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B8AB5-1FE4-42BF-ACEB-D4505C07DCD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798B26-FCF0-4636-A347-C5F8C428FB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In today’s fast-paced world, individuals struggle to handle multiple responsibilities and commitments, often leading to missed deadlines, forgotten appointments, overlooked tasks</a:t>
          </a:r>
          <a:r>
            <a:rPr lang="en-US" sz="1700" dirty="0"/>
            <a:t>.</a:t>
          </a:r>
        </a:p>
      </dgm:t>
    </dgm:pt>
    <dgm:pt modelId="{2851FF03-F114-4690-96FD-5C6F4E0A86AB}" type="parTrans" cxnId="{985FF907-1E92-4968-8018-195A392C85F4}">
      <dgm:prSet/>
      <dgm:spPr/>
      <dgm:t>
        <a:bodyPr/>
        <a:lstStyle/>
        <a:p>
          <a:endParaRPr lang="en-US"/>
        </a:p>
      </dgm:t>
    </dgm:pt>
    <dgm:pt modelId="{A32651BE-280E-45B1-A53B-D5388383FCCE}" type="sibTrans" cxnId="{985FF907-1E92-4968-8018-195A392C85F4}">
      <dgm:prSet/>
      <dgm:spPr/>
      <dgm:t>
        <a:bodyPr/>
        <a:lstStyle/>
        <a:p>
          <a:endParaRPr lang="en-US"/>
        </a:p>
      </dgm:t>
    </dgm:pt>
    <dgm:pt modelId="{1F7B9DF2-E6B7-4C8E-8E15-CC6A197C68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The lack of effective organization and time management results in increased stress, decreased productivity  and strained relationships.</a:t>
          </a:r>
        </a:p>
      </dgm:t>
    </dgm:pt>
    <dgm:pt modelId="{93FBC3BE-E473-4D99-8F04-C4987F5F81DA}" type="parTrans" cxnId="{0E5C1ACF-AE1B-4F3A-8E0E-6C36D7CC505E}">
      <dgm:prSet/>
      <dgm:spPr/>
      <dgm:t>
        <a:bodyPr/>
        <a:lstStyle/>
        <a:p>
          <a:endParaRPr lang="en-US"/>
        </a:p>
      </dgm:t>
    </dgm:pt>
    <dgm:pt modelId="{594E00B9-77B3-48B4-AAF4-544601A491E3}" type="sibTrans" cxnId="{0E5C1ACF-AE1B-4F3A-8E0E-6C36D7CC505E}">
      <dgm:prSet/>
      <dgm:spPr/>
      <dgm:t>
        <a:bodyPr/>
        <a:lstStyle/>
        <a:p>
          <a:endParaRPr lang="en-US"/>
        </a:p>
      </dgm:t>
    </dgm:pt>
    <dgm:pt modelId="{0EDCBD8B-4659-4209-AEFD-B44E5064C6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Existing remainder apps fail to provide a comprehensive solution that addresses the diverse needs of users, leaving them feeling overwhelmed and unable to stay on top of their business schedules.</a:t>
          </a:r>
        </a:p>
      </dgm:t>
    </dgm:pt>
    <dgm:pt modelId="{0AFE6548-1589-4E4F-B611-64BE638AADF1}" type="parTrans" cxnId="{A7AAD7B4-E48A-4CEC-A6D7-07E8467DB7FA}">
      <dgm:prSet/>
      <dgm:spPr/>
      <dgm:t>
        <a:bodyPr/>
        <a:lstStyle/>
        <a:p>
          <a:endParaRPr lang="en-US"/>
        </a:p>
      </dgm:t>
    </dgm:pt>
    <dgm:pt modelId="{C1DFAC8D-E86D-4698-A2A1-1BC492AD5506}" type="sibTrans" cxnId="{A7AAD7B4-E48A-4CEC-A6D7-07E8467DB7FA}">
      <dgm:prSet/>
      <dgm:spPr/>
      <dgm:t>
        <a:bodyPr/>
        <a:lstStyle/>
        <a:p>
          <a:endParaRPr lang="en-US"/>
        </a:p>
      </dgm:t>
    </dgm:pt>
    <dgm:pt modelId="{3949AAD9-A5C9-4D29-8F61-6338925DBE98}" type="pres">
      <dgm:prSet presAssocID="{C2BB8AB5-1FE4-42BF-ACEB-D4505C07DCD5}" presName="root" presStyleCnt="0">
        <dgm:presLayoutVars>
          <dgm:dir/>
          <dgm:resizeHandles val="exact"/>
        </dgm:presLayoutVars>
      </dgm:prSet>
      <dgm:spPr/>
    </dgm:pt>
    <dgm:pt modelId="{B3FC46FB-6968-4C6A-A624-F9A36EBB2853}" type="pres">
      <dgm:prSet presAssocID="{5A798B26-FCF0-4636-A347-C5F8C428FB4F}" presName="compNode" presStyleCnt="0"/>
      <dgm:spPr/>
    </dgm:pt>
    <dgm:pt modelId="{047D4741-C405-4DC0-8394-B033C26EF8D9}" type="pres">
      <dgm:prSet presAssocID="{5A798B26-FCF0-4636-A347-C5F8C428FB4F}" presName="bgRect" presStyleLbl="bgShp" presStyleIdx="0" presStyleCnt="3"/>
      <dgm:spPr/>
    </dgm:pt>
    <dgm:pt modelId="{7392504C-F751-4526-892B-52E9F71344E8}" type="pres">
      <dgm:prSet presAssocID="{5A798B26-FCF0-4636-A347-C5F8C428FB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6A6E562-7FBA-4838-9846-59607A03B17C}" type="pres">
      <dgm:prSet presAssocID="{5A798B26-FCF0-4636-A347-C5F8C428FB4F}" presName="spaceRect" presStyleCnt="0"/>
      <dgm:spPr/>
    </dgm:pt>
    <dgm:pt modelId="{64E75F09-6E80-41AC-8104-CA45B6FDCC2A}" type="pres">
      <dgm:prSet presAssocID="{5A798B26-FCF0-4636-A347-C5F8C428FB4F}" presName="parTx" presStyleLbl="revTx" presStyleIdx="0" presStyleCnt="3">
        <dgm:presLayoutVars>
          <dgm:chMax val="0"/>
          <dgm:chPref val="0"/>
        </dgm:presLayoutVars>
      </dgm:prSet>
      <dgm:spPr/>
    </dgm:pt>
    <dgm:pt modelId="{124438A7-4A3C-4F2D-8D0C-9DC6E2AC6511}" type="pres">
      <dgm:prSet presAssocID="{A32651BE-280E-45B1-A53B-D5388383FCCE}" presName="sibTrans" presStyleCnt="0"/>
      <dgm:spPr/>
    </dgm:pt>
    <dgm:pt modelId="{CE184531-439F-4CD0-BEA6-41EAC89E41F3}" type="pres">
      <dgm:prSet presAssocID="{1F7B9DF2-E6B7-4C8E-8E15-CC6A197C6830}" presName="compNode" presStyleCnt="0"/>
      <dgm:spPr/>
    </dgm:pt>
    <dgm:pt modelId="{34D74A29-E2BB-4495-87A0-5B2FB1672592}" type="pres">
      <dgm:prSet presAssocID="{1F7B9DF2-E6B7-4C8E-8E15-CC6A197C6830}" presName="bgRect" presStyleLbl="bgShp" presStyleIdx="1" presStyleCnt="3"/>
      <dgm:spPr/>
    </dgm:pt>
    <dgm:pt modelId="{4D4E7EC3-FC8D-42D9-8CB5-E1819336A2A9}" type="pres">
      <dgm:prSet presAssocID="{1F7B9DF2-E6B7-4C8E-8E15-CC6A197C68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C52110CF-0AE8-424E-A797-3EB880F543BA}" type="pres">
      <dgm:prSet presAssocID="{1F7B9DF2-E6B7-4C8E-8E15-CC6A197C6830}" presName="spaceRect" presStyleCnt="0"/>
      <dgm:spPr/>
    </dgm:pt>
    <dgm:pt modelId="{2C545EFF-7B2B-411F-9370-0725227F48A0}" type="pres">
      <dgm:prSet presAssocID="{1F7B9DF2-E6B7-4C8E-8E15-CC6A197C6830}" presName="parTx" presStyleLbl="revTx" presStyleIdx="1" presStyleCnt="3">
        <dgm:presLayoutVars>
          <dgm:chMax val="0"/>
          <dgm:chPref val="0"/>
        </dgm:presLayoutVars>
      </dgm:prSet>
      <dgm:spPr/>
    </dgm:pt>
    <dgm:pt modelId="{365904EC-16D6-4D58-8491-A25BD1296E6A}" type="pres">
      <dgm:prSet presAssocID="{594E00B9-77B3-48B4-AAF4-544601A491E3}" presName="sibTrans" presStyleCnt="0"/>
      <dgm:spPr/>
    </dgm:pt>
    <dgm:pt modelId="{0614ECAF-6E44-4758-96E9-7430C50C5A6F}" type="pres">
      <dgm:prSet presAssocID="{0EDCBD8B-4659-4209-AEFD-B44E5064C64E}" presName="compNode" presStyleCnt="0"/>
      <dgm:spPr/>
    </dgm:pt>
    <dgm:pt modelId="{B23FA08E-83EE-4591-8DF1-0CD4A7CA7CC6}" type="pres">
      <dgm:prSet presAssocID="{0EDCBD8B-4659-4209-AEFD-B44E5064C64E}" presName="bgRect" presStyleLbl="bgShp" presStyleIdx="2" presStyleCnt="3"/>
      <dgm:spPr/>
    </dgm:pt>
    <dgm:pt modelId="{2BAE7F34-7DD1-491B-A0B2-78576E3C3ED9}" type="pres">
      <dgm:prSet presAssocID="{0EDCBD8B-4659-4209-AEFD-B44E5064C6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FA72CA2-EC09-4E2A-A6F9-BF2090745E2A}" type="pres">
      <dgm:prSet presAssocID="{0EDCBD8B-4659-4209-AEFD-B44E5064C64E}" presName="spaceRect" presStyleCnt="0"/>
      <dgm:spPr/>
    </dgm:pt>
    <dgm:pt modelId="{4355716A-A2C3-40B5-805B-19BAA67A8E5E}" type="pres">
      <dgm:prSet presAssocID="{0EDCBD8B-4659-4209-AEFD-B44E5064C6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5FF907-1E92-4968-8018-195A392C85F4}" srcId="{C2BB8AB5-1FE4-42BF-ACEB-D4505C07DCD5}" destId="{5A798B26-FCF0-4636-A347-C5F8C428FB4F}" srcOrd="0" destOrd="0" parTransId="{2851FF03-F114-4690-96FD-5C6F4E0A86AB}" sibTransId="{A32651BE-280E-45B1-A53B-D5388383FCCE}"/>
    <dgm:cxn modelId="{36CC1A3C-0362-472B-8EE6-1A44BA1F2BA7}" type="presOf" srcId="{0EDCBD8B-4659-4209-AEFD-B44E5064C64E}" destId="{4355716A-A2C3-40B5-805B-19BAA67A8E5E}" srcOrd="0" destOrd="0" presId="urn:microsoft.com/office/officeart/2018/2/layout/IconVerticalSolidList"/>
    <dgm:cxn modelId="{40172563-4ECD-4403-AFC6-96A8531B28FB}" type="presOf" srcId="{C2BB8AB5-1FE4-42BF-ACEB-D4505C07DCD5}" destId="{3949AAD9-A5C9-4D29-8F61-6338925DBE98}" srcOrd="0" destOrd="0" presId="urn:microsoft.com/office/officeart/2018/2/layout/IconVerticalSolidList"/>
    <dgm:cxn modelId="{273458AB-F5A2-406B-BF27-E212044FB04A}" type="presOf" srcId="{5A798B26-FCF0-4636-A347-C5F8C428FB4F}" destId="{64E75F09-6E80-41AC-8104-CA45B6FDCC2A}" srcOrd="0" destOrd="0" presId="urn:microsoft.com/office/officeart/2018/2/layout/IconVerticalSolidList"/>
    <dgm:cxn modelId="{E7B1A8AB-BAEE-44EB-A0B6-7402C4A0B006}" type="presOf" srcId="{1F7B9DF2-E6B7-4C8E-8E15-CC6A197C6830}" destId="{2C545EFF-7B2B-411F-9370-0725227F48A0}" srcOrd="0" destOrd="0" presId="urn:microsoft.com/office/officeart/2018/2/layout/IconVerticalSolidList"/>
    <dgm:cxn modelId="{A7AAD7B4-E48A-4CEC-A6D7-07E8467DB7FA}" srcId="{C2BB8AB5-1FE4-42BF-ACEB-D4505C07DCD5}" destId="{0EDCBD8B-4659-4209-AEFD-B44E5064C64E}" srcOrd="2" destOrd="0" parTransId="{0AFE6548-1589-4E4F-B611-64BE638AADF1}" sibTransId="{C1DFAC8D-E86D-4698-A2A1-1BC492AD5506}"/>
    <dgm:cxn modelId="{0E5C1ACF-AE1B-4F3A-8E0E-6C36D7CC505E}" srcId="{C2BB8AB5-1FE4-42BF-ACEB-D4505C07DCD5}" destId="{1F7B9DF2-E6B7-4C8E-8E15-CC6A197C6830}" srcOrd="1" destOrd="0" parTransId="{93FBC3BE-E473-4D99-8F04-C4987F5F81DA}" sibTransId="{594E00B9-77B3-48B4-AAF4-544601A491E3}"/>
    <dgm:cxn modelId="{47A56033-8226-4C17-B81A-68724E317527}" type="presParOf" srcId="{3949AAD9-A5C9-4D29-8F61-6338925DBE98}" destId="{B3FC46FB-6968-4C6A-A624-F9A36EBB2853}" srcOrd="0" destOrd="0" presId="urn:microsoft.com/office/officeart/2018/2/layout/IconVerticalSolidList"/>
    <dgm:cxn modelId="{08160DF4-D777-4CDA-9721-40EADA859BA0}" type="presParOf" srcId="{B3FC46FB-6968-4C6A-A624-F9A36EBB2853}" destId="{047D4741-C405-4DC0-8394-B033C26EF8D9}" srcOrd="0" destOrd="0" presId="urn:microsoft.com/office/officeart/2018/2/layout/IconVerticalSolidList"/>
    <dgm:cxn modelId="{99F5D61C-F48D-4B92-9240-9FEFDBE216F7}" type="presParOf" srcId="{B3FC46FB-6968-4C6A-A624-F9A36EBB2853}" destId="{7392504C-F751-4526-892B-52E9F71344E8}" srcOrd="1" destOrd="0" presId="urn:microsoft.com/office/officeart/2018/2/layout/IconVerticalSolidList"/>
    <dgm:cxn modelId="{F3A9FA5A-FF28-4FF5-AB33-043B393F3AD7}" type="presParOf" srcId="{B3FC46FB-6968-4C6A-A624-F9A36EBB2853}" destId="{D6A6E562-7FBA-4838-9846-59607A03B17C}" srcOrd="2" destOrd="0" presId="urn:microsoft.com/office/officeart/2018/2/layout/IconVerticalSolidList"/>
    <dgm:cxn modelId="{A428CC9F-FA8E-435E-9597-F85A9B6B127F}" type="presParOf" srcId="{B3FC46FB-6968-4C6A-A624-F9A36EBB2853}" destId="{64E75F09-6E80-41AC-8104-CA45B6FDCC2A}" srcOrd="3" destOrd="0" presId="urn:microsoft.com/office/officeart/2018/2/layout/IconVerticalSolidList"/>
    <dgm:cxn modelId="{979EDC65-287F-49CA-A43A-5C325E8FD86A}" type="presParOf" srcId="{3949AAD9-A5C9-4D29-8F61-6338925DBE98}" destId="{124438A7-4A3C-4F2D-8D0C-9DC6E2AC6511}" srcOrd="1" destOrd="0" presId="urn:microsoft.com/office/officeart/2018/2/layout/IconVerticalSolidList"/>
    <dgm:cxn modelId="{C959888F-4F98-4104-943B-3CA3EAD65BD1}" type="presParOf" srcId="{3949AAD9-A5C9-4D29-8F61-6338925DBE98}" destId="{CE184531-439F-4CD0-BEA6-41EAC89E41F3}" srcOrd="2" destOrd="0" presId="urn:microsoft.com/office/officeart/2018/2/layout/IconVerticalSolidList"/>
    <dgm:cxn modelId="{B2740EC3-7341-4E45-9DA0-34140B75F9DB}" type="presParOf" srcId="{CE184531-439F-4CD0-BEA6-41EAC89E41F3}" destId="{34D74A29-E2BB-4495-87A0-5B2FB1672592}" srcOrd="0" destOrd="0" presId="urn:microsoft.com/office/officeart/2018/2/layout/IconVerticalSolidList"/>
    <dgm:cxn modelId="{24F08D81-5FBC-41AF-B48D-D8173183F2B5}" type="presParOf" srcId="{CE184531-439F-4CD0-BEA6-41EAC89E41F3}" destId="{4D4E7EC3-FC8D-42D9-8CB5-E1819336A2A9}" srcOrd="1" destOrd="0" presId="urn:microsoft.com/office/officeart/2018/2/layout/IconVerticalSolidList"/>
    <dgm:cxn modelId="{56865E5A-F807-467F-B03B-2BB0A517CF4F}" type="presParOf" srcId="{CE184531-439F-4CD0-BEA6-41EAC89E41F3}" destId="{C52110CF-0AE8-424E-A797-3EB880F543BA}" srcOrd="2" destOrd="0" presId="urn:microsoft.com/office/officeart/2018/2/layout/IconVerticalSolidList"/>
    <dgm:cxn modelId="{52915E61-525E-4201-B3C1-BA79ED4FAE29}" type="presParOf" srcId="{CE184531-439F-4CD0-BEA6-41EAC89E41F3}" destId="{2C545EFF-7B2B-411F-9370-0725227F48A0}" srcOrd="3" destOrd="0" presId="urn:microsoft.com/office/officeart/2018/2/layout/IconVerticalSolidList"/>
    <dgm:cxn modelId="{465B3260-3BC8-4111-9321-DF6DA69D9A3E}" type="presParOf" srcId="{3949AAD9-A5C9-4D29-8F61-6338925DBE98}" destId="{365904EC-16D6-4D58-8491-A25BD1296E6A}" srcOrd="3" destOrd="0" presId="urn:microsoft.com/office/officeart/2018/2/layout/IconVerticalSolidList"/>
    <dgm:cxn modelId="{C4870611-8CCE-4534-90FF-6CAAF785B557}" type="presParOf" srcId="{3949AAD9-A5C9-4D29-8F61-6338925DBE98}" destId="{0614ECAF-6E44-4758-96E9-7430C50C5A6F}" srcOrd="4" destOrd="0" presId="urn:microsoft.com/office/officeart/2018/2/layout/IconVerticalSolidList"/>
    <dgm:cxn modelId="{01210C9B-D697-465C-A83C-67E78DC1D1E5}" type="presParOf" srcId="{0614ECAF-6E44-4758-96E9-7430C50C5A6F}" destId="{B23FA08E-83EE-4591-8DF1-0CD4A7CA7CC6}" srcOrd="0" destOrd="0" presId="urn:microsoft.com/office/officeart/2018/2/layout/IconVerticalSolidList"/>
    <dgm:cxn modelId="{BC6055BC-0C33-4B4E-9B88-3B7AC434C1E8}" type="presParOf" srcId="{0614ECAF-6E44-4758-96E9-7430C50C5A6F}" destId="{2BAE7F34-7DD1-491B-A0B2-78576E3C3ED9}" srcOrd="1" destOrd="0" presId="urn:microsoft.com/office/officeart/2018/2/layout/IconVerticalSolidList"/>
    <dgm:cxn modelId="{6371B39E-3B8F-44E3-A15E-8EAC52BA247D}" type="presParOf" srcId="{0614ECAF-6E44-4758-96E9-7430C50C5A6F}" destId="{CFA72CA2-EC09-4E2A-A6F9-BF2090745E2A}" srcOrd="2" destOrd="0" presId="urn:microsoft.com/office/officeart/2018/2/layout/IconVerticalSolidList"/>
    <dgm:cxn modelId="{6C5F4229-2481-43E7-9159-ED56E2E1DD21}" type="presParOf" srcId="{0614ECAF-6E44-4758-96E9-7430C50C5A6F}" destId="{4355716A-A2C3-40B5-805B-19BAA67A8E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24EAAE-A7BF-481C-879E-15DA2274FA0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6768F3-3C82-4133-AB22-7F4C2910125A}">
      <dgm:prSet/>
      <dgm:spPr/>
      <dgm:t>
        <a:bodyPr/>
        <a:lstStyle/>
        <a:p>
          <a:r>
            <a:rPr lang="en-US" b="1" dirty="0"/>
            <a:t>Customizable remainder: </a:t>
          </a:r>
          <a:r>
            <a:rPr lang="en-US" dirty="0"/>
            <a:t>remainder for birthdays, appointments, bills, tasks and more.</a:t>
          </a:r>
        </a:p>
      </dgm:t>
    </dgm:pt>
    <dgm:pt modelId="{CB955385-0F35-41CA-94EF-D3B2CC248738}" type="parTrans" cxnId="{4FB3AA9C-6656-47F9-B389-2CAED8DE11B7}">
      <dgm:prSet/>
      <dgm:spPr/>
      <dgm:t>
        <a:bodyPr/>
        <a:lstStyle/>
        <a:p>
          <a:endParaRPr lang="en-US"/>
        </a:p>
      </dgm:t>
    </dgm:pt>
    <dgm:pt modelId="{B36751BF-9D36-4143-80B8-2503B90E101B}" type="sibTrans" cxnId="{4FB3AA9C-6656-47F9-B389-2CAED8DE11B7}">
      <dgm:prSet/>
      <dgm:spPr/>
      <dgm:t>
        <a:bodyPr/>
        <a:lstStyle/>
        <a:p>
          <a:endParaRPr lang="en-US"/>
        </a:p>
      </dgm:t>
    </dgm:pt>
    <dgm:pt modelId="{3CD7D4EC-93B2-4484-AC56-47D62B366C9E}">
      <dgm:prSet/>
      <dgm:spPr/>
      <dgm:t>
        <a:bodyPr/>
        <a:lstStyle/>
        <a:p>
          <a:r>
            <a:rPr lang="en-US" b="1" dirty="0"/>
            <a:t>Categories and Labels: </a:t>
          </a:r>
          <a:r>
            <a:rPr lang="en-US" dirty="0"/>
            <a:t>organize remainders into categories and apply label for easy navigation.</a:t>
          </a:r>
        </a:p>
      </dgm:t>
    </dgm:pt>
    <dgm:pt modelId="{5A4BD70A-03AD-40F3-8B34-C57E83C2D7AC}" type="parTrans" cxnId="{AAF66964-605F-4F6F-9101-1C308C20EF9B}">
      <dgm:prSet/>
      <dgm:spPr/>
      <dgm:t>
        <a:bodyPr/>
        <a:lstStyle/>
        <a:p>
          <a:endParaRPr lang="en-US"/>
        </a:p>
      </dgm:t>
    </dgm:pt>
    <dgm:pt modelId="{F66E8623-B53C-46EB-9E9B-A0A33D0D91B9}" type="sibTrans" cxnId="{AAF66964-605F-4F6F-9101-1C308C20EF9B}">
      <dgm:prSet/>
      <dgm:spPr/>
      <dgm:t>
        <a:bodyPr/>
        <a:lstStyle/>
        <a:p>
          <a:endParaRPr lang="en-US"/>
        </a:p>
      </dgm:t>
    </dgm:pt>
    <dgm:pt modelId="{5697EDB2-2A16-43F0-B212-D50F6AFC3BAD}">
      <dgm:prSet/>
      <dgm:spPr/>
      <dgm:t>
        <a:bodyPr/>
        <a:lstStyle/>
        <a:p>
          <a:r>
            <a:rPr lang="en-US" b="1" dirty="0"/>
            <a:t>Location-based Remainders: </a:t>
          </a:r>
          <a:r>
            <a:rPr lang="en-US" dirty="0"/>
            <a:t>Get remainders triggered by location.</a:t>
          </a:r>
        </a:p>
      </dgm:t>
    </dgm:pt>
    <dgm:pt modelId="{4F1D6A7C-EBC5-4003-9E7F-DC384A60E3B0}" type="parTrans" cxnId="{DE569508-9319-4A6D-AD51-E369BBC2831C}">
      <dgm:prSet/>
      <dgm:spPr/>
      <dgm:t>
        <a:bodyPr/>
        <a:lstStyle/>
        <a:p>
          <a:endParaRPr lang="en-US"/>
        </a:p>
      </dgm:t>
    </dgm:pt>
    <dgm:pt modelId="{374C33FF-CDB7-4003-9A9F-6B84CC94940D}" type="sibTrans" cxnId="{DE569508-9319-4A6D-AD51-E369BBC2831C}">
      <dgm:prSet/>
      <dgm:spPr/>
      <dgm:t>
        <a:bodyPr/>
        <a:lstStyle/>
        <a:p>
          <a:endParaRPr lang="en-US"/>
        </a:p>
      </dgm:t>
    </dgm:pt>
    <dgm:pt modelId="{3C004996-3302-4F48-B4AD-E3B02FBD756D}">
      <dgm:prSet/>
      <dgm:spPr/>
      <dgm:t>
        <a:bodyPr/>
        <a:lstStyle/>
        <a:p>
          <a:r>
            <a:rPr lang="en-US" b="1" dirty="0"/>
            <a:t>Sync across Devices, personalized notification, data privacy</a:t>
          </a:r>
          <a:r>
            <a:rPr lang="en-US" dirty="0"/>
            <a:t>.</a:t>
          </a:r>
        </a:p>
      </dgm:t>
    </dgm:pt>
    <dgm:pt modelId="{2F874C2F-7F15-4229-BF0D-F07446875C18}" type="parTrans" cxnId="{A286C274-1EE7-4BA9-8CAF-74EEE1013AB2}">
      <dgm:prSet/>
      <dgm:spPr/>
      <dgm:t>
        <a:bodyPr/>
        <a:lstStyle/>
        <a:p>
          <a:endParaRPr lang="en-US"/>
        </a:p>
      </dgm:t>
    </dgm:pt>
    <dgm:pt modelId="{3A8B3FA4-F0BA-4C59-830D-89307289893C}" type="sibTrans" cxnId="{A286C274-1EE7-4BA9-8CAF-74EEE1013AB2}">
      <dgm:prSet/>
      <dgm:spPr/>
      <dgm:t>
        <a:bodyPr/>
        <a:lstStyle/>
        <a:p>
          <a:endParaRPr lang="en-US"/>
        </a:p>
      </dgm:t>
    </dgm:pt>
    <dgm:pt modelId="{426F7899-65D0-4CEB-9635-9284899C455C}">
      <dgm:prSet/>
      <dgm:spPr/>
      <dgm:t>
        <a:bodyPr/>
        <a:lstStyle/>
        <a:p>
          <a:r>
            <a:rPr lang="en-US" b="1" dirty="0"/>
            <a:t>Collaborative remainder : </a:t>
          </a:r>
          <a:r>
            <a:rPr lang="en-US" dirty="0"/>
            <a:t>Shared remainder with friends and family.</a:t>
          </a:r>
        </a:p>
      </dgm:t>
    </dgm:pt>
    <dgm:pt modelId="{D363EDE3-ED10-4B4E-A9E8-68223CA1C5D9}" type="parTrans" cxnId="{B9D08BE8-AA53-4A8D-9324-C2C9DF229851}">
      <dgm:prSet/>
      <dgm:spPr/>
      <dgm:t>
        <a:bodyPr/>
        <a:lstStyle/>
        <a:p>
          <a:endParaRPr lang="en-US"/>
        </a:p>
      </dgm:t>
    </dgm:pt>
    <dgm:pt modelId="{22CDCD4C-EF19-4105-94FE-32E6B5BC9268}" type="sibTrans" cxnId="{B9D08BE8-AA53-4A8D-9324-C2C9DF229851}">
      <dgm:prSet/>
      <dgm:spPr/>
      <dgm:t>
        <a:bodyPr/>
        <a:lstStyle/>
        <a:p>
          <a:endParaRPr lang="en-US"/>
        </a:p>
      </dgm:t>
    </dgm:pt>
    <dgm:pt modelId="{50F9C0A3-59BE-4456-85A3-468082FAE375}">
      <dgm:prSet/>
      <dgm:spPr/>
      <dgm:t>
        <a:bodyPr/>
        <a:lstStyle/>
        <a:p>
          <a:r>
            <a:rPr lang="en-US" b="1" dirty="0"/>
            <a:t>Voise assistant integration</a:t>
          </a:r>
          <a:r>
            <a:rPr lang="en-US" dirty="0"/>
            <a:t>.</a:t>
          </a:r>
        </a:p>
      </dgm:t>
    </dgm:pt>
    <dgm:pt modelId="{2CC66468-EF90-43D2-A3BF-E6DC6BDF951C}" type="parTrans" cxnId="{85599318-F3CA-4085-8C1C-BEB3867721B6}">
      <dgm:prSet/>
      <dgm:spPr/>
      <dgm:t>
        <a:bodyPr/>
        <a:lstStyle/>
        <a:p>
          <a:endParaRPr lang="en-US"/>
        </a:p>
      </dgm:t>
    </dgm:pt>
    <dgm:pt modelId="{1FA12FE1-B879-48C4-9B8E-3895FE2987A1}" type="sibTrans" cxnId="{85599318-F3CA-4085-8C1C-BEB3867721B6}">
      <dgm:prSet/>
      <dgm:spPr/>
      <dgm:t>
        <a:bodyPr/>
        <a:lstStyle/>
        <a:p>
          <a:endParaRPr lang="en-US"/>
        </a:p>
      </dgm:t>
    </dgm:pt>
    <dgm:pt modelId="{63F98017-F250-4610-A5DF-67561ABE4CF9}">
      <dgm:prSet/>
      <dgm:spPr/>
      <dgm:t>
        <a:bodyPr/>
        <a:lstStyle/>
        <a:p>
          <a:r>
            <a:rPr lang="en-US" dirty="0"/>
            <a:t>Ultimate solution to stay organized and on top of all responsibilities.</a:t>
          </a:r>
        </a:p>
      </dgm:t>
    </dgm:pt>
    <dgm:pt modelId="{5414D4A8-1E2D-494C-BF23-5A02B05A917B}" type="sibTrans" cxnId="{860DE4C8-30A3-4DA5-B369-65F579E5B39A}">
      <dgm:prSet/>
      <dgm:spPr/>
      <dgm:t>
        <a:bodyPr/>
        <a:lstStyle/>
        <a:p>
          <a:endParaRPr lang="en-US"/>
        </a:p>
      </dgm:t>
    </dgm:pt>
    <dgm:pt modelId="{77B318FF-1EF1-4FC6-981D-2392F410A20F}" type="parTrans" cxnId="{860DE4C8-30A3-4DA5-B369-65F579E5B39A}">
      <dgm:prSet/>
      <dgm:spPr/>
      <dgm:t>
        <a:bodyPr/>
        <a:lstStyle/>
        <a:p>
          <a:endParaRPr lang="en-US"/>
        </a:p>
      </dgm:t>
    </dgm:pt>
    <dgm:pt modelId="{2CB617E9-18A2-448F-A40B-3407F01309E5}" type="pres">
      <dgm:prSet presAssocID="{6524EAAE-A7BF-481C-879E-15DA2274FA06}" presName="linear" presStyleCnt="0">
        <dgm:presLayoutVars>
          <dgm:animLvl val="lvl"/>
          <dgm:resizeHandles val="exact"/>
        </dgm:presLayoutVars>
      </dgm:prSet>
      <dgm:spPr/>
    </dgm:pt>
    <dgm:pt modelId="{DC23BFA0-612D-474B-B1D7-1E75B731A265}" type="pres">
      <dgm:prSet presAssocID="{63F98017-F250-4610-A5DF-67561ABE4CF9}" presName="parentText" presStyleLbl="node1" presStyleIdx="0" presStyleCnt="7" custLinFactY="-93821" custLinFactNeighborY="-100000">
        <dgm:presLayoutVars>
          <dgm:chMax val="0"/>
          <dgm:bulletEnabled val="1"/>
        </dgm:presLayoutVars>
      </dgm:prSet>
      <dgm:spPr/>
    </dgm:pt>
    <dgm:pt modelId="{1C805235-C125-4967-8906-32215F77E74F}" type="pres">
      <dgm:prSet presAssocID="{5414D4A8-1E2D-494C-BF23-5A02B05A917B}" presName="spacer" presStyleCnt="0"/>
      <dgm:spPr/>
    </dgm:pt>
    <dgm:pt modelId="{8F882D3B-163C-49DE-BB67-4F0CC6CCAA08}" type="pres">
      <dgm:prSet presAssocID="{E56768F3-3C82-4133-AB22-7F4C2910125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CE705A9-CF06-4CA9-9A33-834FA12D3479}" type="pres">
      <dgm:prSet presAssocID="{B36751BF-9D36-4143-80B8-2503B90E101B}" presName="spacer" presStyleCnt="0"/>
      <dgm:spPr/>
    </dgm:pt>
    <dgm:pt modelId="{96E699DE-D40F-413F-8C51-F77209025DE4}" type="pres">
      <dgm:prSet presAssocID="{3CD7D4EC-93B2-4484-AC56-47D62B366C9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AB9C763-2683-46B4-AA08-3B1F6277F458}" type="pres">
      <dgm:prSet presAssocID="{F66E8623-B53C-46EB-9E9B-A0A33D0D91B9}" presName="spacer" presStyleCnt="0"/>
      <dgm:spPr/>
    </dgm:pt>
    <dgm:pt modelId="{DD1D2426-315D-438B-8454-E99178F2FEEE}" type="pres">
      <dgm:prSet presAssocID="{5697EDB2-2A16-43F0-B212-D50F6AFC3BA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D7B1EE1-CA1D-4248-B728-5232B1DC378B}" type="pres">
      <dgm:prSet presAssocID="{374C33FF-CDB7-4003-9A9F-6B84CC94940D}" presName="spacer" presStyleCnt="0"/>
      <dgm:spPr/>
    </dgm:pt>
    <dgm:pt modelId="{4651CC01-0E57-4528-B926-47A86FFB461A}" type="pres">
      <dgm:prSet presAssocID="{3C004996-3302-4F48-B4AD-E3B02FBD756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20B4C5C-B72E-4597-B676-32E1B61D3558}" type="pres">
      <dgm:prSet presAssocID="{3A8B3FA4-F0BA-4C59-830D-89307289893C}" presName="spacer" presStyleCnt="0"/>
      <dgm:spPr/>
    </dgm:pt>
    <dgm:pt modelId="{AB971591-89FD-4ED2-B153-E6623B5166F1}" type="pres">
      <dgm:prSet presAssocID="{426F7899-65D0-4CEB-9635-9284899C455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B546223-EE74-4460-B2EF-4F6D4BFDF473}" type="pres">
      <dgm:prSet presAssocID="{22CDCD4C-EF19-4105-94FE-32E6B5BC9268}" presName="spacer" presStyleCnt="0"/>
      <dgm:spPr/>
    </dgm:pt>
    <dgm:pt modelId="{BA945E5D-1C83-473A-BD12-2E313E7F57E2}" type="pres">
      <dgm:prSet presAssocID="{50F9C0A3-59BE-4456-85A3-468082FAE3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E569508-9319-4A6D-AD51-E369BBC2831C}" srcId="{6524EAAE-A7BF-481C-879E-15DA2274FA06}" destId="{5697EDB2-2A16-43F0-B212-D50F6AFC3BAD}" srcOrd="3" destOrd="0" parTransId="{4F1D6A7C-EBC5-4003-9E7F-DC384A60E3B0}" sibTransId="{374C33FF-CDB7-4003-9A9F-6B84CC94940D}"/>
    <dgm:cxn modelId="{85599318-F3CA-4085-8C1C-BEB3867721B6}" srcId="{6524EAAE-A7BF-481C-879E-15DA2274FA06}" destId="{50F9C0A3-59BE-4456-85A3-468082FAE375}" srcOrd="6" destOrd="0" parTransId="{2CC66468-EF90-43D2-A3BF-E6DC6BDF951C}" sibTransId="{1FA12FE1-B879-48C4-9B8E-3895FE2987A1}"/>
    <dgm:cxn modelId="{2247D11D-B4E0-4D9C-9CF8-EA5B08300257}" type="presOf" srcId="{63F98017-F250-4610-A5DF-67561ABE4CF9}" destId="{DC23BFA0-612D-474B-B1D7-1E75B731A265}" srcOrd="0" destOrd="0" presId="urn:microsoft.com/office/officeart/2005/8/layout/vList2"/>
    <dgm:cxn modelId="{AAF66964-605F-4F6F-9101-1C308C20EF9B}" srcId="{6524EAAE-A7BF-481C-879E-15DA2274FA06}" destId="{3CD7D4EC-93B2-4484-AC56-47D62B366C9E}" srcOrd="2" destOrd="0" parTransId="{5A4BD70A-03AD-40F3-8B34-C57E83C2D7AC}" sibTransId="{F66E8623-B53C-46EB-9E9B-A0A33D0D91B9}"/>
    <dgm:cxn modelId="{A286C274-1EE7-4BA9-8CAF-74EEE1013AB2}" srcId="{6524EAAE-A7BF-481C-879E-15DA2274FA06}" destId="{3C004996-3302-4F48-B4AD-E3B02FBD756D}" srcOrd="4" destOrd="0" parTransId="{2F874C2F-7F15-4229-BF0D-F07446875C18}" sibTransId="{3A8B3FA4-F0BA-4C59-830D-89307289893C}"/>
    <dgm:cxn modelId="{7B5DB056-6B54-458E-900F-B8C5423D8BE3}" type="presOf" srcId="{6524EAAE-A7BF-481C-879E-15DA2274FA06}" destId="{2CB617E9-18A2-448F-A40B-3407F01309E5}" srcOrd="0" destOrd="0" presId="urn:microsoft.com/office/officeart/2005/8/layout/vList2"/>
    <dgm:cxn modelId="{C628B55A-200C-45A5-856C-C90CD17817D3}" type="presOf" srcId="{E56768F3-3C82-4133-AB22-7F4C2910125A}" destId="{8F882D3B-163C-49DE-BB67-4F0CC6CCAA08}" srcOrd="0" destOrd="0" presId="urn:microsoft.com/office/officeart/2005/8/layout/vList2"/>
    <dgm:cxn modelId="{4FB3AA9C-6656-47F9-B389-2CAED8DE11B7}" srcId="{6524EAAE-A7BF-481C-879E-15DA2274FA06}" destId="{E56768F3-3C82-4133-AB22-7F4C2910125A}" srcOrd="1" destOrd="0" parTransId="{CB955385-0F35-41CA-94EF-D3B2CC248738}" sibTransId="{B36751BF-9D36-4143-80B8-2503B90E101B}"/>
    <dgm:cxn modelId="{37A3EB9E-8C95-4C5F-A483-45E640D9C824}" type="presOf" srcId="{5697EDB2-2A16-43F0-B212-D50F6AFC3BAD}" destId="{DD1D2426-315D-438B-8454-E99178F2FEEE}" srcOrd="0" destOrd="0" presId="urn:microsoft.com/office/officeart/2005/8/layout/vList2"/>
    <dgm:cxn modelId="{D2044DA2-31C3-4AF7-9F3F-B1E7CF611FD5}" type="presOf" srcId="{426F7899-65D0-4CEB-9635-9284899C455C}" destId="{AB971591-89FD-4ED2-B153-E6623B5166F1}" srcOrd="0" destOrd="0" presId="urn:microsoft.com/office/officeart/2005/8/layout/vList2"/>
    <dgm:cxn modelId="{C058EEA6-C874-48B2-8DC4-1540D937C40F}" type="presOf" srcId="{3CD7D4EC-93B2-4484-AC56-47D62B366C9E}" destId="{96E699DE-D40F-413F-8C51-F77209025DE4}" srcOrd="0" destOrd="0" presId="urn:microsoft.com/office/officeart/2005/8/layout/vList2"/>
    <dgm:cxn modelId="{6681FEAC-F70A-4993-9183-903B93B40CA1}" type="presOf" srcId="{3C004996-3302-4F48-B4AD-E3B02FBD756D}" destId="{4651CC01-0E57-4528-B926-47A86FFB461A}" srcOrd="0" destOrd="0" presId="urn:microsoft.com/office/officeart/2005/8/layout/vList2"/>
    <dgm:cxn modelId="{860DE4C8-30A3-4DA5-B369-65F579E5B39A}" srcId="{6524EAAE-A7BF-481C-879E-15DA2274FA06}" destId="{63F98017-F250-4610-A5DF-67561ABE4CF9}" srcOrd="0" destOrd="0" parTransId="{77B318FF-1EF1-4FC6-981D-2392F410A20F}" sibTransId="{5414D4A8-1E2D-494C-BF23-5A02B05A917B}"/>
    <dgm:cxn modelId="{B9D08BE8-AA53-4A8D-9324-C2C9DF229851}" srcId="{6524EAAE-A7BF-481C-879E-15DA2274FA06}" destId="{426F7899-65D0-4CEB-9635-9284899C455C}" srcOrd="5" destOrd="0" parTransId="{D363EDE3-ED10-4B4E-A9E8-68223CA1C5D9}" sibTransId="{22CDCD4C-EF19-4105-94FE-32E6B5BC9268}"/>
    <dgm:cxn modelId="{044C95ED-10FC-4680-9F2C-DD2274DA0241}" type="presOf" srcId="{50F9C0A3-59BE-4456-85A3-468082FAE375}" destId="{BA945E5D-1C83-473A-BD12-2E313E7F57E2}" srcOrd="0" destOrd="0" presId="urn:microsoft.com/office/officeart/2005/8/layout/vList2"/>
    <dgm:cxn modelId="{B95D8F68-9F1F-4315-AC2D-6193F854E737}" type="presParOf" srcId="{2CB617E9-18A2-448F-A40B-3407F01309E5}" destId="{DC23BFA0-612D-474B-B1D7-1E75B731A265}" srcOrd="0" destOrd="0" presId="urn:microsoft.com/office/officeart/2005/8/layout/vList2"/>
    <dgm:cxn modelId="{83B8E758-AB83-47C8-84C6-6389B4DCFA62}" type="presParOf" srcId="{2CB617E9-18A2-448F-A40B-3407F01309E5}" destId="{1C805235-C125-4967-8906-32215F77E74F}" srcOrd="1" destOrd="0" presId="urn:microsoft.com/office/officeart/2005/8/layout/vList2"/>
    <dgm:cxn modelId="{DB778A91-F75C-4FED-8C6D-2AF9B1A58DEE}" type="presParOf" srcId="{2CB617E9-18A2-448F-A40B-3407F01309E5}" destId="{8F882D3B-163C-49DE-BB67-4F0CC6CCAA08}" srcOrd="2" destOrd="0" presId="urn:microsoft.com/office/officeart/2005/8/layout/vList2"/>
    <dgm:cxn modelId="{C00B2A77-C26F-43CF-951A-73BA700BFC8F}" type="presParOf" srcId="{2CB617E9-18A2-448F-A40B-3407F01309E5}" destId="{ACE705A9-CF06-4CA9-9A33-834FA12D3479}" srcOrd="3" destOrd="0" presId="urn:microsoft.com/office/officeart/2005/8/layout/vList2"/>
    <dgm:cxn modelId="{BE316F35-9680-4639-A0E7-8E9254EF0B9A}" type="presParOf" srcId="{2CB617E9-18A2-448F-A40B-3407F01309E5}" destId="{96E699DE-D40F-413F-8C51-F77209025DE4}" srcOrd="4" destOrd="0" presId="urn:microsoft.com/office/officeart/2005/8/layout/vList2"/>
    <dgm:cxn modelId="{009D9AAA-6E7D-4950-96E4-8A3E25440642}" type="presParOf" srcId="{2CB617E9-18A2-448F-A40B-3407F01309E5}" destId="{FAB9C763-2683-46B4-AA08-3B1F6277F458}" srcOrd="5" destOrd="0" presId="urn:microsoft.com/office/officeart/2005/8/layout/vList2"/>
    <dgm:cxn modelId="{A12B5924-8C47-41DF-80E4-CC68348A2408}" type="presParOf" srcId="{2CB617E9-18A2-448F-A40B-3407F01309E5}" destId="{DD1D2426-315D-438B-8454-E99178F2FEEE}" srcOrd="6" destOrd="0" presId="urn:microsoft.com/office/officeart/2005/8/layout/vList2"/>
    <dgm:cxn modelId="{A713A33F-6907-4115-8115-007C99DFE97B}" type="presParOf" srcId="{2CB617E9-18A2-448F-A40B-3407F01309E5}" destId="{0D7B1EE1-CA1D-4248-B728-5232B1DC378B}" srcOrd="7" destOrd="0" presId="urn:microsoft.com/office/officeart/2005/8/layout/vList2"/>
    <dgm:cxn modelId="{8D52F9A8-8ABC-4593-82E8-62EFC89FDE6F}" type="presParOf" srcId="{2CB617E9-18A2-448F-A40B-3407F01309E5}" destId="{4651CC01-0E57-4528-B926-47A86FFB461A}" srcOrd="8" destOrd="0" presId="urn:microsoft.com/office/officeart/2005/8/layout/vList2"/>
    <dgm:cxn modelId="{70D64438-EBA7-4EF2-BDCF-47A69BC7DC55}" type="presParOf" srcId="{2CB617E9-18A2-448F-A40B-3407F01309E5}" destId="{720B4C5C-B72E-4597-B676-32E1B61D3558}" srcOrd="9" destOrd="0" presId="urn:microsoft.com/office/officeart/2005/8/layout/vList2"/>
    <dgm:cxn modelId="{0B06A33E-28A8-434A-8252-7E28344E666C}" type="presParOf" srcId="{2CB617E9-18A2-448F-A40B-3407F01309E5}" destId="{AB971591-89FD-4ED2-B153-E6623B5166F1}" srcOrd="10" destOrd="0" presId="urn:microsoft.com/office/officeart/2005/8/layout/vList2"/>
    <dgm:cxn modelId="{09800724-5089-42C7-8014-539BA6889A57}" type="presParOf" srcId="{2CB617E9-18A2-448F-A40B-3407F01309E5}" destId="{6B546223-EE74-4460-B2EF-4F6D4BFDF473}" srcOrd="11" destOrd="0" presId="urn:microsoft.com/office/officeart/2005/8/layout/vList2"/>
    <dgm:cxn modelId="{E1E45A7D-81D1-4E0F-BBCE-1BE510FF2D32}" type="presParOf" srcId="{2CB617E9-18A2-448F-A40B-3407F01309E5}" destId="{BA945E5D-1C83-473A-BD12-2E313E7F57E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D4741-C405-4DC0-8394-B033C26EF8D9}">
      <dsp:nvSpPr>
        <dsp:cNvPr id="0" name=""/>
        <dsp:cNvSpPr/>
      </dsp:nvSpPr>
      <dsp:spPr>
        <a:xfrm>
          <a:off x="0" y="2105"/>
          <a:ext cx="9603275" cy="954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2504C-F751-4526-892B-52E9F71344E8}">
      <dsp:nvSpPr>
        <dsp:cNvPr id="0" name=""/>
        <dsp:cNvSpPr/>
      </dsp:nvSpPr>
      <dsp:spPr>
        <a:xfrm>
          <a:off x="288841" y="216946"/>
          <a:ext cx="525679" cy="5251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75F09-6E80-41AC-8104-CA45B6FDCC2A}">
      <dsp:nvSpPr>
        <dsp:cNvPr id="0" name=""/>
        <dsp:cNvSpPr/>
      </dsp:nvSpPr>
      <dsp:spPr>
        <a:xfrm>
          <a:off x="1103361" y="2105"/>
          <a:ext cx="8482920" cy="984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13" tIns="104213" rIns="104213" bIns="10421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today’s fast-paced world, individuals struggle to handle multiple responsibilities and commitments, often leading to missed deadlines, forgotten appointments, overlooked tasks</a:t>
          </a:r>
          <a:r>
            <a:rPr lang="en-US" sz="1700" kern="1200" dirty="0"/>
            <a:t>.</a:t>
          </a:r>
        </a:p>
      </dsp:txBody>
      <dsp:txXfrm>
        <a:off x="1103361" y="2105"/>
        <a:ext cx="8482920" cy="984686"/>
      </dsp:txXfrm>
    </dsp:sp>
    <dsp:sp modelId="{34D74A29-E2BB-4495-87A0-5B2FB1672592}">
      <dsp:nvSpPr>
        <dsp:cNvPr id="0" name=""/>
        <dsp:cNvSpPr/>
      </dsp:nvSpPr>
      <dsp:spPr>
        <a:xfrm>
          <a:off x="0" y="1232963"/>
          <a:ext cx="9603275" cy="954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E7EC3-FC8D-42D9-8CB5-E1819336A2A9}">
      <dsp:nvSpPr>
        <dsp:cNvPr id="0" name=""/>
        <dsp:cNvSpPr/>
      </dsp:nvSpPr>
      <dsp:spPr>
        <a:xfrm>
          <a:off x="288841" y="1447804"/>
          <a:ext cx="525679" cy="5251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45EFF-7B2B-411F-9370-0725227F48A0}">
      <dsp:nvSpPr>
        <dsp:cNvPr id="0" name=""/>
        <dsp:cNvSpPr/>
      </dsp:nvSpPr>
      <dsp:spPr>
        <a:xfrm>
          <a:off x="1103361" y="1232963"/>
          <a:ext cx="8482920" cy="984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13" tIns="104213" rIns="104213" bIns="10421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lack of effective organization and time management results in increased stress, decreased productivity  and strained relationships.</a:t>
          </a:r>
        </a:p>
      </dsp:txBody>
      <dsp:txXfrm>
        <a:off x="1103361" y="1232963"/>
        <a:ext cx="8482920" cy="984686"/>
      </dsp:txXfrm>
    </dsp:sp>
    <dsp:sp modelId="{B23FA08E-83EE-4591-8DF1-0CD4A7CA7CC6}">
      <dsp:nvSpPr>
        <dsp:cNvPr id="0" name=""/>
        <dsp:cNvSpPr/>
      </dsp:nvSpPr>
      <dsp:spPr>
        <a:xfrm>
          <a:off x="0" y="2463821"/>
          <a:ext cx="9603275" cy="954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E7F34-7DD1-491B-A0B2-78576E3C3ED9}">
      <dsp:nvSpPr>
        <dsp:cNvPr id="0" name=""/>
        <dsp:cNvSpPr/>
      </dsp:nvSpPr>
      <dsp:spPr>
        <a:xfrm>
          <a:off x="288841" y="2678661"/>
          <a:ext cx="525679" cy="5251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5716A-A2C3-40B5-805B-19BAA67A8E5E}">
      <dsp:nvSpPr>
        <dsp:cNvPr id="0" name=""/>
        <dsp:cNvSpPr/>
      </dsp:nvSpPr>
      <dsp:spPr>
        <a:xfrm>
          <a:off x="1103361" y="2463821"/>
          <a:ext cx="8482920" cy="984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13" tIns="104213" rIns="104213" bIns="10421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Existing remainder apps fail to provide a comprehensive solution that addresses the diverse needs of users, leaving them feeling overwhelmed and unable to stay on top of their business schedules.</a:t>
          </a:r>
        </a:p>
      </dsp:txBody>
      <dsp:txXfrm>
        <a:off x="1103361" y="2463821"/>
        <a:ext cx="8482920" cy="984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3BFA0-612D-474B-B1D7-1E75B731A265}">
      <dsp:nvSpPr>
        <dsp:cNvPr id="0" name=""/>
        <dsp:cNvSpPr/>
      </dsp:nvSpPr>
      <dsp:spPr>
        <a:xfrm>
          <a:off x="0" y="25446"/>
          <a:ext cx="96032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Ultimate solution to stay organized and on top of all responsibilities.</a:t>
          </a:r>
        </a:p>
      </dsp:txBody>
      <dsp:txXfrm>
        <a:off x="20561" y="46007"/>
        <a:ext cx="9562153" cy="380078"/>
      </dsp:txXfrm>
    </dsp:sp>
    <dsp:sp modelId="{8F882D3B-163C-49DE-BB67-4F0CC6CCAA08}">
      <dsp:nvSpPr>
        <dsp:cNvPr id="0" name=""/>
        <dsp:cNvSpPr/>
      </dsp:nvSpPr>
      <dsp:spPr>
        <a:xfrm>
          <a:off x="0" y="945500"/>
          <a:ext cx="96032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Customizable remainder: </a:t>
          </a:r>
          <a:r>
            <a:rPr lang="en-US" sz="1800" kern="1200" dirty="0"/>
            <a:t>remainder for birthdays, appointments, bills, tasks and more.</a:t>
          </a:r>
        </a:p>
      </dsp:txBody>
      <dsp:txXfrm>
        <a:off x="20561" y="966061"/>
        <a:ext cx="9562153" cy="380078"/>
      </dsp:txXfrm>
    </dsp:sp>
    <dsp:sp modelId="{96E699DE-D40F-413F-8C51-F77209025DE4}">
      <dsp:nvSpPr>
        <dsp:cNvPr id="0" name=""/>
        <dsp:cNvSpPr/>
      </dsp:nvSpPr>
      <dsp:spPr>
        <a:xfrm>
          <a:off x="0" y="1418540"/>
          <a:ext cx="96032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Categories and Labels: </a:t>
          </a:r>
          <a:r>
            <a:rPr lang="en-US" sz="1800" kern="1200" dirty="0"/>
            <a:t>organize remainders into categories and apply label for easy navigation.</a:t>
          </a:r>
        </a:p>
      </dsp:txBody>
      <dsp:txXfrm>
        <a:off x="20561" y="1439101"/>
        <a:ext cx="9562153" cy="380078"/>
      </dsp:txXfrm>
    </dsp:sp>
    <dsp:sp modelId="{DD1D2426-315D-438B-8454-E99178F2FEEE}">
      <dsp:nvSpPr>
        <dsp:cNvPr id="0" name=""/>
        <dsp:cNvSpPr/>
      </dsp:nvSpPr>
      <dsp:spPr>
        <a:xfrm>
          <a:off x="0" y="1891580"/>
          <a:ext cx="96032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Location-based Remainders: </a:t>
          </a:r>
          <a:r>
            <a:rPr lang="en-US" sz="1800" kern="1200" dirty="0"/>
            <a:t>Get remainders triggered by location.</a:t>
          </a:r>
        </a:p>
      </dsp:txBody>
      <dsp:txXfrm>
        <a:off x="20561" y="1912141"/>
        <a:ext cx="9562153" cy="380078"/>
      </dsp:txXfrm>
    </dsp:sp>
    <dsp:sp modelId="{4651CC01-0E57-4528-B926-47A86FFB461A}">
      <dsp:nvSpPr>
        <dsp:cNvPr id="0" name=""/>
        <dsp:cNvSpPr/>
      </dsp:nvSpPr>
      <dsp:spPr>
        <a:xfrm>
          <a:off x="0" y="2364620"/>
          <a:ext cx="96032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Sync across Devices, personalized notification, data privacy</a:t>
          </a:r>
          <a:r>
            <a:rPr lang="en-US" sz="1800" kern="1200" dirty="0"/>
            <a:t>.</a:t>
          </a:r>
        </a:p>
      </dsp:txBody>
      <dsp:txXfrm>
        <a:off x="20561" y="2385181"/>
        <a:ext cx="9562153" cy="380078"/>
      </dsp:txXfrm>
    </dsp:sp>
    <dsp:sp modelId="{AB971591-89FD-4ED2-B153-E6623B5166F1}">
      <dsp:nvSpPr>
        <dsp:cNvPr id="0" name=""/>
        <dsp:cNvSpPr/>
      </dsp:nvSpPr>
      <dsp:spPr>
        <a:xfrm>
          <a:off x="0" y="2837660"/>
          <a:ext cx="96032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Collaborative remainder : </a:t>
          </a:r>
          <a:r>
            <a:rPr lang="en-US" sz="1800" kern="1200" dirty="0"/>
            <a:t>Shared remainder with friends and family.</a:t>
          </a:r>
        </a:p>
      </dsp:txBody>
      <dsp:txXfrm>
        <a:off x="20561" y="2858221"/>
        <a:ext cx="9562153" cy="380078"/>
      </dsp:txXfrm>
    </dsp:sp>
    <dsp:sp modelId="{BA945E5D-1C83-473A-BD12-2E313E7F57E2}">
      <dsp:nvSpPr>
        <dsp:cNvPr id="0" name=""/>
        <dsp:cNvSpPr/>
      </dsp:nvSpPr>
      <dsp:spPr>
        <a:xfrm>
          <a:off x="0" y="3310700"/>
          <a:ext cx="9603275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Voise assistant integration</a:t>
          </a:r>
          <a:r>
            <a:rPr lang="en-US" sz="1800" kern="1200" dirty="0"/>
            <a:t>.</a:t>
          </a:r>
        </a:p>
      </dsp:txBody>
      <dsp:txXfrm>
        <a:off x="20561" y="3331261"/>
        <a:ext cx="9562153" cy="38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3F5D-6F3C-43CD-BE95-F4F1402F8DF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6199E4-C0B1-40EF-BED8-2EFFA59F45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3F5D-6F3C-43CD-BE95-F4F1402F8DF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99E4-C0B1-40EF-BED8-2EFFA59F458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1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3F5D-6F3C-43CD-BE95-F4F1402F8DF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99E4-C0B1-40EF-BED8-2EFFA59F45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02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3F5D-6F3C-43CD-BE95-F4F1402F8DF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99E4-C0B1-40EF-BED8-2EFFA59F458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7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3F5D-6F3C-43CD-BE95-F4F1402F8DF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99E4-C0B1-40EF-BED8-2EFFA59F45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9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3F5D-6F3C-43CD-BE95-F4F1402F8DF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99E4-C0B1-40EF-BED8-2EFFA59F458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6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3F5D-6F3C-43CD-BE95-F4F1402F8DF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99E4-C0B1-40EF-BED8-2EFFA59F458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6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3F5D-6F3C-43CD-BE95-F4F1402F8DF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99E4-C0B1-40EF-BED8-2EFFA59F458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5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3F5D-6F3C-43CD-BE95-F4F1402F8DF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99E4-C0B1-40EF-BED8-2EFFA59F4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64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3F5D-6F3C-43CD-BE95-F4F1402F8DF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99E4-C0B1-40EF-BED8-2EFFA59F458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6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223F5D-6F3C-43CD-BE95-F4F1402F8DF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99E4-C0B1-40EF-BED8-2EFFA59F458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4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23F5D-6F3C-43CD-BE95-F4F1402F8DF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6199E4-C0B1-40EF-BED8-2EFFA59F458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7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4C887-CE4C-1310-4147-682EA8D5E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235" y="1027937"/>
            <a:ext cx="6083708" cy="3711894"/>
          </a:xfrm>
        </p:spPr>
        <p:txBody>
          <a:bodyPr numCol="1" anchor="ctr">
            <a:normAutofit/>
          </a:bodyPr>
          <a:lstStyle/>
          <a:p>
            <a:pPr algn="ctr"/>
            <a:br>
              <a:rPr lang="en-US" sz="3000" dirty="0"/>
            </a:br>
            <a:br>
              <a:rPr lang="en-US" sz="3000" dirty="0"/>
            </a:b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Remainder HUB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br>
              <a:rPr lang="en-US" sz="3000" dirty="0"/>
            </a:br>
            <a:r>
              <a:rPr lang="en-US" sz="3000" dirty="0"/>
              <a:t>Your Personal Organizer</a:t>
            </a:r>
            <a:br>
              <a:rPr lang="en-US" sz="3000" dirty="0"/>
            </a:br>
            <a:r>
              <a:rPr lang="en-US" sz="1600" dirty="0"/>
              <a:t>Stay Organized, Never Miss a beat</a:t>
            </a:r>
            <a:br>
              <a:rPr lang="en-US" sz="3000" dirty="0"/>
            </a:br>
            <a:br>
              <a:rPr lang="en-US" sz="3000" dirty="0"/>
            </a:br>
            <a:endParaRPr lang="en-IN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32378-FC57-744B-34D0-025D3901B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7" y="1027937"/>
            <a:ext cx="3254899" cy="371189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By Aravindan N</a:t>
            </a:r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0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64CD-AB0F-A330-A5AC-444C9724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Problem statement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D161A8-FE44-193C-1E4B-BB4E00A94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560429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14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D863-F43D-79B8-6A77-784CAB78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5156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Remainderhub</a:t>
            </a:r>
            <a:br>
              <a:rPr lang="en-US"/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14682C-B4A8-26E7-9F03-9732777E9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709780"/>
              </p:ext>
            </p:extLst>
          </p:nvPr>
        </p:nvGraphicFramePr>
        <p:xfrm>
          <a:off x="1451579" y="1849120"/>
          <a:ext cx="9603275" cy="420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1A967B-F622-AAC3-D5A0-8D494F8D482C}"/>
              </a:ext>
            </a:extLst>
          </p:cNvPr>
          <p:cNvSpPr txBox="1"/>
          <p:nvPr/>
        </p:nvSpPr>
        <p:spPr>
          <a:xfrm>
            <a:off x="1868139" y="2346960"/>
            <a:ext cx="28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FEATURES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912968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182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  Remainder HUB: Your Personal Organizer Stay Organized, Never Miss a beat  </vt:lpstr>
      <vt:lpstr>Introduction &amp; Problem statement</vt:lpstr>
      <vt:lpstr>Remainderhub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Remainder HUB: Your Personal Organizer Stay Organized, Never Miss a beat  </dc:title>
  <dc:creator>N, Aravindan (Contractor)</dc:creator>
  <cp:lastModifiedBy>N, Aravindan (Contractor)</cp:lastModifiedBy>
  <cp:revision>1</cp:revision>
  <dcterms:created xsi:type="dcterms:W3CDTF">2024-03-24T11:22:52Z</dcterms:created>
  <dcterms:modified xsi:type="dcterms:W3CDTF">2024-03-24T12:12:20Z</dcterms:modified>
</cp:coreProperties>
</file>