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79" r:id="rId6"/>
    <p:sldId id="280" r:id="rId7"/>
    <p:sldId id="282" r:id="rId8"/>
    <p:sldId id="285" r:id="rId9"/>
    <p:sldId id="262" r:id="rId10"/>
    <p:sldId id="263" r:id="rId11"/>
    <p:sldId id="264" r:id="rId12"/>
    <p:sldId id="265" r:id="rId13"/>
    <p:sldId id="266" r:id="rId14"/>
    <p:sldId id="272" r:id="rId15"/>
    <p:sldId id="273" r:id="rId16"/>
    <p:sldId id="267" r:id="rId17"/>
    <p:sldId id="268" r:id="rId18"/>
    <p:sldId id="269" r:id="rId19"/>
    <p:sldId id="274" r:id="rId20"/>
    <p:sldId id="275" r:id="rId21"/>
    <p:sldId id="276"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6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4000" b="0" strike="noStrike" spc="-1">
                <a:solidFill>
                  <a:srgbClr val="000000"/>
                </a:solidFill>
                <a:latin typeface="Arial"/>
              </a:rPr>
              <a:t>Click to move the slide</a:t>
            </a: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4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46"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41A131B0-C1D3-4ECD-BDD4-3F4AD7A34DB4}" type="slidenum">
              <a:rPr lang="en-IN" sz="1400" b="0" strike="noStrike" spc="-1">
                <a:solidFill>
                  <a:srgbClr val="000000"/>
                </a:solidFill>
                <a:latin typeface="Times New Roman"/>
              </a:rPr>
              <a:pPr indent="0" algn="r">
                <a:buNone/>
              </a:p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1143000" y="685800"/>
            <a:ext cx="4572000" cy="3429000"/>
          </a:xfrm>
          <a:prstGeom prst="rect">
            <a:avLst/>
          </a:prstGeom>
          <a:ln w="0">
            <a:noFill/>
          </a:ln>
        </p:spPr>
      </p:sp>
      <p:sp>
        <p:nvSpPr>
          <p:cNvPr id="110"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11" name="PlaceHolder 3"/>
          <p:cNvSpPr>
            <a:spLocks noGrp="1"/>
          </p:cNvSpPr>
          <p:nvPr>
            <p:ph type="sldNum" idx="21"/>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91D827C5-FFE8-4454-B462-7FE45AE5B78C}" type="slidenum">
              <a:rPr lang="en-IN" sz="1200" b="0" strike="noStrike" spc="-1">
                <a:solidFill>
                  <a:srgbClr val="000000"/>
                </a:solidFill>
                <a:latin typeface="+mn-lt"/>
                <a:ea typeface="+mn-ea"/>
              </a:rPr>
              <a:t>2</a:t>
            </a:fld>
            <a:endParaRPr lang="en-IN" sz="12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1143000" y="685800"/>
            <a:ext cx="4572000" cy="3429000"/>
          </a:xfrm>
          <a:prstGeom prst="rect">
            <a:avLst/>
          </a:prstGeom>
          <a:ln w="0">
            <a:noFill/>
          </a:ln>
        </p:spPr>
      </p:sp>
      <p:sp>
        <p:nvSpPr>
          <p:cNvPr id="140"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41" name="PlaceHolder 3"/>
          <p:cNvSpPr>
            <a:spLocks noGrp="1"/>
          </p:cNvSpPr>
          <p:nvPr>
            <p:ph type="sldNum" idx="31"/>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5E948202-FDD8-40D4-9342-B260536DE263}" type="slidenum">
              <a:rPr lang="en-IN" sz="1200" b="0" strike="noStrike" spc="-1">
                <a:solidFill>
                  <a:srgbClr val="000000"/>
                </a:solidFill>
                <a:latin typeface="+mn-lt"/>
                <a:ea typeface="+mn-ea"/>
              </a:rPr>
              <a:pPr indent="0" algn="r">
                <a:lnSpc>
                  <a:spcPct val="100000"/>
                </a:lnSpc>
                <a:buNone/>
              </a:pPr>
              <a:t>17</a:t>
            </a:fld>
            <a:endParaRPr lang="en-IN" sz="12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1143000" y="685800"/>
            <a:ext cx="4572000" cy="3429000"/>
          </a:xfrm>
          <a:prstGeom prst="rect">
            <a:avLst/>
          </a:prstGeom>
          <a:ln w="0">
            <a:noFill/>
          </a:ln>
        </p:spPr>
      </p:sp>
      <p:sp>
        <p:nvSpPr>
          <p:cNvPr id="143"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44" name="PlaceHolder 3"/>
          <p:cNvSpPr>
            <a:spLocks noGrp="1"/>
          </p:cNvSpPr>
          <p:nvPr>
            <p:ph type="sldNum" idx="32"/>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1BF2E362-EFDF-4D0E-A715-AC2E99A8D440}" type="slidenum">
              <a:rPr lang="en-IN" sz="1200" b="0" strike="noStrike" spc="-1">
                <a:solidFill>
                  <a:srgbClr val="000000"/>
                </a:solidFill>
                <a:latin typeface="+mn-lt"/>
                <a:ea typeface="+mn-ea"/>
              </a:rPr>
              <a:pPr indent="0" algn="r">
                <a:lnSpc>
                  <a:spcPct val="100000"/>
                </a:lnSpc>
                <a:buNone/>
              </a:pPr>
              <a:t>18</a:t>
            </a:fld>
            <a:endParaRPr lang="en-IN"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1143000" y="685800"/>
            <a:ext cx="4572000" cy="3429000"/>
          </a:xfrm>
          <a:prstGeom prst="rect">
            <a:avLst/>
          </a:prstGeom>
          <a:ln w="0">
            <a:noFill/>
          </a:ln>
        </p:spPr>
      </p:sp>
      <p:sp>
        <p:nvSpPr>
          <p:cNvPr id="113"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14" name="PlaceHolder 3"/>
          <p:cNvSpPr>
            <a:spLocks noGrp="1"/>
          </p:cNvSpPr>
          <p:nvPr>
            <p:ph type="sldNum" idx="22"/>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722F00D5-9B7B-4F6B-8A41-8A26128AFA7B}" type="slidenum">
              <a:rPr lang="en-IN" sz="1200" b="0" strike="noStrike" spc="-1">
                <a:solidFill>
                  <a:srgbClr val="000000"/>
                </a:solidFill>
                <a:latin typeface="+mn-lt"/>
                <a:ea typeface="+mn-ea"/>
              </a:rPr>
              <a:pPr indent="0" algn="r">
                <a:lnSpc>
                  <a:spcPct val="100000"/>
                </a:lnSpc>
                <a:buNone/>
              </a:pPr>
              <a:t>3</a:t>
            </a:fld>
            <a:endParaRPr lang="en-IN"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1143000" y="685800"/>
            <a:ext cx="4572000" cy="3429000"/>
          </a:xfrm>
          <a:prstGeom prst="rect">
            <a:avLst/>
          </a:prstGeom>
          <a:ln w="0">
            <a:noFill/>
          </a:ln>
        </p:spPr>
      </p:sp>
      <p:sp>
        <p:nvSpPr>
          <p:cNvPr id="122"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23" name="PlaceHolder 3"/>
          <p:cNvSpPr>
            <a:spLocks noGrp="1"/>
          </p:cNvSpPr>
          <p:nvPr>
            <p:ph type="sldNum" idx="25"/>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7CDB0C29-3E85-4987-83E3-CAD3A3227002}" type="slidenum">
              <a:rPr lang="en-IN" sz="1200" b="0" strike="noStrike" spc="-1">
                <a:solidFill>
                  <a:srgbClr val="000000"/>
                </a:solidFill>
                <a:latin typeface="+mn-lt"/>
                <a:ea typeface="+mn-ea"/>
              </a:rPr>
              <a:pPr indent="0" algn="r">
                <a:lnSpc>
                  <a:spcPct val="100000"/>
                </a:lnSpc>
                <a:buNone/>
              </a:pPr>
              <a:t>9</a:t>
            </a:fld>
            <a:endParaRPr lang="en-IN"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1143000" y="685800"/>
            <a:ext cx="4572000" cy="3429000"/>
          </a:xfrm>
          <a:prstGeom prst="rect">
            <a:avLst/>
          </a:prstGeom>
          <a:ln w="0">
            <a:noFill/>
          </a:ln>
        </p:spPr>
      </p:sp>
      <p:sp>
        <p:nvSpPr>
          <p:cNvPr id="125"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26" name="PlaceHolder 3"/>
          <p:cNvSpPr>
            <a:spLocks noGrp="1"/>
          </p:cNvSpPr>
          <p:nvPr>
            <p:ph type="sldNum" idx="26"/>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6AB0AE4B-EC05-40DE-A77B-1514EE5D1AC1}" type="slidenum">
              <a:rPr lang="en-IN" sz="1200" b="0" strike="noStrike" spc="-1">
                <a:solidFill>
                  <a:srgbClr val="000000"/>
                </a:solidFill>
                <a:latin typeface="+mn-lt"/>
                <a:ea typeface="+mn-ea"/>
              </a:rPr>
              <a:pPr indent="0" algn="r">
                <a:lnSpc>
                  <a:spcPct val="100000"/>
                </a:lnSpc>
                <a:buNone/>
              </a:pPr>
              <a:t>10</a:t>
            </a:fld>
            <a:endParaRPr lang="en-IN"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1143000" y="685800"/>
            <a:ext cx="4572000" cy="3429000"/>
          </a:xfrm>
          <a:prstGeom prst="rect">
            <a:avLst/>
          </a:prstGeom>
          <a:ln w="0">
            <a:noFill/>
          </a:ln>
        </p:spPr>
      </p:sp>
      <p:sp>
        <p:nvSpPr>
          <p:cNvPr id="128"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29" name="PlaceHolder 3"/>
          <p:cNvSpPr>
            <a:spLocks noGrp="1"/>
          </p:cNvSpPr>
          <p:nvPr>
            <p:ph type="sldNum" idx="27"/>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28250A57-00E7-4905-ABDA-D68C475F3950}" type="slidenum">
              <a:rPr lang="en-IN" sz="1200" b="0" strike="noStrike" spc="-1">
                <a:solidFill>
                  <a:srgbClr val="000000"/>
                </a:solidFill>
                <a:latin typeface="+mn-lt"/>
                <a:ea typeface="+mn-ea"/>
              </a:rPr>
              <a:pPr indent="0" algn="r">
                <a:lnSpc>
                  <a:spcPct val="100000"/>
                </a:lnSpc>
                <a:buNone/>
              </a:pPr>
              <a:t>11</a:t>
            </a:fld>
            <a:endParaRPr lang="en-IN"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noRot="1" noChangeAspect="1"/>
          </p:cNvSpPr>
          <p:nvPr>
            <p:ph type="sldImg"/>
          </p:nvPr>
        </p:nvSpPr>
        <p:spPr>
          <a:xfrm>
            <a:off x="1143000" y="685800"/>
            <a:ext cx="4572000" cy="3429000"/>
          </a:xfrm>
          <a:prstGeom prst="rect">
            <a:avLst/>
          </a:prstGeom>
          <a:ln w="0">
            <a:noFill/>
          </a:ln>
        </p:spPr>
      </p:sp>
      <p:sp>
        <p:nvSpPr>
          <p:cNvPr id="131"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32"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C3D0AC4E-DE21-4896-9843-DD113A80AACF}" type="slidenum">
              <a:rPr lang="en-IN" sz="1200" b="0" strike="noStrike" spc="-1">
                <a:solidFill>
                  <a:srgbClr val="000000"/>
                </a:solidFill>
                <a:latin typeface="+mn-lt"/>
                <a:ea typeface="+mn-ea"/>
              </a:rPr>
              <a:pPr indent="0" algn="r">
                <a:lnSpc>
                  <a:spcPct val="100000"/>
                </a:lnSpc>
                <a:buNone/>
              </a:pPr>
              <a:t>12</a:t>
            </a:fld>
            <a:endParaRPr lang="en-IN"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noRot="1" noChangeAspect="1"/>
          </p:cNvSpPr>
          <p:nvPr>
            <p:ph type="sldImg"/>
          </p:nvPr>
        </p:nvSpPr>
        <p:spPr>
          <a:xfrm>
            <a:off x="1143000" y="685800"/>
            <a:ext cx="4572000" cy="3429000"/>
          </a:xfrm>
          <a:prstGeom prst="rect">
            <a:avLst/>
          </a:prstGeom>
          <a:ln w="0">
            <a:noFill/>
          </a:ln>
        </p:spPr>
      </p:sp>
      <p:sp>
        <p:nvSpPr>
          <p:cNvPr id="134"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35" name="PlaceHolder 3"/>
          <p:cNvSpPr>
            <a:spLocks noGrp="1"/>
          </p:cNvSpPr>
          <p:nvPr>
            <p:ph type="sldNum" idx="29"/>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78B3A34B-CF79-4E7E-962E-39AFC38509DF}" type="slidenum">
              <a:rPr lang="en-IN" sz="1200" b="0" strike="noStrike" spc="-1">
                <a:solidFill>
                  <a:srgbClr val="000000"/>
                </a:solidFill>
                <a:latin typeface="+mn-lt"/>
                <a:ea typeface="+mn-ea"/>
              </a:rPr>
              <a:pPr indent="0" algn="r">
                <a:lnSpc>
                  <a:spcPct val="100000"/>
                </a:lnSpc>
                <a:buNone/>
              </a:pPr>
              <a:t>13</a:t>
            </a:fld>
            <a:endParaRPr lang="en-IN"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1143000" y="685800"/>
            <a:ext cx="4572000" cy="3429000"/>
          </a:xfrm>
          <a:prstGeom prst="rect">
            <a:avLst/>
          </a:prstGeom>
          <a:ln w="0">
            <a:noFill/>
          </a:ln>
        </p:spPr>
      </p:sp>
      <p:sp>
        <p:nvSpPr>
          <p:cNvPr id="125"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26" name="PlaceHolder 3"/>
          <p:cNvSpPr>
            <a:spLocks noGrp="1"/>
          </p:cNvSpPr>
          <p:nvPr>
            <p:ph type="sldNum" idx="26"/>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6AB0AE4B-EC05-40DE-A77B-1514EE5D1AC1}" type="slidenum">
              <a:rPr lang="en-IN" sz="1200" b="0" strike="noStrike" spc="-1">
                <a:solidFill>
                  <a:srgbClr val="000000"/>
                </a:solidFill>
                <a:latin typeface="+mn-lt"/>
                <a:ea typeface="+mn-ea"/>
              </a:rPr>
              <a:pPr indent="0" algn="r">
                <a:lnSpc>
                  <a:spcPct val="100000"/>
                </a:lnSpc>
                <a:buNone/>
              </a:pPr>
              <a:t>14</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916518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noRot="1" noChangeAspect="1"/>
          </p:cNvSpPr>
          <p:nvPr>
            <p:ph type="sldImg"/>
          </p:nvPr>
        </p:nvSpPr>
        <p:spPr>
          <a:xfrm>
            <a:off x="1143000" y="685800"/>
            <a:ext cx="4572000" cy="3429000"/>
          </a:xfrm>
          <a:prstGeom prst="rect">
            <a:avLst/>
          </a:prstGeom>
          <a:ln w="0">
            <a:noFill/>
          </a:ln>
        </p:spPr>
      </p:sp>
      <p:sp>
        <p:nvSpPr>
          <p:cNvPr id="137"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6000" indent="0">
              <a:buNone/>
            </a:pPr>
            <a:endParaRPr lang="en-IN" sz="1800" b="0" strike="noStrike" spc="-1">
              <a:solidFill>
                <a:srgbClr val="000000"/>
              </a:solidFill>
              <a:latin typeface="Arial"/>
            </a:endParaRPr>
          </a:p>
        </p:txBody>
      </p:sp>
      <p:sp>
        <p:nvSpPr>
          <p:cNvPr id="138" name="PlaceHolder 3"/>
          <p:cNvSpPr>
            <a:spLocks noGrp="1"/>
          </p:cNvSpPr>
          <p:nvPr>
            <p:ph type="sldNum" idx="30"/>
          </p:nvPr>
        </p:nvSpPr>
        <p:spPr>
          <a:xfrm>
            <a:off x="3884760" y="8685360"/>
            <a:ext cx="2971440" cy="456840"/>
          </a:xfrm>
          <a:prstGeom prst="rect">
            <a:avLst/>
          </a:prstGeom>
          <a:noFill/>
          <a:ln w="0">
            <a:noFill/>
          </a:ln>
        </p:spPr>
        <p:txBody>
          <a:bodyPr anchor="b">
            <a:noAutofit/>
          </a:bodyPr>
          <a:lstStyle>
            <a:lvl1pPr indent="0" algn="r">
              <a:lnSpc>
                <a:spcPct val="100000"/>
              </a:lnSpc>
              <a:buNone/>
              <a:defRPr lang="en-IN" sz="1200" b="0" strike="noStrike" spc="-1">
                <a:solidFill>
                  <a:srgbClr val="000000"/>
                </a:solidFill>
                <a:latin typeface="+mn-lt"/>
                <a:ea typeface="+mn-ea"/>
              </a:defRPr>
            </a:lvl1pPr>
          </a:lstStyle>
          <a:p>
            <a:pPr indent="0" algn="r">
              <a:lnSpc>
                <a:spcPct val="100000"/>
              </a:lnSpc>
              <a:buNone/>
            </a:pPr>
            <a:fld id="{C0CCBA80-9559-4B2B-A490-8065A92A00D3}" type="slidenum">
              <a:rPr lang="en-IN" sz="1200" b="0" strike="noStrike" spc="-1">
                <a:solidFill>
                  <a:srgbClr val="000000"/>
                </a:solidFill>
                <a:latin typeface="+mn-lt"/>
                <a:ea typeface="+mn-ea"/>
              </a:rPr>
              <a:pPr indent="0" algn="r">
                <a:lnSpc>
                  <a:spcPct val="100000"/>
                </a:lnSpc>
                <a:buNone/>
              </a:pPr>
              <a:t>16</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E018BE1-4DAC-4665-B138-BC00569CD385}" type="slidenum">
              <a:rPr/>
              <a:pPr/>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29" name="PlaceHolder 2"/>
          <p:cNvSpPr>
            <a:spLocks noGrp="1"/>
          </p:cNvSpPr>
          <p:nvPr>
            <p:ph/>
          </p:nvPr>
        </p:nvSpPr>
        <p:spPr>
          <a:xfrm>
            <a:off x="914400" y="1447920"/>
            <a:ext cx="777204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30" name="PlaceHolder 3"/>
          <p:cNvSpPr>
            <a:spLocks noGrp="1"/>
          </p:cNvSpPr>
          <p:nvPr>
            <p:ph/>
          </p:nvPr>
        </p:nvSpPr>
        <p:spPr>
          <a:xfrm>
            <a:off x="914400" y="3836160"/>
            <a:ext cx="777204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C30EE09-7155-49A2-B36C-F4B2B7B42476}"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32" name="PlaceHolder 2"/>
          <p:cNvSpPr>
            <a:spLocks noGrp="1"/>
          </p:cNvSpPr>
          <p:nvPr>
            <p:ph/>
          </p:nvPr>
        </p:nvSpPr>
        <p:spPr>
          <a:xfrm>
            <a:off x="914400" y="144792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33" name="PlaceHolder 3"/>
          <p:cNvSpPr>
            <a:spLocks noGrp="1"/>
          </p:cNvSpPr>
          <p:nvPr>
            <p:ph/>
          </p:nvPr>
        </p:nvSpPr>
        <p:spPr>
          <a:xfrm>
            <a:off x="4897080" y="144792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34" name="PlaceHolder 4"/>
          <p:cNvSpPr>
            <a:spLocks noGrp="1"/>
          </p:cNvSpPr>
          <p:nvPr>
            <p:ph/>
          </p:nvPr>
        </p:nvSpPr>
        <p:spPr>
          <a:xfrm>
            <a:off x="914400" y="383616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35" name="PlaceHolder 5"/>
          <p:cNvSpPr>
            <a:spLocks noGrp="1"/>
          </p:cNvSpPr>
          <p:nvPr>
            <p:ph/>
          </p:nvPr>
        </p:nvSpPr>
        <p:spPr>
          <a:xfrm>
            <a:off x="4897080" y="383616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C608DD8-6091-4605-AC6C-A6114310048F}" type="slidenum">
              <a:rPr/>
              <a:pPr/>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37" name="PlaceHolder 2"/>
          <p:cNvSpPr>
            <a:spLocks noGrp="1"/>
          </p:cNvSpPr>
          <p:nvPr>
            <p:ph/>
          </p:nvPr>
        </p:nvSpPr>
        <p:spPr>
          <a:xfrm>
            <a:off x="914400" y="1447920"/>
            <a:ext cx="250236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38" name="PlaceHolder 3"/>
          <p:cNvSpPr>
            <a:spLocks noGrp="1"/>
          </p:cNvSpPr>
          <p:nvPr>
            <p:ph/>
          </p:nvPr>
        </p:nvSpPr>
        <p:spPr>
          <a:xfrm>
            <a:off x="3542400" y="1447920"/>
            <a:ext cx="250236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39" name="PlaceHolder 4"/>
          <p:cNvSpPr>
            <a:spLocks noGrp="1"/>
          </p:cNvSpPr>
          <p:nvPr>
            <p:ph/>
          </p:nvPr>
        </p:nvSpPr>
        <p:spPr>
          <a:xfrm>
            <a:off x="6170040" y="1447920"/>
            <a:ext cx="250236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40" name="PlaceHolder 5"/>
          <p:cNvSpPr>
            <a:spLocks noGrp="1"/>
          </p:cNvSpPr>
          <p:nvPr>
            <p:ph/>
          </p:nvPr>
        </p:nvSpPr>
        <p:spPr>
          <a:xfrm>
            <a:off x="914400" y="3836160"/>
            <a:ext cx="250236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41" name="PlaceHolder 6"/>
          <p:cNvSpPr>
            <a:spLocks noGrp="1"/>
          </p:cNvSpPr>
          <p:nvPr>
            <p:ph/>
          </p:nvPr>
        </p:nvSpPr>
        <p:spPr>
          <a:xfrm>
            <a:off x="3542400" y="3836160"/>
            <a:ext cx="250236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42" name="PlaceHolder 7"/>
          <p:cNvSpPr>
            <a:spLocks noGrp="1"/>
          </p:cNvSpPr>
          <p:nvPr>
            <p:ph/>
          </p:nvPr>
        </p:nvSpPr>
        <p:spPr>
          <a:xfrm>
            <a:off x="6170040" y="3836160"/>
            <a:ext cx="250236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9BFB86F-AACA-4463-BCA7-5A14FFC8DC16}" type="slidenum">
              <a:rPr/>
              <a:pPr/>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8" name="PlaceHolder 2"/>
          <p:cNvSpPr>
            <a:spLocks noGrp="1"/>
          </p:cNvSpPr>
          <p:nvPr>
            <p:ph type="subTitle"/>
          </p:nvPr>
        </p:nvSpPr>
        <p:spPr>
          <a:xfrm>
            <a:off x="914400" y="1447920"/>
            <a:ext cx="7772040" cy="457164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084B1D3-EB17-4C9A-BCAD-763DC58B3DF7}" type="slidenum">
              <a:rPr/>
              <a:pPr/>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10" name="PlaceHolder 2"/>
          <p:cNvSpPr>
            <a:spLocks noGrp="1"/>
          </p:cNvSpPr>
          <p:nvPr>
            <p:ph/>
          </p:nvPr>
        </p:nvSpPr>
        <p:spPr>
          <a:xfrm>
            <a:off x="914400" y="1447920"/>
            <a:ext cx="7772040" cy="457164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39BC99-567A-436C-AD34-1AA216ED9390}" type="slidenum">
              <a:rPr/>
              <a:pPr/>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12" name="PlaceHolder 2"/>
          <p:cNvSpPr>
            <a:spLocks noGrp="1"/>
          </p:cNvSpPr>
          <p:nvPr>
            <p:ph/>
          </p:nvPr>
        </p:nvSpPr>
        <p:spPr>
          <a:xfrm>
            <a:off x="914400" y="1447920"/>
            <a:ext cx="3792600" cy="457164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13" name="PlaceHolder 3"/>
          <p:cNvSpPr>
            <a:spLocks noGrp="1"/>
          </p:cNvSpPr>
          <p:nvPr>
            <p:ph/>
          </p:nvPr>
        </p:nvSpPr>
        <p:spPr>
          <a:xfrm>
            <a:off x="4897080" y="1447920"/>
            <a:ext cx="3792600" cy="457164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27EF503-6141-4591-BB19-A0FC068AC9E0}"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C61C02C-9893-410D-BF6B-048855B46373}"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14400" y="274680"/>
            <a:ext cx="7772040" cy="52977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201FEDE-4460-44F3-8A80-EC77E3B48B29}"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17" name="PlaceHolder 2"/>
          <p:cNvSpPr>
            <a:spLocks noGrp="1"/>
          </p:cNvSpPr>
          <p:nvPr>
            <p:ph/>
          </p:nvPr>
        </p:nvSpPr>
        <p:spPr>
          <a:xfrm>
            <a:off x="914400" y="144792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18" name="PlaceHolder 3"/>
          <p:cNvSpPr>
            <a:spLocks noGrp="1"/>
          </p:cNvSpPr>
          <p:nvPr>
            <p:ph/>
          </p:nvPr>
        </p:nvSpPr>
        <p:spPr>
          <a:xfrm>
            <a:off x="4897080" y="1447920"/>
            <a:ext cx="3792600" cy="457164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19" name="PlaceHolder 4"/>
          <p:cNvSpPr>
            <a:spLocks noGrp="1"/>
          </p:cNvSpPr>
          <p:nvPr>
            <p:ph/>
          </p:nvPr>
        </p:nvSpPr>
        <p:spPr>
          <a:xfrm>
            <a:off x="914400" y="383616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5C7256F-A6FB-4107-AEC7-C1EC6DA9359E}"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21" name="PlaceHolder 2"/>
          <p:cNvSpPr>
            <a:spLocks noGrp="1"/>
          </p:cNvSpPr>
          <p:nvPr>
            <p:ph/>
          </p:nvPr>
        </p:nvSpPr>
        <p:spPr>
          <a:xfrm>
            <a:off x="914400" y="1447920"/>
            <a:ext cx="3792600" cy="457164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22" name="PlaceHolder 3"/>
          <p:cNvSpPr>
            <a:spLocks noGrp="1"/>
          </p:cNvSpPr>
          <p:nvPr>
            <p:ph/>
          </p:nvPr>
        </p:nvSpPr>
        <p:spPr>
          <a:xfrm>
            <a:off x="4897080" y="144792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23" name="PlaceHolder 4"/>
          <p:cNvSpPr>
            <a:spLocks noGrp="1"/>
          </p:cNvSpPr>
          <p:nvPr>
            <p:ph/>
          </p:nvPr>
        </p:nvSpPr>
        <p:spPr>
          <a:xfrm>
            <a:off x="4897080" y="383616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DF36FF5-7146-4E35-BA5F-EC38856EC117}"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274680"/>
            <a:ext cx="7772040" cy="1142640"/>
          </a:xfrm>
          <a:prstGeom prst="rect">
            <a:avLst/>
          </a:prstGeom>
          <a:noFill/>
          <a:ln w="0">
            <a:noFill/>
          </a:ln>
        </p:spPr>
        <p:txBody>
          <a:bodyPr lIns="0" tIns="0" rIns="0" bIns="0" anchor="ctr">
            <a:noAutofit/>
          </a:bodyPr>
          <a:lstStyle/>
          <a:p>
            <a:pPr indent="0">
              <a:buNone/>
            </a:pPr>
            <a:endParaRPr lang="en-US" sz="4000" b="0" strike="noStrike" spc="-1">
              <a:solidFill>
                <a:srgbClr val="000000"/>
              </a:solidFill>
              <a:latin typeface="Arial"/>
            </a:endParaRPr>
          </a:p>
        </p:txBody>
      </p:sp>
      <p:sp>
        <p:nvSpPr>
          <p:cNvPr id="25" name="PlaceHolder 2"/>
          <p:cNvSpPr>
            <a:spLocks noGrp="1"/>
          </p:cNvSpPr>
          <p:nvPr>
            <p:ph/>
          </p:nvPr>
        </p:nvSpPr>
        <p:spPr>
          <a:xfrm>
            <a:off x="914400" y="144792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26" name="PlaceHolder 3"/>
          <p:cNvSpPr>
            <a:spLocks noGrp="1"/>
          </p:cNvSpPr>
          <p:nvPr>
            <p:ph/>
          </p:nvPr>
        </p:nvSpPr>
        <p:spPr>
          <a:xfrm>
            <a:off x="4897080" y="1447920"/>
            <a:ext cx="379260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27" name="PlaceHolder 4"/>
          <p:cNvSpPr>
            <a:spLocks noGrp="1"/>
          </p:cNvSpPr>
          <p:nvPr>
            <p:ph/>
          </p:nvPr>
        </p:nvSpPr>
        <p:spPr>
          <a:xfrm>
            <a:off x="914400" y="3836160"/>
            <a:ext cx="7772040" cy="2180520"/>
          </a:xfrm>
          <a:prstGeom prst="rect">
            <a:avLst/>
          </a:prstGeom>
          <a:noFill/>
          <a:ln w="0">
            <a:noFill/>
          </a:ln>
        </p:spPr>
        <p:txBody>
          <a:bodyPr lIns="0" tIns="0" rIns="0" bIns="0" anchor="t">
            <a:normAutofit/>
          </a:bodyPr>
          <a:lstStyle/>
          <a:p>
            <a:pPr indent="0">
              <a:spcBef>
                <a:spcPts val="1417"/>
              </a:spcBef>
              <a:buNone/>
            </a:pPr>
            <a:endParaRPr lang="en-US" sz="2600" b="0" strike="noStrike" spc="-1">
              <a:solidFill>
                <a:srgbClr val="000000"/>
              </a:solidFill>
              <a:latin typeface="Perpetua"/>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7A860E5-5D1D-47E6-81C2-627299287ABD}"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Perpetua"/>
            </a:endParaRPr>
          </a:p>
        </p:txBody>
      </p:sp>
      <p:sp useBgFill="1">
        <p:nvSpPr>
          <p:cNvPr id="8" name="Rounded Rectangle 7"/>
          <p:cNvSpPr/>
          <p:nvPr/>
        </p:nvSpPr>
        <p:spPr>
          <a:xfrm>
            <a:off x="63360" y="69840"/>
            <a:ext cx="9013320" cy="6692400"/>
          </a:xfrm>
          <a:prstGeom prst="roundRect">
            <a:avLst>
              <a:gd name="adj" fmla="val 4929"/>
            </a:avLst>
          </a:prstGeom>
          <a:ln w="6350" cap="sq">
            <a:solidFill>
              <a:srgbClr val="000000">
                <a:alpha val="100000"/>
              </a:srgbClr>
            </a:solidFill>
            <a:round/>
          </a:ln>
          <a:effectLst>
            <a:outerShdw blurRad="38160" dist="25560" dir="5400000" algn="t" rotWithShape="0">
              <a:srgbClr val="000000">
                <a:alpha val="50000"/>
              </a:srgbClr>
            </a:outerShdw>
          </a:effectLst>
        </p:spPr>
        <p:style>
          <a:lnRef idx="3">
            <a:schemeClr val="lt1"/>
          </a:lnRef>
          <a:fillRef idx="1001">
            <a:schemeClr val="l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Perpetua"/>
            </a:endParaRPr>
          </a:p>
        </p:txBody>
      </p:sp>
      <p:sp>
        <p:nvSpPr>
          <p:cNvPr id="2" name="PlaceHolder 1"/>
          <p:cNvSpPr>
            <a:spLocks noGrp="1"/>
          </p:cNvSpPr>
          <p:nvPr>
            <p:ph type="title"/>
          </p:nvPr>
        </p:nvSpPr>
        <p:spPr>
          <a:xfrm>
            <a:off x="914400" y="274680"/>
            <a:ext cx="7772040" cy="1142640"/>
          </a:xfrm>
          <a:prstGeom prst="rect">
            <a:avLst/>
          </a:prstGeom>
          <a:noFill/>
          <a:ln w="9360">
            <a:noFill/>
          </a:ln>
        </p:spPr>
        <p:txBody>
          <a:bodyPr bIns="91440" numCol="1" spcCol="0" anchor="b">
            <a:noAutofit/>
          </a:bodyPr>
          <a:lstStyle/>
          <a:p>
            <a:pPr indent="0">
              <a:lnSpc>
                <a:spcPct val="100000"/>
              </a:lnSpc>
              <a:buNone/>
            </a:pPr>
            <a:r>
              <a:rPr lang="en-US" sz="4000" b="0" strike="noStrike" spc="-1">
                <a:solidFill>
                  <a:srgbClr val="696464"/>
                </a:solidFill>
                <a:latin typeface="Franklin Gothic Book"/>
              </a:rPr>
              <a:t>Click to edit Master title style</a:t>
            </a:r>
            <a:endParaRPr lang="en-US" sz="4000" b="0" strike="noStrike" spc="-1">
              <a:solidFill>
                <a:srgbClr val="000000"/>
              </a:solidFill>
              <a:latin typeface="Arial"/>
            </a:endParaRPr>
          </a:p>
        </p:txBody>
      </p:sp>
      <p:sp>
        <p:nvSpPr>
          <p:cNvPr id="3" name="PlaceHolder 2"/>
          <p:cNvSpPr>
            <a:spLocks noGrp="1"/>
          </p:cNvSpPr>
          <p:nvPr>
            <p:ph type="body"/>
          </p:nvPr>
        </p:nvSpPr>
        <p:spPr>
          <a:xfrm>
            <a:off x="914400" y="1447920"/>
            <a:ext cx="7772040" cy="4571640"/>
          </a:xfrm>
          <a:prstGeom prst="rect">
            <a:avLst/>
          </a:prstGeom>
          <a:noFill/>
          <a:ln w="9360">
            <a:noFill/>
          </a:ln>
        </p:spPr>
        <p:txBody>
          <a:bodyPr numCol="1" spcCol="0" anchor="t">
            <a:noAutofit/>
          </a:bodyPr>
          <a:lstStyle/>
          <a:p>
            <a:pPr marL="272880" indent="-272880">
              <a:lnSpc>
                <a:spcPct val="100000"/>
              </a:lnSpc>
              <a:spcBef>
                <a:spcPts val="575"/>
              </a:spcBef>
              <a:buClr>
                <a:srgbClr val="D34817"/>
              </a:buClr>
              <a:buSzPct val="85000"/>
              <a:buFont typeface="Wingdings 2" charset="2"/>
              <a:buChar char=""/>
            </a:pPr>
            <a:r>
              <a:rPr lang="en-US" sz="2600" b="0" strike="noStrike" spc="-1">
                <a:solidFill>
                  <a:srgbClr val="000000"/>
                </a:solidFill>
                <a:latin typeface="Perpetua"/>
              </a:rPr>
              <a:t>Click to edit Master text styles</a:t>
            </a:r>
          </a:p>
          <a:p>
            <a:pPr marL="547920" lvl="1" indent="-228600">
              <a:lnSpc>
                <a:spcPct val="100000"/>
              </a:lnSpc>
              <a:spcBef>
                <a:spcPts val="374"/>
              </a:spcBef>
              <a:buClr>
                <a:srgbClr val="9B2D1F"/>
              </a:buClr>
              <a:buSzPct val="85000"/>
              <a:buFont typeface="Wingdings 2" charset="2"/>
              <a:buChar char=""/>
            </a:pPr>
            <a:r>
              <a:rPr lang="en-US" sz="2400" b="0" strike="noStrike" spc="-1">
                <a:solidFill>
                  <a:srgbClr val="000000"/>
                </a:solidFill>
                <a:latin typeface="Perpetua"/>
              </a:rPr>
              <a:t>Second level</a:t>
            </a:r>
          </a:p>
          <a:p>
            <a:pPr marL="822240" lvl="2" indent="-228600">
              <a:lnSpc>
                <a:spcPct val="100000"/>
              </a:lnSpc>
              <a:spcBef>
                <a:spcPts val="374"/>
              </a:spcBef>
              <a:buClr>
                <a:srgbClr val="E6B1AB"/>
              </a:buClr>
              <a:buSzPct val="85000"/>
              <a:buFont typeface="Wingdings 2" charset="2"/>
              <a:buChar char=""/>
            </a:pPr>
            <a:r>
              <a:rPr lang="en-US" sz="2000" b="0" strike="noStrike" spc="-1">
                <a:solidFill>
                  <a:srgbClr val="000000"/>
                </a:solidFill>
                <a:latin typeface="Perpetua"/>
              </a:rPr>
              <a:t>Third level</a:t>
            </a:r>
          </a:p>
          <a:p>
            <a:pPr marL="1097280" lvl="3" indent="-228600">
              <a:lnSpc>
                <a:spcPct val="100000"/>
              </a:lnSpc>
              <a:spcBef>
                <a:spcPts val="374"/>
              </a:spcBef>
              <a:buClr>
                <a:srgbClr val="A28E6A"/>
              </a:buClr>
              <a:buSzPct val="80000"/>
              <a:buFont typeface="Wingdings 2" charset="2"/>
              <a:buChar char=""/>
            </a:pPr>
            <a:r>
              <a:rPr lang="en-US" sz="2000" b="0" strike="noStrike" spc="-1">
                <a:solidFill>
                  <a:srgbClr val="000000"/>
                </a:solidFill>
                <a:latin typeface="Perpetua"/>
              </a:rPr>
              <a:t>Fourth level</a:t>
            </a:r>
          </a:p>
          <a:p>
            <a:pPr marL="1371600" lvl="4" indent="-228600">
              <a:lnSpc>
                <a:spcPct val="100000"/>
              </a:lnSpc>
              <a:spcBef>
                <a:spcPts val="374"/>
              </a:spcBef>
              <a:buClr>
                <a:srgbClr val="A28E6A"/>
              </a:buClr>
              <a:buFont typeface="OpenSymbol"/>
              <a:buChar char="o"/>
            </a:pPr>
            <a:r>
              <a:rPr lang="en-US" sz="2000" b="0" strike="noStrike" spc="-1">
                <a:solidFill>
                  <a:srgbClr val="000000"/>
                </a:solidFill>
                <a:latin typeface="Perpetua"/>
              </a:rPr>
              <a:t>Fifth level</a:t>
            </a:r>
          </a:p>
        </p:txBody>
      </p:sp>
      <p:sp>
        <p:nvSpPr>
          <p:cNvPr id="4" name="PlaceHolder 3"/>
          <p:cNvSpPr>
            <a:spLocks noGrp="1"/>
          </p:cNvSpPr>
          <p:nvPr>
            <p:ph type="dt" idx="1"/>
          </p:nvPr>
        </p:nvSpPr>
        <p:spPr>
          <a:xfrm>
            <a:off x="6172200" y="6191280"/>
            <a:ext cx="2476080" cy="475920"/>
          </a:xfrm>
          <a:prstGeom prst="rect">
            <a:avLst/>
          </a:prstGeom>
          <a:noFill/>
          <a:ln w="0">
            <a:noFill/>
          </a:ln>
        </p:spPr>
        <p:txBody>
          <a:bodyPr lIns="90000" tIns="45000" rIns="90000" bIns="45000" anchor="ctr">
            <a:noAutofit/>
          </a:bodyPr>
          <a:lstStyle>
            <a:lvl1pPr indent="0" algn="r">
              <a:lnSpc>
                <a:spcPct val="100000"/>
              </a:lnSpc>
              <a:buNone/>
              <a:defRPr lang="en-US" sz="1400" b="0" strike="noStrike" spc="-1">
                <a:solidFill>
                  <a:srgbClr val="696464"/>
                </a:solidFill>
                <a:latin typeface="Perpetua"/>
              </a:defRPr>
            </a:lvl1pPr>
          </a:lstStyle>
          <a:p>
            <a:pPr indent="0" algn="r">
              <a:lnSpc>
                <a:spcPct val="100000"/>
              </a:lnSpc>
              <a:buNone/>
            </a:pPr>
            <a:r>
              <a:rPr lang="en-US" sz="1400" b="0" strike="noStrike" spc="-1">
                <a:solidFill>
                  <a:srgbClr val="696464"/>
                </a:solidFill>
                <a:latin typeface="Perpetua"/>
              </a:rPr>
              <a:t>&lt;date/time&gt;</a:t>
            </a:r>
            <a:endParaRPr lang="en-IN" sz="1400" b="0" strike="noStrike" spc="-1">
              <a:solidFill>
                <a:srgbClr val="000000"/>
              </a:solidFill>
              <a:latin typeface="Times New Roman"/>
            </a:endParaRPr>
          </a:p>
        </p:txBody>
      </p:sp>
      <p:sp>
        <p:nvSpPr>
          <p:cNvPr id="5" name="PlaceHolder 4"/>
          <p:cNvSpPr>
            <a:spLocks noGrp="1"/>
          </p:cNvSpPr>
          <p:nvPr>
            <p:ph type="ftr" idx="2"/>
          </p:nvPr>
        </p:nvSpPr>
        <p:spPr>
          <a:xfrm>
            <a:off x="914400" y="6172200"/>
            <a:ext cx="3962160" cy="456840"/>
          </a:xfrm>
          <a:prstGeom prst="rect">
            <a:avLst/>
          </a:prstGeom>
          <a:noFill/>
          <a:ln w="0">
            <a:noFill/>
          </a:ln>
        </p:spPr>
        <p:txBody>
          <a:bodyPr lIns="90000" tIns="45000" rIns="90000" bIns="45000" anchor="ctr">
            <a:noAutofit/>
          </a:bodyPr>
          <a:lstStyle>
            <a:lvl1pPr indent="0">
              <a:lnSpc>
                <a:spcPct val="100000"/>
              </a:lnSpc>
              <a:buNone/>
              <a:defRPr lang="en-US" sz="1400" b="0" strike="noStrike" spc="-1">
                <a:solidFill>
                  <a:srgbClr val="696464"/>
                </a:solidFill>
                <a:latin typeface="Perpetua"/>
              </a:defRPr>
            </a:lvl1pPr>
          </a:lstStyle>
          <a:p>
            <a:pPr indent="0">
              <a:lnSpc>
                <a:spcPct val="100000"/>
              </a:lnSpc>
              <a:buNone/>
            </a:pPr>
            <a:r>
              <a:rPr lang="en-US" sz="1400" b="0" strike="noStrike" spc="-1">
                <a:solidFill>
                  <a:srgbClr val="696464"/>
                </a:solidFill>
                <a:latin typeface="Perpetua"/>
              </a:rPr>
              <a:t>&lt;footer&gt;</a:t>
            </a:r>
            <a:endParaRPr lang="en-IN" sz="1400" b="0" strike="noStrike" spc="-1">
              <a:solidFill>
                <a:srgbClr val="000000"/>
              </a:solidFill>
              <a:latin typeface="Times New Roman"/>
            </a:endParaRPr>
          </a:p>
        </p:txBody>
      </p:sp>
      <p:sp>
        <p:nvSpPr>
          <p:cNvPr id="6" name="PlaceHolder 5"/>
          <p:cNvSpPr>
            <a:spLocks noGrp="1"/>
          </p:cNvSpPr>
          <p:nvPr>
            <p:ph type="sldNum" idx="3"/>
          </p:nvPr>
        </p:nvSpPr>
        <p:spPr>
          <a:xfrm>
            <a:off x="146160" y="6210360"/>
            <a:ext cx="456840" cy="456840"/>
          </a:xfrm>
          <a:prstGeom prst="rect">
            <a:avLst/>
          </a:prstGeom>
          <a:solidFill>
            <a:schemeClr val="accent1"/>
          </a:solidFill>
          <a:ln w="0">
            <a:noFill/>
          </a:ln>
        </p:spPr>
        <p:txBody>
          <a:bodyPr lIns="0" tIns="0" rIns="0" bIns="0" anchor="ctr">
            <a:noAutofit/>
          </a:bodyPr>
          <a:lstStyle>
            <a:lvl1pPr indent="0" algn="ctr">
              <a:lnSpc>
                <a:spcPct val="100000"/>
              </a:lnSpc>
              <a:buNone/>
              <a:defRPr lang="en-US" sz="1400" b="0" strike="noStrike" spc="-1">
                <a:solidFill>
                  <a:srgbClr val="FFFFFF"/>
                </a:solidFill>
                <a:latin typeface="Franklin Gothic Book"/>
              </a:defRPr>
            </a:lvl1pPr>
          </a:lstStyle>
          <a:p>
            <a:pPr indent="0" algn="ctr">
              <a:lnSpc>
                <a:spcPct val="100000"/>
              </a:lnSpc>
              <a:buNone/>
            </a:pPr>
            <a:fld id="{65395CCC-AB82-4A18-B453-74F7F53EE245}" type="slidenum">
              <a:rPr lang="en-US" sz="1400" b="0" strike="noStrike" spc="-1">
                <a:solidFill>
                  <a:srgbClr val="FFFFFF"/>
                </a:solidFill>
                <a:latin typeface="Franklin Gothic Book"/>
              </a:rPr>
              <a:pPr indent="0" algn="ctr">
                <a:lnSpc>
                  <a:spcPct val="100000"/>
                </a:lnSpc>
                <a:buNone/>
              </a:p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enpol.2015.05.00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oi.org/10.1016/j.apenergy.2018.08.050" TargetMode="External"/><Relationship Id="rId4" Type="http://schemas.openxmlformats.org/officeDocument/2006/relationships/hyperlink" Target="https://doi.org/10.1016/j.enpol.2011.09.055"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16/j.rser.2014.12.01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doi.org/10.1016/j.enbuild.2017.02.065"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file:///J:\Documents\141CSA02%201%20Review%20literature.pptx"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457200"/>
            <a:ext cx="8457840" cy="609120"/>
          </a:xfrm>
          <a:prstGeom prst="rect">
            <a:avLst/>
          </a:prstGeom>
          <a:noFill/>
          <a:ln w="9360">
            <a:noFill/>
          </a:ln>
        </p:spPr>
        <p:txBody>
          <a:bodyPr bIns="91440" numCol="1" spcCol="0" anchor="b">
            <a:normAutofit fontScale="90000"/>
          </a:bodyPr>
          <a:lstStyle/>
          <a:p>
            <a:pPr indent="0">
              <a:lnSpc>
                <a:spcPct val="100000"/>
              </a:lnSpc>
              <a:buNone/>
            </a:pPr>
            <a:br>
              <a:rPr sz="4000"/>
            </a:br>
            <a:br>
              <a:rPr sz="4000"/>
            </a:br>
            <a:br>
              <a:rPr sz="4000"/>
            </a:br>
            <a:endParaRPr lang="en-US" sz="4000" b="0" strike="noStrike" spc="-1">
              <a:solidFill>
                <a:srgbClr val="000000"/>
              </a:solidFill>
              <a:latin typeface="Arial"/>
            </a:endParaRPr>
          </a:p>
        </p:txBody>
      </p:sp>
      <p:sp>
        <p:nvSpPr>
          <p:cNvPr id="50" name="PlaceHolder 2"/>
          <p:cNvSpPr>
            <a:spLocks noGrp="1"/>
          </p:cNvSpPr>
          <p:nvPr>
            <p:ph/>
          </p:nvPr>
        </p:nvSpPr>
        <p:spPr>
          <a:xfrm>
            <a:off x="363600" y="1412355"/>
            <a:ext cx="8551440" cy="4674240"/>
          </a:xfrm>
          <a:prstGeom prst="rect">
            <a:avLst/>
          </a:prstGeom>
          <a:noFill/>
          <a:ln w="9360">
            <a:noFill/>
          </a:ln>
        </p:spPr>
        <p:txBody>
          <a:bodyPr numCol="1" spcCol="0" anchor="t">
            <a:normAutofit fontScale="25000" lnSpcReduction="20000"/>
          </a:bodyPr>
          <a:lstStyle/>
          <a:p>
            <a:pPr marL="252360" indent="0">
              <a:lnSpc>
                <a:spcPct val="100000"/>
              </a:lnSpc>
              <a:spcBef>
                <a:spcPts val="581"/>
              </a:spcBef>
              <a:buNone/>
              <a:tabLst>
                <a:tab pos="0" algn="l"/>
              </a:tabLst>
            </a:pPr>
            <a:endParaRPr lang="en-US" sz="8000" b="0" strike="noStrike" spc="-1" dirty="0">
              <a:solidFill>
                <a:srgbClr val="000000"/>
              </a:solidFill>
              <a:latin typeface="Perpetua"/>
            </a:endParaRPr>
          </a:p>
          <a:p>
            <a:pPr marL="252360" indent="0">
              <a:lnSpc>
                <a:spcPct val="100000"/>
              </a:lnSpc>
              <a:spcBef>
                <a:spcPts val="581"/>
              </a:spcBef>
              <a:buNone/>
              <a:tabLst>
                <a:tab pos="0" algn="l"/>
              </a:tabLst>
            </a:pPr>
            <a:r>
              <a:rPr lang="en-IN" sz="9600" b="0" strike="noStrike" spc="-1" dirty="0">
                <a:solidFill>
                  <a:srgbClr val="000000"/>
                </a:solidFill>
                <a:latin typeface="Arial"/>
              </a:rPr>
              <a:t>Title                       : Customer Segmentation &amp; Personalized</a:t>
            </a:r>
          </a:p>
          <a:p>
            <a:pPr marL="252360" indent="0">
              <a:lnSpc>
                <a:spcPct val="100000"/>
              </a:lnSpc>
              <a:spcBef>
                <a:spcPts val="581"/>
              </a:spcBef>
              <a:buNone/>
              <a:tabLst>
                <a:tab pos="0" algn="l"/>
              </a:tabLst>
            </a:pPr>
            <a:r>
              <a:rPr lang="en-IN" sz="9600" b="0" strike="noStrike" spc="-1" dirty="0">
                <a:solidFill>
                  <a:srgbClr val="000000"/>
                </a:solidFill>
                <a:latin typeface="Arial"/>
              </a:rPr>
              <a:t>                                Energy Services</a:t>
            </a:r>
            <a:endParaRPr lang="en-US" sz="9600" b="0" strike="noStrike" spc="-1" dirty="0">
              <a:solidFill>
                <a:srgbClr val="000000"/>
              </a:solidFill>
              <a:latin typeface="Perpetua"/>
            </a:endParaRPr>
          </a:p>
          <a:p>
            <a:pPr indent="0">
              <a:lnSpc>
                <a:spcPct val="100000"/>
              </a:lnSpc>
              <a:spcBef>
                <a:spcPts val="581"/>
              </a:spcBef>
              <a:buNone/>
              <a:tabLst>
                <a:tab pos="0" algn="l"/>
              </a:tabLst>
            </a:pPr>
            <a:endParaRPr lang="en-US" sz="9600" b="0" strike="noStrike" spc="-1" dirty="0">
              <a:solidFill>
                <a:srgbClr val="000000"/>
              </a:solidFill>
              <a:latin typeface="Perpetua"/>
            </a:endParaRPr>
          </a:p>
          <a:p>
            <a:pPr indent="0">
              <a:lnSpc>
                <a:spcPct val="100000"/>
              </a:lnSpc>
              <a:spcBef>
                <a:spcPts val="581"/>
              </a:spcBef>
              <a:buNone/>
              <a:tabLst>
                <a:tab pos="0" algn="l"/>
              </a:tabLst>
            </a:pPr>
            <a:r>
              <a:rPr lang="en-IN" sz="9600" b="0" strike="noStrike" spc="-1" dirty="0">
                <a:solidFill>
                  <a:srgbClr val="0D0D0D"/>
                </a:solidFill>
                <a:latin typeface="Arial"/>
              </a:rPr>
              <a:t>Batch Number       : </a:t>
            </a:r>
            <a:r>
              <a:rPr lang="en-IN" sz="9600" spc="-1" dirty="0">
                <a:solidFill>
                  <a:srgbClr val="0D0D0D"/>
                </a:solidFill>
                <a:latin typeface="Arial"/>
              </a:rPr>
              <a:t>21</a:t>
            </a:r>
            <a:endParaRPr lang="en-US" sz="9600" b="0" strike="noStrike" spc="-1" dirty="0">
              <a:solidFill>
                <a:srgbClr val="000000"/>
              </a:solidFill>
              <a:latin typeface="Perpetua"/>
            </a:endParaRPr>
          </a:p>
          <a:p>
            <a:pPr indent="0">
              <a:lnSpc>
                <a:spcPct val="100000"/>
              </a:lnSpc>
              <a:spcBef>
                <a:spcPts val="581"/>
              </a:spcBef>
              <a:buNone/>
              <a:tabLst>
                <a:tab pos="0" algn="l"/>
              </a:tabLst>
            </a:pPr>
            <a:endParaRPr lang="en-US" sz="9600" b="0" strike="noStrike" spc="-1" dirty="0">
              <a:solidFill>
                <a:srgbClr val="000000"/>
              </a:solidFill>
              <a:latin typeface="Perpetua"/>
            </a:endParaRPr>
          </a:p>
          <a:p>
            <a:pPr indent="0">
              <a:lnSpc>
                <a:spcPct val="100000"/>
              </a:lnSpc>
              <a:spcBef>
                <a:spcPts val="581"/>
              </a:spcBef>
              <a:buNone/>
              <a:tabLst>
                <a:tab pos="0" algn="l"/>
              </a:tabLst>
            </a:pPr>
            <a:r>
              <a:rPr lang="en-IN" sz="9600" b="0" strike="noStrike" spc="-1" dirty="0">
                <a:solidFill>
                  <a:srgbClr val="0D0D0D"/>
                </a:solidFill>
                <a:latin typeface="Arial"/>
              </a:rPr>
              <a:t>Domain                  : Public Sector  Analysis</a:t>
            </a:r>
            <a:endParaRPr lang="en-US" sz="9600" b="0" strike="noStrike" spc="-1" dirty="0">
              <a:solidFill>
                <a:srgbClr val="000000"/>
              </a:solidFill>
              <a:latin typeface="Perpetua"/>
            </a:endParaRPr>
          </a:p>
          <a:p>
            <a:pPr indent="0">
              <a:lnSpc>
                <a:spcPct val="100000"/>
              </a:lnSpc>
              <a:spcBef>
                <a:spcPts val="581"/>
              </a:spcBef>
              <a:buNone/>
              <a:tabLst>
                <a:tab pos="0" algn="l"/>
              </a:tabLst>
            </a:pPr>
            <a:endParaRPr lang="en-US" sz="9600" b="0" strike="noStrike" spc="-1" dirty="0">
              <a:solidFill>
                <a:srgbClr val="000000"/>
              </a:solidFill>
              <a:latin typeface="Perpetua"/>
            </a:endParaRPr>
          </a:p>
          <a:p>
            <a:pPr indent="0">
              <a:lnSpc>
                <a:spcPct val="100000"/>
              </a:lnSpc>
              <a:spcBef>
                <a:spcPts val="581"/>
              </a:spcBef>
              <a:buNone/>
              <a:tabLst>
                <a:tab pos="0" algn="l"/>
              </a:tabLst>
            </a:pPr>
            <a:r>
              <a:rPr lang="en-IN" sz="9600" b="0" strike="noStrike" spc="-1" dirty="0">
                <a:solidFill>
                  <a:srgbClr val="0D0D0D"/>
                </a:solidFill>
                <a:latin typeface="Arial"/>
              </a:rPr>
              <a:t>Team Members     : Sivanithi S       ( 727621BAD00</a:t>
            </a:r>
            <a:r>
              <a:rPr lang="en-IN" sz="9600" spc="-1" dirty="0">
                <a:solidFill>
                  <a:srgbClr val="0D0D0D"/>
                </a:solidFill>
                <a:latin typeface="Arial"/>
              </a:rPr>
              <a:t>5</a:t>
            </a:r>
            <a:r>
              <a:rPr lang="en-IN" sz="9600" b="0" strike="noStrike" spc="-1" dirty="0">
                <a:solidFill>
                  <a:srgbClr val="0D0D0D"/>
                </a:solidFill>
                <a:latin typeface="Arial"/>
              </a:rPr>
              <a:t> )</a:t>
            </a:r>
            <a:endParaRPr lang="en-US" sz="9600" b="0" strike="noStrike" spc="-1" dirty="0">
              <a:solidFill>
                <a:srgbClr val="000000"/>
              </a:solidFill>
              <a:latin typeface="Perpetua"/>
            </a:endParaRPr>
          </a:p>
          <a:p>
            <a:pPr indent="0">
              <a:lnSpc>
                <a:spcPct val="100000"/>
              </a:lnSpc>
              <a:spcBef>
                <a:spcPts val="581"/>
              </a:spcBef>
              <a:buNone/>
              <a:tabLst>
                <a:tab pos="0" algn="l"/>
              </a:tabLst>
            </a:pPr>
            <a:r>
              <a:rPr lang="en-US" sz="9600" b="0" strike="noStrike" spc="-1" dirty="0">
                <a:solidFill>
                  <a:srgbClr val="0D0D0D"/>
                </a:solidFill>
                <a:latin typeface="Arial"/>
              </a:rPr>
              <a:t>                                Aravindh R      ( 727621BAD036 )</a:t>
            </a:r>
            <a:endParaRPr lang="en-US" sz="9600" b="0" strike="noStrike" spc="-1" dirty="0">
              <a:solidFill>
                <a:srgbClr val="000000"/>
              </a:solidFill>
              <a:latin typeface="Perpetua"/>
            </a:endParaRPr>
          </a:p>
          <a:p>
            <a:pPr indent="0">
              <a:lnSpc>
                <a:spcPct val="100000"/>
              </a:lnSpc>
              <a:spcBef>
                <a:spcPts val="581"/>
              </a:spcBef>
              <a:buNone/>
              <a:tabLst>
                <a:tab pos="0" algn="l"/>
              </a:tabLst>
            </a:pPr>
            <a:r>
              <a:rPr lang="en-US" sz="9600" b="0" strike="noStrike" spc="-1" dirty="0">
                <a:solidFill>
                  <a:srgbClr val="0D0D0D"/>
                </a:solidFill>
                <a:latin typeface="Arial"/>
              </a:rPr>
              <a:t>                                </a:t>
            </a:r>
            <a:r>
              <a:rPr lang="en-US" sz="9600" spc="-1" dirty="0">
                <a:solidFill>
                  <a:srgbClr val="0D0D0D"/>
                </a:solidFill>
                <a:latin typeface="Arial"/>
              </a:rPr>
              <a:t>Anish M</a:t>
            </a:r>
            <a:r>
              <a:rPr lang="en-US" sz="9600" b="0" strike="noStrike" spc="-1" dirty="0">
                <a:solidFill>
                  <a:srgbClr val="0D0D0D"/>
                </a:solidFill>
                <a:latin typeface="Arial"/>
              </a:rPr>
              <a:t>           ( 727621BAD056 )</a:t>
            </a:r>
            <a:endParaRPr lang="en-US" sz="9600" b="0" strike="noStrike" spc="-1" dirty="0">
              <a:solidFill>
                <a:srgbClr val="000000"/>
              </a:solidFill>
              <a:latin typeface="Perpetua"/>
            </a:endParaRPr>
          </a:p>
          <a:p>
            <a:pPr marL="252360" indent="0">
              <a:lnSpc>
                <a:spcPct val="100000"/>
              </a:lnSpc>
              <a:spcBef>
                <a:spcPts val="581"/>
              </a:spcBef>
              <a:buNone/>
              <a:tabLst>
                <a:tab pos="0" algn="l"/>
              </a:tabLst>
            </a:pPr>
            <a:endParaRPr lang="en-US" sz="9600" b="0" strike="noStrike" spc="-1" dirty="0">
              <a:solidFill>
                <a:srgbClr val="000000"/>
              </a:solidFill>
              <a:latin typeface="Perpetua"/>
            </a:endParaRPr>
          </a:p>
          <a:p>
            <a:pPr marL="252360" indent="0">
              <a:lnSpc>
                <a:spcPct val="100000"/>
              </a:lnSpc>
              <a:spcBef>
                <a:spcPts val="581"/>
              </a:spcBef>
              <a:buNone/>
              <a:tabLst>
                <a:tab pos="0" algn="l"/>
              </a:tabLst>
            </a:pPr>
            <a:r>
              <a:rPr lang="en-IN" sz="9600" b="0" strike="noStrike" spc="-1" dirty="0">
                <a:solidFill>
                  <a:srgbClr val="0D0D0D"/>
                </a:solidFill>
                <a:latin typeface="Arial"/>
              </a:rPr>
              <a:t>Faculty Supervisor : Mr. Selva Kumar T  AP/ADS</a:t>
            </a:r>
          </a:p>
          <a:p>
            <a:pPr marL="252360" indent="0">
              <a:lnSpc>
                <a:spcPct val="100000"/>
              </a:lnSpc>
              <a:spcBef>
                <a:spcPts val="581"/>
              </a:spcBef>
              <a:buNone/>
              <a:tabLst>
                <a:tab pos="0" algn="l"/>
              </a:tabLst>
            </a:pPr>
            <a:r>
              <a:rPr lang="en-IN" sz="9600" spc="-1" dirty="0">
                <a:solidFill>
                  <a:srgbClr val="0D0D0D"/>
                </a:solidFill>
                <a:latin typeface="Arial"/>
              </a:rPr>
              <a:t>			   Mr.  Vijayakumar T   AP/ADS</a:t>
            </a:r>
            <a:endParaRPr lang="en-IN" sz="9600" b="0" strike="noStrike" spc="-1" dirty="0">
              <a:solidFill>
                <a:srgbClr val="0D0D0D"/>
              </a:solidFill>
              <a:latin typeface="Arial"/>
            </a:endParaRPr>
          </a:p>
          <a:p>
            <a:pPr marL="252360" indent="0">
              <a:lnSpc>
                <a:spcPct val="100000"/>
              </a:lnSpc>
              <a:spcBef>
                <a:spcPts val="581"/>
              </a:spcBef>
              <a:buNone/>
              <a:tabLst>
                <a:tab pos="0" algn="l"/>
              </a:tabLst>
            </a:pPr>
            <a:r>
              <a:rPr lang="en-IN" sz="9600" spc="-1" dirty="0">
                <a:solidFill>
                  <a:srgbClr val="0D0D0D"/>
                </a:solidFill>
                <a:latin typeface="Arial"/>
              </a:rPr>
              <a:t>			</a:t>
            </a:r>
            <a:endParaRPr lang="en-IN" sz="9600" b="0" strike="noStrike" spc="-1" dirty="0">
              <a:solidFill>
                <a:srgbClr val="0D0D0D"/>
              </a:solidFill>
              <a:latin typeface="Arial"/>
            </a:endParaRPr>
          </a:p>
          <a:p>
            <a:pPr marL="252360" indent="0">
              <a:lnSpc>
                <a:spcPct val="100000"/>
              </a:lnSpc>
              <a:spcBef>
                <a:spcPts val="581"/>
              </a:spcBef>
              <a:buNone/>
              <a:tabLst>
                <a:tab pos="0" algn="l"/>
              </a:tabLst>
            </a:pPr>
            <a:endParaRPr lang="en-US" sz="9600" b="0" strike="noStrike" spc="-1" dirty="0">
              <a:solidFill>
                <a:srgbClr val="000000"/>
              </a:solidFill>
              <a:latin typeface="Perpetua"/>
            </a:endParaRPr>
          </a:p>
          <a:p>
            <a:pPr marL="2271240" indent="0">
              <a:lnSpc>
                <a:spcPct val="100000"/>
              </a:lnSpc>
              <a:spcBef>
                <a:spcPts val="371"/>
              </a:spcBef>
              <a:buNone/>
              <a:tabLst>
                <a:tab pos="0" algn="l"/>
              </a:tabLst>
            </a:pPr>
            <a:r>
              <a:rPr lang="en-IN" sz="1800" b="0" strike="noStrike" spc="-1" dirty="0">
                <a:solidFill>
                  <a:srgbClr val="0D0D0D"/>
                </a:solidFill>
                <a:latin typeface="Perpetua"/>
              </a:rPr>
              <a:t>					</a:t>
            </a:r>
            <a:endParaRPr lang="en-US" sz="1800" b="0" strike="noStrike" spc="-1" dirty="0">
              <a:solidFill>
                <a:srgbClr val="000000"/>
              </a:solidFill>
              <a:latin typeface="Perpetua"/>
            </a:endParaRPr>
          </a:p>
          <a:p>
            <a:pPr marL="2271240" indent="0">
              <a:lnSpc>
                <a:spcPct val="100000"/>
              </a:lnSpc>
              <a:spcBef>
                <a:spcPts val="371"/>
              </a:spcBef>
              <a:buNone/>
              <a:tabLst>
                <a:tab pos="0" algn="l"/>
              </a:tabLst>
            </a:pPr>
            <a:endParaRPr lang="en-US" sz="1800" b="0" strike="noStrike" spc="-1" dirty="0">
              <a:solidFill>
                <a:srgbClr val="000000"/>
              </a:solidFill>
              <a:latin typeface="Perpetua"/>
            </a:endParaRPr>
          </a:p>
          <a:p>
            <a:pPr indent="0">
              <a:lnSpc>
                <a:spcPct val="100000"/>
              </a:lnSpc>
              <a:spcBef>
                <a:spcPts val="581"/>
              </a:spcBef>
              <a:buNone/>
              <a:tabLst>
                <a:tab pos="0" algn="l"/>
              </a:tabLst>
            </a:pPr>
            <a:endParaRPr lang="en-US" sz="2600" b="0" strike="noStrike" spc="-1" dirty="0">
              <a:solidFill>
                <a:srgbClr val="000000"/>
              </a:solidFill>
              <a:latin typeface="Perpetua"/>
            </a:endParaRPr>
          </a:p>
        </p:txBody>
      </p:sp>
      <p:sp>
        <p:nvSpPr>
          <p:cNvPr id="51" name="Slide Number Placeholder 6"/>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A4F84348-84CF-42CC-805E-DB05DB8F0B48}" type="slidenum">
              <a:rPr lang="en-US" sz="1400" b="0" strike="noStrike" spc="-1">
                <a:solidFill>
                  <a:srgbClr val="FFFFFF"/>
                </a:solidFill>
                <a:latin typeface="Franklin Gothic Book"/>
              </a:rPr>
              <a:pPr algn="ctr">
                <a:lnSpc>
                  <a:spcPct val="100000"/>
                </a:lnSpc>
              </a:pPr>
              <a:t>1</a:t>
            </a:fld>
            <a:endParaRPr lang="en-IN" sz="1400" b="0" strike="noStrike" spc="-1">
              <a:solidFill>
                <a:srgbClr val="000000"/>
              </a:solidFill>
              <a:latin typeface="Arial"/>
            </a:endParaRPr>
          </a:p>
        </p:txBody>
      </p:sp>
      <p:pic>
        <p:nvPicPr>
          <p:cNvPr id="52" name="Picture 7" descr="C:\Users\STAFFS\Desktop\MCET LOGO NEW_1 (1).jpg"/>
          <p:cNvPicPr/>
          <p:nvPr/>
        </p:nvPicPr>
        <p:blipFill>
          <a:blip r:embed="rId2"/>
          <a:stretch/>
        </p:blipFill>
        <p:spPr>
          <a:xfrm>
            <a:off x="363600" y="296280"/>
            <a:ext cx="2221920" cy="1239840"/>
          </a:xfrm>
          <a:prstGeom prst="rect">
            <a:avLst/>
          </a:prstGeom>
          <a:ln w="0">
            <a:noFill/>
          </a:ln>
        </p:spPr>
      </p:pic>
      <p:sp>
        <p:nvSpPr>
          <p:cNvPr id="53" name="TextBox 9"/>
          <p:cNvSpPr/>
          <p:nvPr/>
        </p:nvSpPr>
        <p:spPr>
          <a:xfrm>
            <a:off x="2586240" y="213480"/>
            <a:ext cx="624816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1" strike="noStrike" spc="-1" dirty="0">
                <a:solidFill>
                  <a:srgbClr val="000000"/>
                </a:solidFill>
                <a:latin typeface="Arial"/>
              </a:rPr>
              <a:t>Dr. Mahalingam College of Engineering and Technology</a:t>
            </a:r>
            <a:endParaRPr lang="en-IN" sz="1800" b="0" strike="noStrike" spc="-1" dirty="0">
              <a:solidFill>
                <a:srgbClr val="000000"/>
              </a:solidFill>
              <a:latin typeface="Arial"/>
            </a:endParaRPr>
          </a:p>
          <a:p>
            <a:pPr>
              <a:lnSpc>
                <a:spcPct val="100000"/>
              </a:lnSpc>
            </a:pPr>
            <a:r>
              <a:rPr lang="en-US" sz="1800" b="1" strike="noStrike" spc="-1" dirty="0">
                <a:solidFill>
                  <a:srgbClr val="000000"/>
                </a:solidFill>
                <a:latin typeface="Arial"/>
              </a:rPr>
              <a:t> Department of Artificial Intelligence and Data Science</a:t>
            </a:r>
            <a:endParaRPr lang="en-IN" sz="1800" b="0" strike="noStrike" spc="-1" dirty="0">
              <a:solidFill>
                <a:srgbClr val="000000"/>
              </a:solidFill>
              <a:latin typeface="Arial"/>
            </a:endParaRPr>
          </a:p>
          <a:p>
            <a:pPr>
              <a:lnSpc>
                <a:spcPct val="100000"/>
              </a:lnSpc>
            </a:pPr>
            <a:r>
              <a:rPr lang="en-US" sz="1800" b="1" strike="noStrike" spc="-1" dirty="0">
                <a:solidFill>
                  <a:srgbClr val="FF0000"/>
                </a:solidFill>
                <a:latin typeface="Arial"/>
              </a:rPr>
              <a:t>         19ADPN6601 – </a:t>
            </a:r>
            <a:r>
              <a:rPr lang="en-US" b="1" spc="-1" dirty="0">
                <a:solidFill>
                  <a:srgbClr val="FF0000"/>
                </a:solidFill>
                <a:latin typeface="Arial"/>
              </a:rPr>
              <a:t>Innovative and Creative Project</a:t>
            </a:r>
            <a:endParaRPr lang="en-IN" sz="1800" b="0" strike="noStrike" spc="-1" dirty="0">
              <a:solidFill>
                <a:srgbClr val="000000"/>
              </a:solidFill>
              <a:latin typeface="Arial"/>
            </a:endParaRPr>
          </a:p>
          <a:p>
            <a:pPr>
              <a:lnSpc>
                <a:spcPct val="100000"/>
              </a:lnSpc>
            </a:pPr>
            <a:r>
              <a:rPr lang="en-US" sz="1800" b="1" strike="noStrike" spc="-1" dirty="0">
                <a:solidFill>
                  <a:srgbClr val="FF0000"/>
                </a:solidFill>
                <a:latin typeface="Arial"/>
              </a:rPr>
              <a:t>                                    First Review</a:t>
            </a:r>
            <a:endParaRPr lang="en-IN" sz="1800" b="0" strike="noStrike" spc="-1" dirty="0">
              <a:solidFill>
                <a:srgbClr val="000000"/>
              </a:solidFill>
              <a:latin typeface="Arial"/>
            </a:endParaRPr>
          </a:p>
        </p:txBody>
      </p:sp>
      <p:sp>
        <p:nvSpPr>
          <p:cNvPr id="54" name="PlaceHolder 3"/>
          <p:cNvSpPr>
            <a:spLocks noGrp="1"/>
          </p:cNvSpPr>
          <p:nvPr>
            <p:ph type="ftr" idx="7"/>
          </p:nvPr>
        </p:nvSpPr>
        <p:spPr>
          <a:xfrm>
            <a:off x="7162920" y="6210360"/>
            <a:ext cx="1912254" cy="456840"/>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627839" y="213480"/>
            <a:ext cx="8051465" cy="944280"/>
          </a:xfrm>
          <a:prstGeom prst="rect">
            <a:avLst/>
          </a:prstGeom>
          <a:noFill/>
          <a:ln w="9360">
            <a:noFill/>
          </a:ln>
        </p:spPr>
        <p:txBody>
          <a:bodyPr bIns="91440" numCol="1" spcCol="0" anchor="b">
            <a:noAutofit/>
          </a:bodyPr>
          <a:lstStyle/>
          <a:p>
            <a:pPr indent="0">
              <a:lnSpc>
                <a:spcPct val="100000"/>
              </a:lnSpc>
              <a:buNone/>
            </a:pPr>
            <a:r>
              <a:rPr lang="en-US" sz="4000" b="1" strike="noStrike" spc="-1" dirty="0">
                <a:solidFill>
                  <a:srgbClr val="FF0000"/>
                </a:solidFill>
                <a:latin typeface="Arial"/>
              </a:rPr>
              <a:t>Existing System Block Diagram</a:t>
            </a:r>
          </a:p>
        </p:txBody>
      </p:sp>
      <p:sp>
        <p:nvSpPr>
          <p:cNvPr id="82"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43B9E762-A824-4A57-988E-88C3356D86B7}" type="slidenum">
              <a:rPr lang="en-US" sz="1400" b="0" strike="noStrike" spc="-1">
                <a:solidFill>
                  <a:srgbClr val="FFFFFF"/>
                </a:solidFill>
                <a:latin typeface="Franklin Gothic Book"/>
              </a:rPr>
              <a:pPr algn="ctr">
                <a:lnSpc>
                  <a:spcPct val="100000"/>
                </a:lnSpc>
              </a:pPr>
              <a:t>10</a:t>
            </a:fld>
            <a:endParaRPr lang="en-IN" sz="1400" b="0" strike="noStrike" spc="-1">
              <a:solidFill>
                <a:srgbClr val="000000"/>
              </a:solidFill>
              <a:latin typeface="Arial"/>
            </a:endParaRPr>
          </a:p>
        </p:txBody>
      </p:sp>
      <p:pic>
        <p:nvPicPr>
          <p:cNvPr id="1026" name="Picture 2">
            <a:extLst>
              <a:ext uri="{FF2B5EF4-FFF2-40B4-BE49-F238E27FC236}">
                <a16:creationId xmlns:a16="http://schemas.microsoft.com/office/drawing/2014/main" id="{F1C5F061-F63A-E5D1-B8C7-659FDDF75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514" y="1134720"/>
            <a:ext cx="7294972" cy="5052600"/>
          </a:xfrm>
          <a:prstGeom prst="rect">
            <a:avLst/>
          </a:prstGeom>
          <a:noFill/>
          <a:extLst>
            <a:ext uri="{909E8E84-426E-40DD-AFC4-6F175D3DCCD1}">
              <a14:hiddenFill xmlns:a14="http://schemas.microsoft.com/office/drawing/2010/main">
                <a:solidFill>
                  <a:srgbClr val="FFFFFF"/>
                </a:solidFill>
              </a14:hiddenFill>
            </a:ext>
          </a:extLst>
        </p:spPr>
      </p:pic>
      <p:sp>
        <p:nvSpPr>
          <p:cNvPr id="2" name="PlaceHolder 3">
            <a:extLst>
              <a:ext uri="{FF2B5EF4-FFF2-40B4-BE49-F238E27FC236}">
                <a16:creationId xmlns:a16="http://schemas.microsoft.com/office/drawing/2014/main" id="{CD0FDDE7-03EF-D31B-39D4-3746C7086716}"/>
              </a:ext>
            </a:extLst>
          </p:cNvPr>
          <p:cNvSpPr>
            <a:spLocks noGrp="1"/>
          </p:cNvSpPr>
          <p:nvPr>
            <p:ph type="ftr" idx="14"/>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627840" y="213480"/>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a:solidFill>
                  <a:srgbClr val="FF0000"/>
                </a:solidFill>
                <a:latin typeface="Arial"/>
              </a:rPr>
              <a:t>DRAWBACKS</a:t>
            </a:r>
            <a:endParaRPr lang="en-US" sz="4000" b="0" strike="noStrike" spc="-1">
              <a:solidFill>
                <a:srgbClr val="000000"/>
              </a:solidFill>
              <a:latin typeface="Arial"/>
            </a:endParaRPr>
          </a:p>
        </p:txBody>
      </p:sp>
      <p:sp>
        <p:nvSpPr>
          <p:cNvPr id="86" name="PlaceHolder 2"/>
          <p:cNvSpPr>
            <a:spLocks noGrp="1"/>
          </p:cNvSpPr>
          <p:nvPr>
            <p:ph/>
          </p:nvPr>
        </p:nvSpPr>
        <p:spPr>
          <a:xfrm>
            <a:off x="603000" y="764498"/>
            <a:ext cx="7772040" cy="4553032"/>
          </a:xfrm>
          <a:prstGeom prst="rect">
            <a:avLst/>
          </a:prstGeom>
          <a:noFill/>
          <a:ln w="9360">
            <a:noFill/>
          </a:ln>
        </p:spPr>
        <p:txBody>
          <a:bodyPr numCol="1" spcCol="0" anchor="t">
            <a:noAutofit/>
          </a:bodyPr>
          <a:lstStyle/>
          <a:p>
            <a:pPr marL="76320" indent="0" algn="just">
              <a:lnSpc>
                <a:spcPct val="100000"/>
              </a:lnSpc>
              <a:buNone/>
              <a:tabLst>
                <a:tab pos="0" algn="l"/>
              </a:tabLst>
            </a:pPr>
            <a:endParaRPr lang="en-US" sz="2400" b="0" strike="noStrike" spc="-1" dirty="0">
              <a:solidFill>
                <a:srgbClr val="000000"/>
              </a:solidFill>
              <a:latin typeface="Perpetua"/>
            </a:endParaRPr>
          </a:p>
          <a:p>
            <a:pPr marL="76320" indent="0" algn="just">
              <a:lnSpc>
                <a:spcPct val="100000"/>
              </a:lnSpc>
              <a:buNone/>
              <a:tabLst>
                <a:tab pos="0" algn="l"/>
              </a:tabLst>
            </a:pPr>
            <a:r>
              <a:rPr lang="en-IN" sz="2400" b="0" strike="noStrike" spc="-1" dirty="0">
                <a:solidFill>
                  <a:srgbClr val="000000"/>
                </a:solidFill>
                <a:latin typeface="Arial"/>
                <a:ea typeface="Times New Roman"/>
              </a:rPr>
              <a:t>The drawbacks of existing </a:t>
            </a:r>
            <a:r>
              <a:rPr lang="en-IN" sz="2400" spc="-1" dirty="0">
                <a:solidFill>
                  <a:srgbClr val="000000"/>
                </a:solidFill>
                <a:latin typeface="Arial"/>
                <a:ea typeface="Times New Roman"/>
              </a:rPr>
              <a:t>Customer Segmentation and Energy Services </a:t>
            </a:r>
            <a:r>
              <a:rPr lang="en-IN" sz="2400" b="0" strike="noStrike" spc="-1" dirty="0">
                <a:solidFill>
                  <a:srgbClr val="000000"/>
                </a:solidFill>
                <a:latin typeface="Arial"/>
                <a:ea typeface="Times New Roman"/>
              </a:rPr>
              <a:t>are </a:t>
            </a:r>
            <a:r>
              <a:rPr lang="en-IN" sz="2400" b="1" strike="noStrike" spc="-1" dirty="0">
                <a:solidFill>
                  <a:srgbClr val="000000"/>
                </a:solidFill>
                <a:latin typeface="Arial"/>
                <a:ea typeface="Times New Roman"/>
              </a:rPr>
              <a:t>:</a:t>
            </a:r>
          </a:p>
          <a:p>
            <a:pPr marL="76320" indent="0" algn="just">
              <a:lnSpc>
                <a:spcPct val="100000"/>
              </a:lnSpc>
              <a:buNone/>
              <a:tabLst>
                <a:tab pos="0" algn="l"/>
              </a:tabLst>
            </a:pPr>
            <a:endParaRPr lang="en-US" sz="2400" b="0" strike="noStrike" spc="-1" dirty="0">
              <a:solidFill>
                <a:srgbClr val="000000"/>
              </a:solidFill>
              <a:latin typeface="Perpetua"/>
            </a:endParaRPr>
          </a:p>
          <a:p>
            <a:pPr marL="457200" indent="-380880" algn="just">
              <a:lnSpc>
                <a:spcPct val="100000"/>
              </a:lnSpc>
              <a:buClr>
                <a:srgbClr val="D34817"/>
              </a:buClr>
              <a:buFont typeface="Times New Roman"/>
              <a:buChar char="●"/>
              <a:tabLst>
                <a:tab pos="0" algn="l"/>
              </a:tabLst>
            </a:pPr>
            <a:r>
              <a:rPr lang="en-US" sz="2400" b="0" strike="noStrike" spc="-1" dirty="0">
                <a:solidFill>
                  <a:srgbClr val="000000"/>
                </a:solidFill>
                <a:latin typeface="Arial"/>
                <a:ea typeface="Times New Roman"/>
              </a:rPr>
              <a:t>Not Ideal for Regression</a:t>
            </a:r>
            <a:endParaRPr lang="en-US" sz="2400" b="0" strike="noStrike" spc="-1" dirty="0">
              <a:solidFill>
                <a:srgbClr val="000000"/>
              </a:solidFill>
              <a:latin typeface="Perpetua"/>
            </a:endParaRPr>
          </a:p>
          <a:p>
            <a:pPr marL="457200" indent="-380880" algn="just">
              <a:lnSpc>
                <a:spcPct val="100000"/>
              </a:lnSpc>
              <a:buClr>
                <a:srgbClr val="D34817"/>
              </a:buClr>
              <a:buFont typeface="Times New Roman"/>
              <a:buChar char="●"/>
              <a:tabLst>
                <a:tab pos="0" algn="l"/>
              </a:tabLst>
            </a:pPr>
            <a:r>
              <a:rPr lang="en-US" sz="2400" spc="-1" dirty="0">
                <a:solidFill>
                  <a:srgbClr val="000000"/>
                </a:solidFill>
                <a:latin typeface="Arial"/>
                <a:ea typeface="Times New Roman"/>
              </a:rPr>
              <a:t>T</a:t>
            </a:r>
            <a:r>
              <a:rPr lang="en-US" sz="2400" b="0" strike="noStrike" spc="-1" dirty="0">
                <a:solidFill>
                  <a:srgbClr val="000000"/>
                </a:solidFill>
                <a:latin typeface="Arial"/>
                <a:ea typeface="Times New Roman"/>
              </a:rPr>
              <a:t>ime-delay effect</a:t>
            </a:r>
          </a:p>
          <a:p>
            <a:pPr marL="457200" indent="-380880" algn="just">
              <a:lnSpc>
                <a:spcPct val="100000"/>
              </a:lnSpc>
              <a:buClr>
                <a:srgbClr val="D34817"/>
              </a:buClr>
              <a:buFont typeface="Times New Roman"/>
              <a:buChar char="●"/>
              <a:tabLst>
                <a:tab pos="0" algn="l"/>
              </a:tabLst>
            </a:pPr>
            <a:r>
              <a:rPr lang="en-US" sz="2400" b="0" strike="noStrike" spc="-1" dirty="0">
                <a:solidFill>
                  <a:srgbClr val="000000"/>
                </a:solidFill>
                <a:latin typeface="Arial"/>
                <a:ea typeface="Times New Roman"/>
              </a:rPr>
              <a:t>Limited Accuracy</a:t>
            </a:r>
          </a:p>
          <a:p>
            <a:pPr marL="457200" indent="-380880" algn="just">
              <a:lnSpc>
                <a:spcPct val="100000"/>
              </a:lnSpc>
              <a:buClr>
                <a:srgbClr val="D34817"/>
              </a:buClr>
              <a:buFont typeface="Times New Roman"/>
              <a:buChar char="●"/>
              <a:tabLst>
                <a:tab pos="0" algn="l"/>
              </a:tabLst>
            </a:pPr>
            <a:r>
              <a:rPr lang="en-US" sz="2400" b="0" strike="noStrike" spc="-1" dirty="0">
                <a:solidFill>
                  <a:srgbClr val="000000"/>
                </a:solidFill>
                <a:latin typeface="Arial"/>
                <a:ea typeface="Times New Roman"/>
              </a:rPr>
              <a:t>Complexity and Uncertainty</a:t>
            </a:r>
            <a:endParaRPr lang="en-US" sz="2400" b="0" strike="noStrike" spc="-1" dirty="0">
              <a:solidFill>
                <a:srgbClr val="000000"/>
              </a:solidFill>
              <a:latin typeface="Perpetua"/>
            </a:endParaRPr>
          </a:p>
          <a:p>
            <a:pPr marL="457200" indent="-380880" algn="just">
              <a:lnSpc>
                <a:spcPct val="100000"/>
              </a:lnSpc>
              <a:buClr>
                <a:srgbClr val="D34817"/>
              </a:buClr>
              <a:buFont typeface="Times New Roman"/>
              <a:buChar char="●"/>
              <a:tabLst>
                <a:tab pos="0" algn="l"/>
              </a:tabLst>
            </a:pPr>
            <a:r>
              <a:rPr lang="en-US" sz="2400" b="0" strike="noStrike" spc="-1" dirty="0">
                <a:solidFill>
                  <a:srgbClr val="000000"/>
                </a:solidFill>
                <a:latin typeface="Arial"/>
                <a:ea typeface="Times New Roman"/>
              </a:rPr>
              <a:t>Instability with Small Changes</a:t>
            </a:r>
            <a:endParaRPr lang="en-US" sz="2400" b="0" strike="noStrike" spc="-1" dirty="0">
              <a:solidFill>
                <a:srgbClr val="000000"/>
              </a:solidFill>
              <a:latin typeface="Perpetua"/>
            </a:endParaRPr>
          </a:p>
          <a:p>
            <a:pPr marL="76320" indent="0" algn="just">
              <a:lnSpc>
                <a:spcPct val="100000"/>
              </a:lnSpc>
              <a:buNone/>
              <a:tabLst>
                <a:tab pos="0" algn="l"/>
              </a:tabLst>
            </a:pPr>
            <a:endParaRPr lang="en-US" sz="2400" b="0" strike="noStrike" spc="-1" dirty="0">
              <a:solidFill>
                <a:srgbClr val="000000"/>
              </a:solidFill>
              <a:latin typeface="Perpetua"/>
            </a:endParaRPr>
          </a:p>
        </p:txBody>
      </p:sp>
      <p:sp>
        <p:nvSpPr>
          <p:cNvPr id="87"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5EA690EC-DDB2-4D4E-B522-5E06B970E30F}" type="slidenum">
              <a:rPr lang="en-US" sz="1400" b="0" strike="noStrike" spc="-1">
                <a:solidFill>
                  <a:srgbClr val="FFFFFF"/>
                </a:solidFill>
                <a:latin typeface="Franklin Gothic Book"/>
              </a:rPr>
              <a:pPr algn="ctr">
                <a:lnSpc>
                  <a:spcPct val="100000"/>
                </a:lnSpc>
              </a:pPr>
              <a:t>11</a:t>
            </a:fld>
            <a:endParaRPr lang="en-IN" sz="1400" b="0" strike="noStrike" spc="-1">
              <a:solidFill>
                <a:srgbClr val="000000"/>
              </a:solidFill>
              <a:latin typeface="Arial"/>
            </a:endParaRPr>
          </a:p>
        </p:txBody>
      </p:sp>
      <p:sp>
        <p:nvSpPr>
          <p:cNvPr id="2" name="PlaceHolder 3">
            <a:extLst>
              <a:ext uri="{FF2B5EF4-FFF2-40B4-BE49-F238E27FC236}">
                <a16:creationId xmlns:a16="http://schemas.microsoft.com/office/drawing/2014/main" id="{90AB41B0-B10C-9AF4-40E1-2ACB6EB98AB9}"/>
              </a:ext>
            </a:extLst>
          </p:cNvPr>
          <p:cNvSpPr>
            <a:spLocks noGrp="1"/>
          </p:cNvSpPr>
          <p:nvPr>
            <p:ph type="ftr" idx="15"/>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627840" y="213480"/>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a:solidFill>
                  <a:srgbClr val="FF0000"/>
                </a:solidFill>
                <a:latin typeface="Arial"/>
              </a:rPr>
              <a:t>MODULE DESCRIPTION</a:t>
            </a:r>
            <a:endParaRPr lang="en-US" sz="4000" b="0" strike="noStrike" spc="-1">
              <a:solidFill>
                <a:srgbClr val="000000"/>
              </a:solidFill>
              <a:latin typeface="Arial"/>
            </a:endParaRPr>
          </a:p>
        </p:txBody>
      </p:sp>
      <p:sp>
        <p:nvSpPr>
          <p:cNvPr id="90" name="PlaceHolder 2"/>
          <p:cNvSpPr>
            <a:spLocks noGrp="1"/>
          </p:cNvSpPr>
          <p:nvPr>
            <p:ph/>
          </p:nvPr>
        </p:nvSpPr>
        <p:spPr>
          <a:xfrm>
            <a:off x="603000" y="794478"/>
            <a:ext cx="7772040" cy="5081665"/>
          </a:xfrm>
          <a:prstGeom prst="rect">
            <a:avLst/>
          </a:prstGeom>
          <a:noFill/>
          <a:ln w="9360">
            <a:noFill/>
          </a:ln>
        </p:spPr>
        <p:txBody>
          <a:bodyPr numCol="1" spcCol="0" anchor="t">
            <a:noAutofit/>
          </a:bodyPr>
          <a:lstStyle/>
          <a:p>
            <a:pPr indent="0" algn="just">
              <a:lnSpc>
                <a:spcPct val="100000"/>
              </a:lnSpc>
              <a:buNone/>
            </a:pPr>
            <a:endParaRPr lang="en-US" sz="2400" b="0" strike="noStrike" spc="-1" dirty="0">
              <a:solidFill>
                <a:srgbClr val="000000"/>
              </a:solidFill>
              <a:latin typeface="Perpetua"/>
            </a:endParaRPr>
          </a:p>
          <a:p>
            <a:pPr marL="457200" indent="-380880" algn="just">
              <a:lnSpc>
                <a:spcPct val="100000"/>
              </a:lnSpc>
              <a:buClr>
                <a:srgbClr val="D34817"/>
              </a:buClr>
              <a:buFont typeface="Times New Roman"/>
              <a:buChar char="●"/>
            </a:pPr>
            <a:r>
              <a:rPr lang="en-IN" sz="2400" b="1" strike="noStrike" spc="-1" dirty="0">
                <a:solidFill>
                  <a:srgbClr val="000000"/>
                </a:solidFill>
                <a:latin typeface="Arial"/>
                <a:ea typeface="Times New Roman"/>
              </a:rPr>
              <a:t>Data acquisition:</a:t>
            </a:r>
            <a:endParaRPr lang="en-US" sz="2400" b="0" strike="noStrike" spc="-1" dirty="0">
              <a:solidFill>
                <a:srgbClr val="000000"/>
              </a:solidFill>
              <a:latin typeface="Perpetua"/>
            </a:endParaRPr>
          </a:p>
          <a:p>
            <a:pPr marL="76320" indent="0" algn="just">
              <a:lnSpc>
                <a:spcPct val="100000"/>
              </a:lnSpc>
              <a:buNone/>
              <a:tabLst>
                <a:tab pos="0" algn="l"/>
              </a:tabLst>
            </a:pPr>
            <a:r>
              <a:rPr lang="en-IN" sz="2400" b="1" strike="noStrike" spc="-1" dirty="0">
                <a:solidFill>
                  <a:srgbClr val="000000"/>
                </a:solidFill>
                <a:latin typeface="Arial"/>
                <a:ea typeface="Times New Roman"/>
              </a:rPr>
              <a:t>       </a:t>
            </a:r>
            <a:r>
              <a:rPr lang="en-IN" sz="2400" b="0" strike="noStrike" spc="-1" dirty="0">
                <a:solidFill>
                  <a:srgbClr val="000000"/>
                </a:solidFill>
                <a:latin typeface="Arial"/>
                <a:ea typeface="Times New Roman"/>
              </a:rPr>
              <a:t>Allows to gather data from source that further allows to conclude on satisfiable magnitude.</a:t>
            </a:r>
            <a:endParaRPr lang="en-US" sz="2400" b="0" strike="noStrike" spc="-1" dirty="0">
              <a:solidFill>
                <a:srgbClr val="000000"/>
              </a:solidFill>
              <a:latin typeface="Perpetua"/>
            </a:endParaRPr>
          </a:p>
          <a:p>
            <a:pPr marL="457200" indent="-380880" algn="just">
              <a:lnSpc>
                <a:spcPct val="100000"/>
              </a:lnSpc>
              <a:buClr>
                <a:srgbClr val="D34817"/>
              </a:buClr>
              <a:buFont typeface="Times New Roman"/>
              <a:buChar char="●"/>
              <a:tabLst>
                <a:tab pos="0" algn="l"/>
              </a:tabLst>
            </a:pPr>
            <a:r>
              <a:rPr lang="en-US" sz="2400" b="1" strike="noStrike" spc="-1" dirty="0">
                <a:solidFill>
                  <a:srgbClr val="000000"/>
                </a:solidFill>
                <a:latin typeface="Arial"/>
                <a:ea typeface="Times New Roman"/>
              </a:rPr>
              <a:t>Data preparation: </a:t>
            </a:r>
            <a:endParaRPr lang="en-US" sz="2400" b="0" strike="noStrike" spc="-1" dirty="0">
              <a:solidFill>
                <a:srgbClr val="000000"/>
              </a:solidFill>
              <a:latin typeface="Perpetua"/>
            </a:endParaRPr>
          </a:p>
          <a:p>
            <a:pPr marL="533520" lvl="1" indent="0" algn="just">
              <a:lnSpc>
                <a:spcPct val="100000"/>
              </a:lnSpc>
              <a:buNone/>
              <a:tabLst>
                <a:tab pos="0" algn="l"/>
              </a:tabLst>
            </a:pPr>
            <a:r>
              <a:rPr lang="en-US" b="1" strike="noStrike" spc="-1" dirty="0">
                <a:solidFill>
                  <a:srgbClr val="000000"/>
                </a:solidFill>
                <a:latin typeface="Arial"/>
                <a:ea typeface="Times New Roman"/>
              </a:rPr>
              <a:t>     </a:t>
            </a:r>
            <a:r>
              <a:rPr lang="en-US" b="0" strike="noStrike" spc="-1" dirty="0">
                <a:solidFill>
                  <a:srgbClr val="000000"/>
                </a:solidFill>
                <a:latin typeface="Arial"/>
                <a:ea typeface="Times New Roman"/>
              </a:rPr>
              <a:t>Involves in cleaning and producing an acceptable</a:t>
            </a:r>
            <a:r>
              <a:rPr lang="en-US" spc="-1" dirty="0">
                <a:solidFill>
                  <a:srgbClr val="000000"/>
                </a:solidFill>
                <a:latin typeface="Perpetua"/>
              </a:rPr>
              <a:t> </a:t>
            </a:r>
            <a:r>
              <a:rPr lang="en-US" b="0" strike="noStrike" spc="-1" dirty="0">
                <a:solidFill>
                  <a:srgbClr val="000000"/>
                </a:solidFill>
                <a:latin typeface="Arial"/>
                <a:ea typeface="Times New Roman"/>
              </a:rPr>
              <a:t>data that is forwarded are appropriate.</a:t>
            </a:r>
            <a:endParaRPr lang="en-US" b="0" strike="noStrike" spc="-1" dirty="0">
              <a:solidFill>
                <a:srgbClr val="000000"/>
              </a:solidFill>
              <a:latin typeface="Perpetua"/>
            </a:endParaRPr>
          </a:p>
          <a:p>
            <a:pPr marL="457200" indent="-380880" algn="just">
              <a:lnSpc>
                <a:spcPct val="100000"/>
              </a:lnSpc>
              <a:buClr>
                <a:srgbClr val="D34817"/>
              </a:buClr>
              <a:buFont typeface="Times New Roman"/>
              <a:buChar char="●"/>
              <a:tabLst>
                <a:tab pos="0" algn="l"/>
              </a:tabLst>
            </a:pPr>
            <a:r>
              <a:rPr lang="en-US" sz="2400" b="1" strike="noStrike" spc="-1" dirty="0">
                <a:solidFill>
                  <a:srgbClr val="000000"/>
                </a:solidFill>
                <a:latin typeface="Arial"/>
                <a:ea typeface="Times New Roman"/>
              </a:rPr>
              <a:t>Model planning: </a:t>
            </a:r>
            <a:endParaRPr lang="en-US" sz="2400" b="0" strike="noStrike" spc="-1" dirty="0">
              <a:solidFill>
                <a:srgbClr val="000000"/>
              </a:solidFill>
              <a:latin typeface="Perpetua"/>
            </a:endParaRPr>
          </a:p>
          <a:p>
            <a:pPr marL="76320" indent="0" algn="just">
              <a:lnSpc>
                <a:spcPct val="100000"/>
              </a:lnSpc>
              <a:buNone/>
              <a:tabLst>
                <a:tab pos="0" algn="l"/>
              </a:tabLst>
            </a:pPr>
            <a:r>
              <a:rPr lang="en-US" sz="2400" b="1" strike="noStrike" spc="-1" dirty="0">
                <a:solidFill>
                  <a:srgbClr val="000000"/>
                </a:solidFill>
                <a:latin typeface="Arial"/>
                <a:ea typeface="Times New Roman"/>
              </a:rPr>
              <a:t>     </a:t>
            </a:r>
            <a:r>
              <a:rPr lang="en-US" sz="2400" b="0" strike="noStrike" spc="-1" dirty="0">
                <a:solidFill>
                  <a:srgbClr val="000000"/>
                </a:solidFill>
                <a:latin typeface="Arial"/>
                <a:ea typeface="Times New Roman"/>
              </a:rPr>
              <a:t>This module is used for planning the model in a correct way that allows the </a:t>
            </a:r>
            <a:r>
              <a:rPr lang="en-US" sz="2400" spc="-1" dirty="0">
                <a:solidFill>
                  <a:srgbClr val="000000"/>
                </a:solidFill>
                <a:latin typeface="Arial"/>
                <a:ea typeface="Times New Roman"/>
              </a:rPr>
              <a:t>Standardization</a:t>
            </a:r>
            <a:r>
              <a:rPr lang="en-US" sz="2400" b="0" strike="noStrike" spc="-1" dirty="0">
                <a:solidFill>
                  <a:srgbClr val="000000"/>
                </a:solidFill>
                <a:latin typeface="Arial"/>
                <a:ea typeface="Times New Roman"/>
              </a:rPr>
              <a:t>, ridge regression(To create and train model to predict)</a:t>
            </a:r>
            <a:r>
              <a:rPr lang="en-US" sz="2400" spc="-1" dirty="0">
                <a:solidFill>
                  <a:srgbClr val="000000"/>
                </a:solidFill>
                <a:latin typeface="Arial"/>
                <a:ea typeface="Times New Roman"/>
              </a:rPr>
              <a:t>.</a:t>
            </a:r>
            <a:endParaRPr lang="en-US" sz="2400" b="0" strike="noStrike" spc="-1" dirty="0">
              <a:solidFill>
                <a:srgbClr val="000000"/>
              </a:solidFill>
              <a:latin typeface="Perpetua"/>
            </a:endParaRPr>
          </a:p>
          <a:p>
            <a:pPr marL="76320" indent="0" algn="just">
              <a:lnSpc>
                <a:spcPct val="100000"/>
              </a:lnSpc>
              <a:buNone/>
              <a:tabLst>
                <a:tab pos="0" algn="l"/>
              </a:tabLst>
            </a:pPr>
            <a:endParaRPr lang="en-US" sz="2400" b="0" strike="noStrike" spc="-1" dirty="0">
              <a:solidFill>
                <a:srgbClr val="000000"/>
              </a:solidFill>
              <a:latin typeface="Perpetua"/>
            </a:endParaRPr>
          </a:p>
        </p:txBody>
      </p:sp>
      <p:sp>
        <p:nvSpPr>
          <p:cNvPr id="91"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2AF2761E-DE49-486C-B618-43FC39EB1C2F}" type="slidenum">
              <a:rPr lang="en-US" sz="1400" b="0" strike="noStrike" spc="-1">
                <a:solidFill>
                  <a:srgbClr val="FFFFFF"/>
                </a:solidFill>
                <a:latin typeface="Franklin Gothic Book"/>
              </a:rPr>
              <a:pPr algn="ctr">
                <a:lnSpc>
                  <a:spcPct val="100000"/>
                </a:lnSpc>
              </a:pPr>
              <a:t>12</a:t>
            </a:fld>
            <a:endParaRPr lang="en-IN" sz="1400" b="0" strike="noStrike" spc="-1">
              <a:solidFill>
                <a:srgbClr val="000000"/>
              </a:solidFill>
              <a:latin typeface="Arial"/>
            </a:endParaRPr>
          </a:p>
        </p:txBody>
      </p:sp>
      <p:sp>
        <p:nvSpPr>
          <p:cNvPr id="2" name="PlaceHolder 3">
            <a:extLst>
              <a:ext uri="{FF2B5EF4-FFF2-40B4-BE49-F238E27FC236}">
                <a16:creationId xmlns:a16="http://schemas.microsoft.com/office/drawing/2014/main" id="{D642F662-0D2E-BAE6-66A7-58C96B115452}"/>
              </a:ext>
            </a:extLst>
          </p:cNvPr>
          <p:cNvSpPr>
            <a:spLocks noGrp="1"/>
          </p:cNvSpPr>
          <p:nvPr>
            <p:ph type="ftr" idx="16"/>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p:nvPr>
        </p:nvSpPr>
        <p:spPr>
          <a:xfrm>
            <a:off x="685980" y="213840"/>
            <a:ext cx="7772040" cy="4746960"/>
          </a:xfrm>
          <a:prstGeom prst="rect">
            <a:avLst/>
          </a:prstGeom>
          <a:noFill/>
          <a:ln w="9360">
            <a:noFill/>
          </a:ln>
        </p:spPr>
        <p:txBody>
          <a:bodyPr numCol="1" spcCol="0" anchor="t">
            <a:noAutofit/>
          </a:bodyPr>
          <a:lstStyle/>
          <a:p>
            <a:pPr marL="272880" indent="0" algn="just">
              <a:lnSpc>
                <a:spcPct val="100000"/>
              </a:lnSpc>
              <a:spcBef>
                <a:spcPts val="575"/>
              </a:spcBef>
              <a:buNone/>
            </a:pPr>
            <a:endParaRPr lang="en-US" sz="2400" b="0" strike="noStrike" spc="-1" dirty="0">
              <a:solidFill>
                <a:srgbClr val="000000"/>
              </a:solidFill>
              <a:latin typeface="Perpetua"/>
            </a:endParaRPr>
          </a:p>
          <a:p>
            <a:pPr marL="272880" indent="-272880" algn="just">
              <a:lnSpc>
                <a:spcPct val="100000"/>
              </a:lnSpc>
              <a:spcBef>
                <a:spcPts val="575"/>
              </a:spcBef>
              <a:buClr>
                <a:srgbClr val="D34817"/>
              </a:buClr>
              <a:buFont typeface="Times New Roman"/>
              <a:buChar char="●"/>
              <a:tabLst>
                <a:tab pos="0" algn="l"/>
              </a:tabLst>
            </a:pPr>
            <a:r>
              <a:rPr lang="en-US" sz="2400" b="1" strike="noStrike" spc="-1" dirty="0">
                <a:solidFill>
                  <a:srgbClr val="000000"/>
                </a:solidFill>
                <a:latin typeface="Arial"/>
                <a:ea typeface="Times New Roman"/>
              </a:rPr>
              <a:t>Model training: </a:t>
            </a:r>
            <a:endParaRPr lang="en-US" sz="2400" b="0" strike="noStrike" spc="-1" dirty="0">
              <a:solidFill>
                <a:srgbClr val="000000"/>
              </a:solidFill>
              <a:latin typeface="Perpetua"/>
            </a:endParaRPr>
          </a:p>
          <a:p>
            <a:pPr indent="0" algn="just">
              <a:lnSpc>
                <a:spcPct val="100000"/>
              </a:lnSpc>
              <a:spcBef>
                <a:spcPts val="575"/>
              </a:spcBef>
              <a:buNone/>
              <a:tabLst>
                <a:tab pos="0" algn="l"/>
              </a:tabLst>
            </a:pPr>
            <a:r>
              <a:rPr lang="en-US" sz="2400" b="1" strike="noStrike" spc="-1" dirty="0">
                <a:solidFill>
                  <a:srgbClr val="000000"/>
                </a:solidFill>
                <a:latin typeface="Arial"/>
                <a:ea typeface="Times New Roman"/>
              </a:rPr>
              <a:t>   </a:t>
            </a:r>
            <a:r>
              <a:rPr lang="en-US" sz="2400" b="0" strike="noStrike" spc="-1" dirty="0">
                <a:solidFill>
                  <a:srgbClr val="000000"/>
                </a:solidFill>
                <a:latin typeface="Arial"/>
                <a:ea typeface="Times New Roman"/>
              </a:rPr>
              <a:t>This module allow to train model that allows that particular model to produce a numerical value.</a:t>
            </a:r>
          </a:p>
          <a:p>
            <a:pPr indent="0" algn="just">
              <a:lnSpc>
                <a:spcPct val="100000"/>
              </a:lnSpc>
              <a:spcBef>
                <a:spcPts val="575"/>
              </a:spcBef>
              <a:buNone/>
              <a:tabLst>
                <a:tab pos="0" algn="l"/>
              </a:tabLst>
            </a:pPr>
            <a:endParaRPr lang="en-US" sz="2400" b="0" strike="noStrike" spc="-1" dirty="0">
              <a:solidFill>
                <a:srgbClr val="000000"/>
              </a:solidFill>
              <a:latin typeface="Arial"/>
              <a:ea typeface="Times New Roman"/>
            </a:endParaRPr>
          </a:p>
          <a:p>
            <a:pPr marL="272880" indent="-272880" algn="just">
              <a:lnSpc>
                <a:spcPct val="100000"/>
              </a:lnSpc>
              <a:spcBef>
                <a:spcPts val="575"/>
              </a:spcBef>
              <a:buClr>
                <a:srgbClr val="D34817"/>
              </a:buClr>
              <a:buFont typeface="Times New Roman"/>
              <a:buChar char="●"/>
              <a:tabLst>
                <a:tab pos="0" algn="l"/>
              </a:tabLst>
            </a:pPr>
            <a:r>
              <a:rPr lang="en-US" sz="2400" b="1" strike="noStrike" spc="-1" dirty="0">
                <a:solidFill>
                  <a:srgbClr val="000000"/>
                </a:solidFill>
                <a:latin typeface="Arial"/>
                <a:ea typeface="Times New Roman"/>
              </a:rPr>
              <a:t>User Interface: </a:t>
            </a:r>
            <a:endParaRPr lang="en-US" sz="2400" b="0" strike="noStrike" spc="-1" dirty="0">
              <a:solidFill>
                <a:srgbClr val="000000"/>
              </a:solidFill>
              <a:latin typeface="Perpetua"/>
            </a:endParaRPr>
          </a:p>
          <a:p>
            <a:pPr indent="0" algn="just">
              <a:lnSpc>
                <a:spcPct val="100000"/>
              </a:lnSpc>
              <a:spcBef>
                <a:spcPts val="575"/>
              </a:spcBef>
              <a:buNone/>
              <a:tabLst>
                <a:tab pos="0" algn="l"/>
              </a:tabLst>
            </a:pPr>
            <a:r>
              <a:rPr lang="en-US" sz="2400" b="1" strike="noStrike" spc="-1" dirty="0">
                <a:solidFill>
                  <a:srgbClr val="000000"/>
                </a:solidFill>
                <a:latin typeface="Arial"/>
                <a:ea typeface="Times New Roman"/>
              </a:rPr>
              <a:t>   </a:t>
            </a:r>
            <a:r>
              <a:rPr lang="en-US" sz="2400" b="0" strike="noStrike" spc="-1" dirty="0">
                <a:solidFill>
                  <a:srgbClr val="000000"/>
                </a:solidFill>
                <a:latin typeface="Arial"/>
                <a:ea typeface="Times New Roman"/>
              </a:rPr>
              <a:t>This module allow to create a user interface of project using HTML and CSS.</a:t>
            </a:r>
            <a:endParaRPr lang="en-US" sz="2400" b="0" strike="noStrike" spc="-1" dirty="0">
              <a:solidFill>
                <a:srgbClr val="000000"/>
              </a:solidFill>
              <a:latin typeface="Perpetua"/>
            </a:endParaRPr>
          </a:p>
          <a:p>
            <a:pPr indent="0" algn="just">
              <a:lnSpc>
                <a:spcPct val="100000"/>
              </a:lnSpc>
              <a:spcBef>
                <a:spcPts val="575"/>
              </a:spcBef>
              <a:buNone/>
              <a:tabLst>
                <a:tab pos="0" algn="l"/>
              </a:tabLst>
            </a:pPr>
            <a:endParaRPr lang="en-US" sz="2400" b="0" strike="noStrike" spc="-1" dirty="0">
              <a:solidFill>
                <a:srgbClr val="000000"/>
              </a:solidFill>
              <a:latin typeface="Perpetua"/>
            </a:endParaRPr>
          </a:p>
          <a:p>
            <a:pPr marL="76320" indent="0" algn="just">
              <a:lnSpc>
                <a:spcPct val="100000"/>
              </a:lnSpc>
              <a:buNone/>
              <a:tabLst>
                <a:tab pos="0" algn="l"/>
              </a:tabLst>
            </a:pPr>
            <a:endParaRPr lang="en-US" sz="2400" b="0" strike="noStrike" spc="-1" dirty="0">
              <a:solidFill>
                <a:srgbClr val="000000"/>
              </a:solidFill>
              <a:latin typeface="Perpetua"/>
            </a:endParaRPr>
          </a:p>
        </p:txBody>
      </p:sp>
      <p:sp>
        <p:nvSpPr>
          <p:cNvPr id="94"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5F81ED6F-DEDC-4E91-A4EB-3634A6AD996A}" type="slidenum">
              <a:rPr lang="en-US" sz="1400" b="0" strike="noStrike" spc="-1">
                <a:solidFill>
                  <a:srgbClr val="FFFFFF"/>
                </a:solidFill>
                <a:latin typeface="Franklin Gothic Book"/>
              </a:rPr>
              <a:pPr algn="ctr">
                <a:lnSpc>
                  <a:spcPct val="100000"/>
                </a:lnSpc>
              </a:pPr>
              <a:t>13</a:t>
            </a:fld>
            <a:endParaRPr lang="en-IN" sz="1400" b="0" strike="noStrike" spc="-1">
              <a:solidFill>
                <a:srgbClr val="000000"/>
              </a:solidFill>
              <a:latin typeface="Arial"/>
            </a:endParaRPr>
          </a:p>
        </p:txBody>
      </p:sp>
      <p:sp>
        <p:nvSpPr>
          <p:cNvPr id="2" name="PlaceHolder 3">
            <a:extLst>
              <a:ext uri="{FF2B5EF4-FFF2-40B4-BE49-F238E27FC236}">
                <a16:creationId xmlns:a16="http://schemas.microsoft.com/office/drawing/2014/main" id="{01589842-C217-CA60-63AB-AC6C453C33B2}"/>
              </a:ext>
            </a:extLst>
          </p:cNvPr>
          <p:cNvSpPr>
            <a:spLocks noGrp="1"/>
          </p:cNvSpPr>
          <p:nvPr>
            <p:ph type="ftr" idx="17"/>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627840" y="213480"/>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dirty="0">
                <a:solidFill>
                  <a:srgbClr val="FF0000"/>
                </a:solidFill>
                <a:latin typeface="Arial"/>
              </a:rPr>
              <a:t>PROPOSED BLOCK DIAGRAM</a:t>
            </a:r>
            <a:endParaRPr lang="en-US" sz="4000" b="0" strike="noStrike" spc="-1" dirty="0">
              <a:solidFill>
                <a:srgbClr val="000000"/>
              </a:solidFill>
              <a:latin typeface="Arial"/>
            </a:endParaRPr>
          </a:p>
        </p:txBody>
      </p:sp>
      <p:sp>
        <p:nvSpPr>
          <p:cNvPr id="82"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43B9E762-A824-4A57-988E-88C3356D86B7}" type="slidenum">
              <a:rPr lang="en-US" sz="1400" b="0" strike="noStrike" spc="-1">
                <a:solidFill>
                  <a:srgbClr val="FFFFFF"/>
                </a:solidFill>
                <a:latin typeface="Franklin Gothic Book"/>
              </a:rPr>
              <a:pPr algn="ctr">
                <a:lnSpc>
                  <a:spcPct val="100000"/>
                </a:lnSpc>
              </a:pPr>
              <a:t>14</a:t>
            </a:fld>
            <a:endParaRPr lang="en-IN" sz="1400" b="0" strike="noStrike" spc="-1">
              <a:solidFill>
                <a:srgbClr val="000000"/>
              </a:solidFill>
              <a:latin typeface="Arial"/>
            </a:endParaRPr>
          </a:p>
        </p:txBody>
      </p:sp>
      <p:sp>
        <p:nvSpPr>
          <p:cNvPr id="2" name="Rectangle: Rounded Corners 1">
            <a:extLst>
              <a:ext uri="{FF2B5EF4-FFF2-40B4-BE49-F238E27FC236}">
                <a16:creationId xmlns:a16="http://schemas.microsoft.com/office/drawing/2014/main" id="{889DE643-1357-31DF-06BE-AD9D4F2E5A20}"/>
              </a:ext>
            </a:extLst>
          </p:cNvPr>
          <p:cNvSpPr/>
          <p:nvPr/>
        </p:nvSpPr>
        <p:spPr>
          <a:xfrm>
            <a:off x="749508" y="2398426"/>
            <a:ext cx="1289154" cy="7345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a:t>
            </a:r>
            <a:endParaRPr lang="en-IN" dirty="0"/>
          </a:p>
        </p:txBody>
      </p:sp>
      <p:sp>
        <p:nvSpPr>
          <p:cNvPr id="3" name="Rectangle: Rounded Corners 2">
            <a:extLst>
              <a:ext uri="{FF2B5EF4-FFF2-40B4-BE49-F238E27FC236}">
                <a16:creationId xmlns:a16="http://schemas.microsoft.com/office/drawing/2014/main" id="{EA02FF83-FFD3-5CBA-4353-E64195D20651}"/>
              </a:ext>
            </a:extLst>
          </p:cNvPr>
          <p:cNvSpPr/>
          <p:nvPr/>
        </p:nvSpPr>
        <p:spPr>
          <a:xfrm>
            <a:off x="3537679" y="1873770"/>
            <a:ext cx="1798819" cy="18437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Analysis and Prediction</a:t>
            </a:r>
          </a:p>
          <a:p>
            <a:pPr algn="ctr"/>
            <a:endParaRPr lang="en-US" dirty="0"/>
          </a:p>
          <a:p>
            <a:pPr algn="ctr"/>
            <a:r>
              <a:rPr lang="en-US" dirty="0"/>
              <a:t>(</a:t>
            </a:r>
            <a:r>
              <a:rPr lang="en-US" dirty="0" err="1"/>
              <a:t>Streamlit</a:t>
            </a:r>
            <a:r>
              <a:rPr lang="en-US" dirty="0"/>
              <a:t>)</a:t>
            </a:r>
            <a:endParaRPr lang="en-IN" dirty="0"/>
          </a:p>
        </p:txBody>
      </p:sp>
      <p:cxnSp>
        <p:nvCxnSpPr>
          <p:cNvPr id="5" name="Straight Arrow Connector 4">
            <a:extLst>
              <a:ext uri="{FF2B5EF4-FFF2-40B4-BE49-F238E27FC236}">
                <a16:creationId xmlns:a16="http://schemas.microsoft.com/office/drawing/2014/main" id="{B554F994-E93C-C5E6-4F64-6C6D089D54E5}"/>
              </a:ext>
            </a:extLst>
          </p:cNvPr>
          <p:cNvCxnSpPr/>
          <p:nvPr/>
        </p:nvCxnSpPr>
        <p:spPr>
          <a:xfrm>
            <a:off x="2038662" y="2623279"/>
            <a:ext cx="14990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60AAFFFF-E386-0D7A-0FAF-46890A5D70F2}"/>
              </a:ext>
            </a:extLst>
          </p:cNvPr>
          <p:cNvCxnSpPr/>
          <p:nvPr/>
        </p:nvCxnSpPr>
        <p:spPr>
          <a:xfrm flipH="1">
            <a:off x="2038662" y="2923082"/>
            <a:ext cx="14990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266BC488-08FE-7BE5-8442-30B0BA3B4842}"/>
              </a:ext>
            </a:extLst>
          </p:cNvPr>
          <p:cNvSpPr/>
          <p:nvPr/>
        </p:nvSpPr>
        <p:spPr>
          <a:xfrm>
            <a:off x="688674" y="4738372"/>
            <a:ext cx="1410822" cy="7345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Developer</a:t>
            </a:r>
            <a:endParaRPr lang="en-IN" dirty="0"/>
          </a:p>
        </p:txBody>
      </p:sp>
      <p:sp>
        <p:nvSpPr>
          <p:cNvPr id="9" name="Rectangle: Rounded Corners 8">
            <a:extLst>
              <a:ext uri="{FF2B5EF4-FFF2-40B4-BE49-F238E27FC236}">
                <a16:creationId xmlns:a16="http://schemas.microsoft.com/office/drawing/2014/main" id="{93B49B2E-4EEE-7E96-002B-7153BD44929B}"/>
              </a:ext>
            </a:extLst>
          </p:cNvPr>
          <p:cNvSpPr/>
          <p:nvPr/>
        </p:nvSpPr>
        <p:spPr>
          <a:xfrm>
            <a:off x="2415236" y="4792600"/>
            <a:ext cx="2098624" cy="6260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endParaRPr lang="en-IN" dirty="0"/>
          </a:p>
        </p:txBody>
      </p:sp>
      <p:sp>
        <p:nvSpPr>
          <p:cNvPr id="10" name="Rectangle: Rounded Corners 9">
            <a:extLst>
              <a:ext uri="{FF2B5EF4-FFF2-40B4-BE49-F238E27FC236}">
                <a16:creationId xmlns:a16="http://schemas.microsoft.com/office/drawing/2014/main" id="{F477C986-E0E7-5A75-7942-C0ECDE08473B}"/>
              </a:ext>
            </a:extLst>
          </p:cNvPr>
          <p:cNvSpPr/>
          <p:nvPr/>
        </p:nvSpPr>
        <p:spPr>
          <a:xfrm>
            <a:off x="4829600" y="4792600"/>
            <a:ext cx="2098624" cy="6260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Building</a:t>
            </a:r>
            <a:endParaRPr lang="en-IN" dirty="0"/>
          </a:p>
        </p:txBody>
      </p:sp>
      <p:sp>
        <p:nvSpPr>
          <p:cNvPr id="11" name="Rectangle: Rounded Corners 10">
            <a:extLst>
              <a:ext uri="{FF2B5EF4-FFF2-40B4-BE49-F238E27FC236}">
                <a16:creationId xmlns:a16="http://schemas.microsoft.com/office/drawing/2014/main" id="{6556DCF6-40DB-F94A-05FD-5083DF909496}"/>
              </a:ext>
            </a:extLst>
          </p:cNvPr>
          <p:cNvSpPr/>
          <p:nvPr/>
        </p:nvSpPr>
        <p:spPr>
          <a:xfrm>
            <a:off x="6382986" y="2323526"/>
            <a:ext cx="1421298" cy="944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GitHub</a:t>
            </a:r>
            <a:endParaRPr lang="en-IN" dirty="0"/>
          </a:p>
        </p:txBody>
      </p:sp>
      <p:cxnSp>
        <p:nvCxnSpPr>
          <p:cNvPr id="13" name="Straight Arrow Connector 12">
            <a:extLst>
              <a:ext uri="{FF2B5EF4-FFF2-40B4-BE49-F238E27FC236}">
                <a16:creationId xmlns:a16="http://schemas.microsoft.com/office/drawing/2014/main" id="{5F06CB41-8973-8492-1D27-C8C24E610AFF}"/>
              </a:ext>
            </a:extLst>
          </p:cNvPr>
          <p:cNvCxnSpPr>
            <a:stCxn id="8" idx="3"/>
            <a:endCxn id="9" idx="1"/>
          </p:cNvCxnSpPr>
          <p:nvPr/>
        </p:nvCxnSpPr>
        <p:spPr>
          <a:xfrm>
            <a:off x="2099496" y="5105631"/>
            <a:ext cx="315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78400A-8FAE-12E2-045F-1DB163F3A202}"/>
              </a:ext>
            </a:extLst>
          </p:cNvPr>
          <p:cNvCxnSpPr>
            <a:stCxn id="9" idx="3"/>
            <a:endCxn id="10" idx="1"/>
          </p:cNvCxnSpPr>
          <p:nvPr/>
        </p:nvCxnSpPr>
        <p:spPr>
          <a:xfrm>
            <a:off x="4513860" y="5105631"/>
            <a:ext cx="315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C1B29E8-525A-23D7-1152-C1CAD70C173F}"/>
              </a:ext>
            </a:extLst>
          </p:cNvPr>
          <p:cNvCxnSpPr>
            <a:stCxn id="11" idx="1"/>
            <a:endCxn id="3" idx="3"/>
          </p:cNvCxnSpPr>
          <p:nvPr/>
        </p:nvCxnSpPr>
        <p:spPr>
          <a:xfrm flipH="1">
            <a:off x="5336498" y="2795666"/>
            <a:ext cx="10464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7745F763-E50C-5D98-532B-D3BEF40E3F75}"/>
              </a:ext>
            </a:extLst>
          </p:cNvPr>
          <p:cNvSpPr/>
          <p:nvPr/>
        </p:nvSpPr>
        <p:spPr>
          <a:xfrm>
            <a:off x="6217575" y="3764632"/>
            <a:ext cx="1752120" cy="6252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Interface</a:t>
            </a:r>
            <a:endParaRPr lang="en-IN" dirty="0"/>
          </a:p>
        </p:txBody>
      </p:sp>
      <p:cxnSp>
        <p:nvCxnSpPr>
          <p:cNvPr id="23" name="Straight Arrow Connector 22">
            <a:extLst>
              <a:ext uri="{FF2B5EF4-FFF2-40B4-BE49-F238E27FC236}">
                <a16:creationId xmlns:a16="http://schemas.microsoft.com/office/drawing/2014/main" id="{165446A8-DAD7-4ADD-40D6-7A97171FC1A6}"/>
              </a:ext>
            </a:extLst>
          </p:cNvPr>
          <p:cNvCxnSpPr>
            <a:stCxn id="20" idx="0"/>
            <a:endCxn id="11" idx="2"/>
          </p:cNvCxnSpPr>
          <p:nvPr/>
        </p:nvCxnSpPr>
        <p:spPr>
          <a:xfrm flipV="1">
            <a:off x="7093635" y="3267806"/>
            <a:ext cx="0" cy="496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Curved 24">
            <a:extLst>
              <a:ext uri="{FF2B5EF4-FFF2-40B4-BE49-F238E27FC236}">
                <a16:creationId xmlns:a16="http://schemas.microsoft.com/office/drawing/2014/main" id="{68FAB998-8A32-C723-8D6B-6782AD726067}"/>
              </a:ext>
            </a:extLst>
          </p:cNvPr>
          <p:cNvCxnSpPr>
            <a:stCxn id="10" idx="3"/>
            <a:endCxn id="20" idx="2"/>
          </p:cNvCxnSpPr>
          <p:nvPr/>
        </p:nvCxnSpPr>
        <p:spPr>
          <a:xfrm flipV="1">
            <a:off x="6928224" y="4389916"/>
            <a:ext cx="165411" cy="71571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4" name="PlaceHolder 3">
            <a:extLst>
              <a:ext uri="{FF2B5EF4-FFF2-40B4-BE49-F238E27FC236}">
                <a16:creationId xmlns:a16="http://schemas.microsoft.com/office/drawing/2014/main" id="{5A45CA6F-EF93-D998-5598-B472402CD77F}"/>
              </a:ext>
            </a:extLst>
          </p:cNvPr>
          <p:cNvSpPr>
            <a:spLocks noGrp="1"/>
          </p:cNvSpPr>
          <p:nvPr>
            <p:ph type="ftr" idx="14"/>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extLst>
      <p:ext uri="{BB962C8B-B14F-4D97-AF65-F5344CB8AC3E}">
        <p14:creationId xmlns:p14="http://schemas.microsoft.com/office/powerpoint/2010/main" val="124127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CC9A-6801-D1A7-9588-53CAF5D2C9DF}"/>
              </a:ext>
            </a:extLst>
          </p:cNvPr>
          <p:cNvSpPr>
            <a:spLocks noGrp="1"/>
          </p:cNvSpPr>
          <p:nvPr>
            <p:ph type="title"/>
          </p:nvPr>
        </p:nvSpPr>
        <p:spPr/>
        <p:txBody>
          <a:bodyPr/>
          <a:lstStyle/>
          <a:p>
            <a:r>
              <a:rPr lang="en-IN" sz="4000" b="1" dirty="0">
                <a:solidFill>
                  <a:srgbClr val="FF0000"/>
                </a:solidFill>
                <a:latin typeface="Arial "/>
              </a:rPr>
              <a:t>ONLINE COURSE DETAILS</a:t>
            </a:r>
            <a:endParaRPr lang="en-IN" sz="4000" b="1" dirty="0">
              <a:latin typeface="Arial "/>
            </a:endParaRPr>
          </a:p>
        </p:txBody>
      </p:sp>
      <p:sp>
        <p:nvSpPr>
          <p:cNvPr id="6" name="TextBox 5">
            <a:extLst>
              <a:ext uri="{FF2B5EF4-FFF2-40B4-BE49-F238E27FC236}">
                <a16:creationId xmlns:a16="http://schemas.microsoft.com/office/drawing/2014/main" id="{700B237B-928F-7746-21C3-AF8519AB51F6}"/>
              </a:ext>
            </a:extLst>
          </p:cNvPr>
          <p:cNvSpPr txBox="1"/>
          <p:nvPr/>
        </p:nvSpPr>
        <p:spPr>
          <a:xfrm>
            <a:off x="914400" y="1224505"/>
            <a:ext cx="7772039" cy="2609176"/>
          </a:xfrm>
          <a:prstGeom prst="rect">
            <a:avLst/>
          </a:prstGeom>
          <a:noFill/>
        </p:spPr>
        <p:txBody>
          <a:bodyPr wrap="square">
            <a:spAutoFit/>
          </a:bodyPr>
          <a:lstStyle/>
          <a:p>
            <a:pPr marL="342900" indent="-342900" algn="l">
              <a:buFont typeface="Arial" panose="020B0604020202020204" pitchFamily="34" charset="0"/>
              <a:buChar char="•"/>
            </a:pPr>
            <a:r>
              <a:rPr lang="en-US" sz="2400" dirty="0"/>
              <a:t>Course Name  :  </a:t>
            </a:r>
            <a:r>
              <a:rPr lang="en-US" sz="2400" i="0" dirty="0">
                <a:solidFill>
                  <a:srgbClr val="000000"/>
                </a:solidFill>
                <a:effectLst/>
                <a:latin typeface="+mj-lt"/>
              </a:rPr>
              <a:t>Data Visualization With Power BI</a:t>
            </a:r>
          </a:p>
          <a:p>
            <a:pPr marL="342900" indent="-342900">
              <a:lnSpc>
                <a:spcPct val="150000"/>
              </a:lnSpc>
              <a:buFont typeface="Arial" panose="020B0604020202020204" pitchFamily="34" charset="0"/>
              <a:buChar char="•"/>
            </a:pPr>
            <a:r>
              <a:rPr lang="en-US" sz="2400" dirty="0"/>
              <a:t>Platform           :  Online course</a:t>
            </a:r>
          </a:p>
          <a:p>
            <a:pPr marL="342900" indent="-342900">
              <a:lnSpc>
                <a:spcPct val="150000"/>
              </a:lnSpc>
              <a:buFont typeface="Arial" panose="020B0604020202020204" pitchFamily="34" charset="0"/>
              <a:buChar char="•"/>
            </a:pPr>
            <a:r>
              <a:rPr lang="en-US" sz="2400" dirty="0"/>
              <a:t>Provider           :  Great Learning</a:t>
            </a:r>
          </a:p>
          <a:p>
            <a:pPr marL="342900" indent="-342900">
              <a:lnSpc>
                <a:spcPct val="150000"/>
              </a:lnSpc>
              <a:buFont typeface="Arial" panose="020B0604020202020204" pitchFamily="34" charset="0"/>
              <a:buChar char="•"/>
            </a:pPr>
            <a:r>
              <a:rPr lang="en-US" sz="2400" dirty="0"/>
              <a:t>Status              :  15% completed </a:t>
            </a:r>
          </a:p>
          <a:p>
            <a:pPr marL="342900" indent="-342900">
              <a:lnSpc>
                <a:spcPct val="150000"/>
              </a:lnSpc>
              <a:buFont typeface="Arial" panose="020B0604020202020204" pitchFamily="34" charset="0"/>
              <a:buChar char="•"/>
            </a:pPr>
            <a:r>
              <a:rPr lang="en-US" sz="2400" dirty="0"/>
              <a:t>Level                :  Intermediate </a:t>
            </a:r>
          </a:p>
        </p:txBody>
      </p:sp>
      <p:sp>
        <p:nvSpPr>
          <p:cNvPr id="9" name="Slide Number Placeholder 3">
            <a:extLst>
              <a:ext uri="{FF2B5EF4-FFF2-40B4-BE49-F238E27FC236}">
                <a16:creationId xmlns:a16="http://schemas.microsoft.com/office/drawing/2014/main" id="{4272AADC-A0FE-18C5-EAE0-857CDC4D5E64}"/>
              </a:ext>
            </a:extLst>
          </p:cNvPr>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DFE34094-C495-4F47-8213-DFB8A21B0D62}" type="slidenum">
              <a:rPr lang="en-US" sz="1400" b="0" strike="noStrike" spc="-1">
                <a:solidFill>
                  <a:srgbClr val="FFFFFF"/>
                </a:solidFill>
                <a:latin typeface="Franklin Gothic Book"/>
              </a:rPr>
              <a:pPr algn="ctr">
                <a:lnSpc>
                  <a:spcPct val="100000"/>
                </a:lnSpc>
              </a:pPr>
              <a:t>15</a:t>
            </a:fld>
            <a:endParaRPr lang="en-IN" sz="1400" b="0" strike="noStrike" spc="-1" dirty="0">
              <a:solidFill>
                <a:srgbClr val="000000"/>
              </a:solidFill>
              <a:latin typeface="Arial"/>
            </a:endParaRPr>
          </a:p>
        </p:txBody>
      </p:sp>
      <p:sp>
        <p:nvSpPr>
          <p:cNvPr id="12" name="TextBox 11">
            <a:extLst>
              <a:ext uri="{FF2B5EF4-FFF2-40B4-BE49-F238E27FC236}">
                <a16:creationId xmlns:a16="http://schemas.microsoft.com/office/drawing/2014/main" id="{987CDC37-1279-149D-62B4-962FA5BE948B}"/>
              </a:ext>
            </a:extLst>
          </p:cNvPr>
          <p:cNvSpPr txBox="1"/>
          <p:nvPr/>
        </p:nvSpPr>
        <p:spPr>
          <a:xfrm>
            <a:off x="7267362" y="6084837"/>
            <a:ext cx="1730478" cy="707886"/>
          </a:xfrm>
          <a:prstGeom prst="rect">
            <a:avLst/>
          </a:prstGeom>
          <a:noFill/>
        </p:spPr>
        <p:txBody>
          <a:bodyPr wrap="square">
            <a:spAutoFit/>
          </a:body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extLst>
      <p:ext uri="{BB962C8B-B14F-4D97-AF65-F5344CB8AC3E}">
        <p14:creationId xmlns:p14="http://schemas.microsoft.com/office/powerpoint/2010/main" val="34920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27840" y="213480"/>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a:solidFill>
                  <a:srgbClr val="FF0000"/>
                </a:solidFill>
                <a:latin typeface="Arial"/>
              </a:rPr>
              <a:t>CONCLUSION</a:t>
            </a:r>
            <a:endParaRPr lang="en-US" sz="4000" b="0" strike="noStrike" spc="-1">
              <a:solidFill>
                <a:srgbClr val="000000"/>
              </a:solidFill>
              <a:latin typeface="Arial"/>
            </a:endParaRPr>
          </a:p>
        </p:txBody>
      </p:sp>
      <p:sp>
        <p:nvSpPr>
          <p:cNvPr id="97" name="PlaceHolder 2"/>
          <p:cNvSpPr>
            <a:spLocks noGrp="1"/>
          </p:cNvSpPr>
          <p:nvPr>
            <p:ph/>
          </p:nvPr>
        </p:nvSpPr>
        <p:spPr>
          <a:xfrm>
            <a:off x="627840" y="1112403"/>
            <a:ext cx="7772040" cy="4990680"/>
          </a:xfrm>
          <a:prstGeom prst="rect">
            <a:avLst/>
          </a:prstGeom>
          <a:noFill/>
          <a:ln w="9360">
            <a:noFill/>
          </a:ln>
        </p:spPr>
        <p:txBody>
          <a:bodyPr numCol="1" spcCol="0" anchor="t">
            <a:noAutofit/>
          </a:bodyPr>
          <a:lstStyle/>
          <a:p>
            <a:pPr marL="76320" indent="0" algn="just">
              <a:lnSpc>
                <a:spcPct val="100000"/>
              </a:lnSpc>
              <a:buNone/>
              <a:tabLst>
                <a:tab pos="0" algn="l"/>
              </a:tabLst>
            </a:pPr>
            <a:r>
              <a:rPr lang="en-IN" sz="2400" spc="-1" dirty="0">
                <a:solidFill>
                  <a:srgbClr val="000000"/>
                </a:solidFill>
                <a:latin typeface="Arial"/>
                <a:ea typeface="Times New Roman"/>
              </a:rPr>
              <a:t>	</a:t>
            </a:r>
            <a:r>
              <a:rPr lang="en-US" sz="2400" b="0" strike="noStrike" spc="-1" dirty="0">
                <a:solidFill>
                  <a:srgbClr val="000000"/>
                </a:solidFill>
                <a:latin typeface="Arial"/>
                <a:ea typeface="Times New Roman"/>
              </a:rPr>
              <a:t>The project was deployed using </a:t>
            </a:r>
            <a:r>
              <a:rPr lang="en-US" sz="2400" b="0" strike="noStrike" spc="-1" dirty="0" err="1">
                <a:solidFill>
                  <a:srgbClr val="000000"/>
                </a:solidFill>
                <a:latin typeface="Arial"/>
                <a:ea typeface="Times New Roman"/>
              </a:rPr>
              <a:t>Streamlit</a:t>
            </a:r>
            <a:r>
              <a:rPr lang="en-US" sz="2400" b="0" strike="noStrike" spc="-1" dirty="0">
                <a:solidFill>
                  <a:srgbClr val="000000"/>
                </a:solidFill>
                <a:latin typeface="Arial"/>
                <a:ea typeface="Times New Roman"/>
              </a:rPr>
              <a:t>, allowing users to interact with the model and make analysis and predictions on Satisfaction score that customer might wish based on car </a:t>
            </a:r>
            <a:r>
              <a:rPr lang="en-US" sz="2400" spc="-1" dirty="0">
                <a:solidFill>
                  <a:srgbClr val="000000"/>
                </a:solidFill>
                <a:latin typeface="Arial"/>
                <a:ea typeface="Times New Roman"/>
              </a:rPr>
              <a:t>customer details and energy consumption</a:t>
            </a:r>
            <a:r>
              <a:rPr lang="en-US" sz="2400" b="0" strike="noStrike" spc="-1" dirty="0">
                <a:solidFill>
                  <a:srgbClr val="000000"/>
                </a:solidFill>
                <a:latin typeface="Arial"/>
                <a:ea typeface="Times New Roman"/>
              </a:rPr>
              <a:t>.</a:t>
            </a:r>
          </a:p>
          <a:p>
            <a:pPr marL="76320" indent="0" algn="just">
              <a:lnSpc>
                <a:spcPct val="100000"/>
              </a:lnSpc>
              <a:buNone/>
              <a:tabLst>
                <a:tab pos="0" algn="l"/>
              </a:tabLst>
            </a:pPr>
            <a:endParaRPr lang="en-US" sz="2400" b="0" strike="noStrike" spc="-1" dirty="0">
              <a:solidFill>
                <a:srgbClr val="000000"/>
              </a:solidFill>
              <a:latin typeface="Perpetua"/>
            </a:endParaRPr>
          </a:p>
          <a:p>
            <a:pPr marL="76320" indent="0" algn="just">
              <a:lnSpc>
                <a:spcPct val="100000"/>
              </a:lnSpc>
              <a:buNone/>
              <a:tabLst>
                <a:tab pos="0" algn="l"/>
              </a:tabLst>
            </a:pPr>
            <a:endParaRPr lang="en-US" sz="2400" b="0" strike="noStrike" spc="-1" dirty="0">
              <a:solidFill>
                <a:srgbClr val="000000"/>
              </a:solidFill>
              <a:latin typeface="Perpetua"/>
            </a:endParaRPr>
          </a:p>
          <a:p>
            <a:pPr marL="76320" indent="0" algn="just">
              <a:lnSpc>
                <a:spcPct val="100000"/>
              </a:lnSpc>
              <a:buNone/>
              <a:tabLst>
                <a:tab pos="0" algn="l"/>
              </a:tabLst>
            </a:pPr>
            <a:endParaRPr lang="en-US" sz="2400" b="0" strike="noStrike" spc="-1" dirty="0">
              <a:solidFill>
                <a:srgbClr val="000000"/>
              </a:solidFill>
              <a:latin typeface="Perpetua"/>
            </a:endParaRPr>
          </a:p>
        </p:txBody>
      </p:sp>
      <p:sp>
        <p:nvSpPr>
          <p:cNvPr id="98"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DFE34094-C495-4F47-8213-DFB8A21B0D62}" type="slidenum">
              <a:rPr lang="en-US" sz="1400" b="0" strike="noStrike" spc="-1">
                <a:solidFill>
                  <a:srgbClr val="FFFFFF"/>
                </a:solidFill>
                <a:latin typeface="Franklin Gothic Book"/>
              </a:rPr>
              <a:pPr algn="ctr">
                <a:lnSpc>
                  <a:spcPct val="100000"/>
                </a:lnSpc>
              </a:pPr>
              <a:t>16</a:t>
            </a:fld>
            <a:endParaRPr lang="en-IN" sz="1400" b="0" strike="noStrike" spc="-1" dirty="0">
              <a:solidFill>
                <a:srgbClr val="000000"/>
              </a:solidFill>
              <a:latin typeface="Arial"/>
            </a:endParaRPr>
          </a:p>
        </p:txBody>
      </p:sp>
      <p:sp>
        <p:nvSpPr>
          <p:cNvPr id="2" name="PlaceHolder 3">
            <a:extLst>
              <a:ext uri="{FF2B5EF4-FFF2-40B4-BE49-F238E27FC236}">
                <a16:creationId xmlns:a16="http://schemas.microsoft.com/office/drawing/2014/main" id="{6A5FB3F3-F552-F844-617A-90B2C404D13A}"/>
              </a:ext>
            </a:extLst>
          </p:cNvPr>
          <p:cNvSpPr>
            <a:spLocks noGrp="1"/>
          </p:cNvSpPr>
          <p:nvPr>
            <p:ph type="ftr" idx="18"/>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85980" y="252432"/>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dirty="0">
                <a:solidFill>
                  <a:srgbClr val="FF0000"/>
                </a:solidFill>
                <a:latin typeface="Arial"/>
              </a:rPr>
              <a:t>REFERENCES </a:t>
            </a:r>
            <a:endParaRPr lang="en-US" sz="4000" b="0" strike="noStrike" spc="-1" dirty="0">
              <a:solidFill>
                <a:srgbClr val="000000"/>
              </a:solidFill>
              <a:latin typeface="Arial"/>
            </a:endParaRPr>
          </a:p>
        </p:txBody>
      </p:sp>
      <p:sp>
        <p:nvSpPr>
          <p:cNvPr id="101" name="PlaceHolder 2"/>
          <p:cNvSpPr>
            <a:spLocks noGrp="1"/>
          </p:cNvSpPr>
          <p:nvPr>
            <p:ph/>
          </p:nvPr>
        </p:nvSpPr>
        <p:spPr>
          <a:xfrm>
            <a:off x="685980" y="1055520"/>
            <a:ext cx="7772040" cy="4746960"/>
          </a:xfrm>
          <a:prstGeom prst="rect">
            <a:avLst/>
          </a:prstGeom>
          <a:noFill/>
          <a:ln w="9360">
            <a:noFill/>
          </a:ln>
        </p:spPr>
        <p:txBody>
          <a:bodyPr numCol="1" spcCol="0" anchor="t">
            <a:noAutofit/>
          </a:bodyPr>
          <a:lstStyle/>
          <a:p>
            <a:pPr marL="272880" indent="-272880" algn="just">
              <a:lnSpc>
                <a:spcPct val="100000"/>
              </a:lnSpc>
              <a:spcBef>
                <a:spcPts val="575"/>
              </a:spcBef>
              <a:buClr>
                <a:srgbClr val="D34817"/>
              </a:buClr>
              <a:buFont typeface="Wingdings 2" charset="2"/>
              <a:buChar char=""/>
            </a:pPr>
            <a:r>
              <a:rPr lang="en-IN" sz="2400" b="1" strike="noStrike" spc="-1" dirty="0">
                <a:solidFill>
                  <a:srgbClr val="000000"/>
                </a:solidFill>
                <a:latin typeface="Arial"/>
                <a:ea typeface="Times New Roman"/>
              </a:rPr>
              <a:t> </a:t>
            </a:r>
            <a:r>
              <a:rPr lang="en-US" sz="2400" b="1" i="0" dirty="0">
                <a:solidFill>
                  <a:srgbClr val="222222"/>
                </a:solidFill>
                <a:effectLst/>
                <a:latin typeface="Arial" panose="020B0604020202020204" pitchFamily="34" charset="0"/>
              </a:rPr>
              <a:t>Dimitrios G. </a:t>
            </a:r>
            <a:r>
              <a:rPr lang="en-US" sz="2400" b="1" i="0" dirty="0" err="1">
                <a:solidFill>
                  <a:srgbClr val="222222"/>
                </a:solidFill>
                <a:effectLst/>
                <a:latin typeface="Arial" panose="020B0604020202020204" pitchFamily="34" charset="0"/>
              </a:rPr>
              <a:t>Karyampas</a:t>
            </a:r>
            <a:r>
              <a:rPr lang="en-US" sz="2400" b="1" i="0" dirty="0">
                <a:solidFill>
                  <a:srgbClr val="222222"/>
                </a:solidFill>
                <a:effectLst/>
                <a:latin typeface="Arial" panose="020B0604020202020204" pitchFamily="34" charset="0"/>
              </a:rPr>
              <a:t>, George </a:t>
            </a:r>
            <a:r>
              <a:rPr lang="en-US" sz="2400" b="1" i="0" dirty="0" err="1">
                <a:solidFill>
                  <a:srgbClr val="222222"/>
                </a:solidFill>
                <a:effectLst/>
                <a:latin typeface="Arial" panose="020B0604020202020204" pitchFamily="34" charset="0"/>
              </a:rPr>
              <a:t>Doukidis</a:t>
            </a:r>
            <a:r>
              <a:rPr lang="en-US" sz="2400" b="1" i="0" dirty="0">
                <a:solidFill>
                  <a:srgbClr val="222222"/>
                </a:solidFill>
                <a:effectLst/>
                <a:latin typeface="Arial" panose="020B0604020202020204" pitchFamily="34" charset="0"/>
              </a:rPr>
              <a:t>, Vasilios Pappas (</a:t>
            </a:r>
            <a:r>
              <a:rPr lang="en-IN" sz="2400" b="1" i="0" spc="-1" dirty="0">
                <a:solidFill>
                  <a:srgbClr val="222222"/>
                </a:solidFill>
                <a:effectLst/>
                <a:latin typeface="Arial" panose="020B0604020202020204" pitchFamily="34" charset="0"/>
              </a:rPr>
              <a:t>2015) </a:t>
            </a:r>
            <a:r>
              <a:rPr lang="en-US" sz="2400" i="0" spc="-1" dirty="0">
                <a:solidFill>
                  <a:srgbClr val="222222"/>
                </a:solidFill>
                <a:effectLst/>
                <a:latin typeface="Arial" panose="020B0604020202020204" pitchFamily="34" charset="0"/>
              </a:rPr>
              <a:t>"Customer Segmentation in Energy Markets: Empirical Evidence from the </a:t>
            </a:r>
            <a:r>
              <a:rPr lang="en-US" sz="2400" i="0" spc="-1" dirty="0" err="1">
                <a:solidFill>
                  <a:srgbClr val="222222"/>
                </a:solidFill>
                <a:effectLst/>
                <a:latin typeface="Arial" panose="020B0604020202020204" pitchFamily="34" charset="0"/>
              </a:rPr>
              <a:t>ResidentialSector</a:t>
            </a:r>
            <a:r>
              <a:rPr lang="en-US" sz="2400" i="0" spc="-1" dirty="0">
                <a:solidFill>
                  <a:srgbClr val="222222"/>
                </a:solidFill>
                <a:effectLst/>
                <a:latin typeface="Arial" panose="020B0604020202020204" pitchFamily="34" charset="0"/>
              </a:rPr>
              <a:t>“</a:t>
            </a:r>
          </a:p>
          <a:p>
            <a:pPr marL="0" indent="0" algn="just">
              <a:lnSpc>
                <a:spcPct val="100000"/>
              </a:lnSpc>
              <a:spcBef>
                <a:spcPts val="575"/>
              </a:spcBef>
              <a:buClr>
                <a:srgbClr val="D34817"/>
              </a:buClr>
              <a:buNone/>
            </a:pPr>
            <a:r>
              <a:rPr lang="fi-FI" sz="2400" b="1" i="0" spc="-1" dirty="0">
                <a:solidFill>
                  <a:srgbClr val="222222"/>
                </a:solidFill>
                <a:effectLst/>
                <a:latin typeface="Arial" panose="020B0604020202020204" pitchFamily="34" charset="0"/>
              </a:rPr>
              <a:t>   </a:t>
            </a:r>
            <a:r>
              <a:rPr lang="en-US" sz="2400" i="0" spc="-1" dirty="0">
                <a:solidFill>
                  <a:srgbClr val="222222"/>
                </a:solidFill>
                <a:effectLst/>
                <a:latin typeface="Arial" panose="020B0604020202020204" pitchFamily="34" charset="0"/>
                <a:hlinkClick r:id="rId3"/>
              </a:rPr>
              <a:t>https://doi.org/10.1016/j.enpol.2015.05.002</a:t>
            </a:r>
            <a:endParaRPr lang="fi-FI" sz="2400" b="1" i="0" spc="-1" dirty="0">
              <a:solidFill>
                <a:srgbClr val="222222"/>
              </a:solidFill>
              <a:effectLst/>
              <a:latin typeface="Arial" panose="020B0604020202020204" pitchFamily="34" charset="0"/>
            </a:endParaRPr>
          </a:p>
          <a:p>
            <a:pPr algn="just">
              <a:lnSpc>
                <a:spcPct val="100000"/>
              </a:lnSpc>
              <a:spcBef>
                <a:spcPts val="575"/>
              </a:spcBef>
              <a:buClr>
                <a:srgbClr val="D34817"/>
              </a:buClr>
            </a:pPr>
            <a:r>
              <a:rPr lang="fi-FI" sz="2400" b="1" i="0" spc="-1" dirty="0">
                <a:solidFill>
                  <a:srgbClr val="222222"/>
                </a:solidFill>
                <a:effectLst/>
                <a:latin typeface="Arial" panose="020B0604020202020204" pitchFamily="34" charset="0"/>
              </a:rPr>
              <a:t>Jonn Axsen, Kenneth S. Kurani (2012) </a:t>
            </a:r>
            <a:r>
              <a:rPr lang="en-US" sz="2400" i="0" spc="-1" dirty="0">
                <a:solidFill>
                  <a:srgbClr val="222222"/>
                </a:solidFill>
                <a:effectLst/>
                <a:latin typeface="Arial" panose="020B0604020202020204" pitchFamily="34" charset="0"/>
              </a:rPr>
              <a:t>"Segmenting the Residential Energy Market: A Study of Consumer Perceptions and Behaviors“</a:t>
            </a:r>
          </a:p>
          <a:p>
            <a:pPr marL="0" indent="0" algn="just">
              <a:lnSpc>
                <a:spcPct val="100000"/>
              </a:lnSpc>
              <a:spcBef>
                <a:spcPts val="575"/>
              </a:spcBef>
              <a:buClr>
                <a:srgbClr val="D34817"/>
              </a:buClr>
              <a:buNone/>
            </a:pPr>
            <a:r>
              <a:rPr lang="en-US" sz="2400" spc="-1" dirty="0">
                <a:solidFill>
                  <a:srgbClr val="222222"/>
                </a:solidFill>
                <a:latin typeface="Arial" panose="020B0604020202020204" pitchFamily="34" charset="0"/>
              </a:rPr>
              <a:t>   </a:t>
            </a:r>
            <a:r>
              <a:rPr lang="en-US" sz="2400" spc="-1" dirty="0">
                <a:solidFill>
                  <a:srgbClr val="222222"/>
                </a:solidFill>
                <a:latin typeface="Arial" panose="020B0604020202020204" pitchFamily="34" charset="0"/>
                <a:hlinkClick r:id="rId4"/>
              </a:rPr>
              <a:t>https://doi.org/10.1016/j.enpol.2011.09.055</a:t>
            </a:r>
            <a:endParaRPr lang="en-US" sz="2400" spc="-1" dirty="0">
              <a:solidFill>
                <a:srgbClr val="222222"/>
              </a:solidFill>
              <a:latin typeface="Arial" panose="020B0604020202020204" pitchFamily="34" charset="0"/>
            </a:endParaRPr>
          </a:p>
          <a:p>
            <a:pPr algn="just">
              <a:lnSpc>
                <a:spcPct val="100000"/>
              </a:lnSpc>
              <a:spcBef>
                <a:spcPts val="575"/>
              </a:spcBef>
              <a:buClr>
                <a:srgbClr val="D34817"/>
              </a:buClr>
            </a:pPr>
            <a:r>
              <a:rPr lang="en-US" sz="2400" b="1" i="0" spc="-1" dirty="0">
                <a:solidFill>
                  <a:srgbClr val="222222"/>
                </a:solidFill>
                <a:effectLst/>
                <a:latin typeface="Arial" panose="020B0604020202020204" pitchFamily="34" charset="0"/>
              </a:rPr>
              <a:t>E. Z. </a:t>
            </a:r>
            <a:r>
              <a:rPr lang="en-US" sz="2400" b="1" i="0" spc="-1" dirty="0" err="1">
                <a:solidFill>
                  <a:srgbClr val="222222"/>
                </a:solidFill>
                <a:effectLst/>
                <a:latin typeface="Arial" panose="020B0604020202020204" pitchFamily="34" charset="0"/>
              </a:rPr>
              <a:t>Troncoso</a:t>
            </a:r>
            <a:r>
              <a:rPr lang="en-US" sz="2400" b="1" i="0" spc="-1" dirty="0">
                <a:solidFill>
                  <a:srgbClr val="222222"/>
                </a:solidFill>
                <a:effectLst/>
                <a:latin typeface="Arial" panose="020B0604020202020204" pitchFamily="34" charset="0"/>
              </a:rPr>
              <a:t>, S. A. Morris, M. W. Jenkins, R. A. Shaw (2018) </a:t>
            </a:r>
            <a:r>
              <a:rPr lang="en-US" sz="2400" i="0" spc="-1" dirty="0">
                <a:solidFill>
                  <a:srgbClr val="222222"/>
                </a:solidFill>
                <a:effectLst/>
                <a:latin typeface="Arial" panose="020B0604020202020204" pitchFamily="34" charset="0"/>
              </a:rPr>
              <a:t>"</a:t>
            </a:r>
            <a:r>
              <a:rPr lang="en-US" sz="2400" i="0" spc="-1" dirty="0" err="1">
                <a:solidFill>
                  <a:srgbClr val="222222"/>
                </a:solidFill>
                <a:effectLst/>
                <a:latin typeface="Arial" panose="020B0604020202020204" pitchFamily="34" charset="0"/>
              </a:rPr>
              <a:t>Personalised</a:t>
            </a:r>
            <a:r>
              <a:rPr lang="en-US" sz="2400" i="0" spc="-1" dirty="0">
                <a:solidFill>
                  <a:srgbClr val="222222"/>
                </a:solidFill>
                <a:effectLst/>
                <a:latin typeface="Arial" panose="020B0604020202020204" pitchFamily="34" charset="0"/>
              </a:rPr>
              <a:t> Smart Energy Services: A Data-Driven Approach“</a:t>
            </a:r>
          </a:p>
          <a:p>
            <a:pPr marL="0" indent="0" algn="just">
              <a:lnSpc>
                <a:spcPct val="100000"/>
              </a:lnSpc>
              <a:spcBef>
                <a:spcPts val="575"/>
              </a:spcBef>
              <a:buClr>
                <a:srgbClr val="D34817"/>
              </a:buClr>
              <a:buNone/>
            </a:pPr>
            <a:r>
              <a:rPr lang="en-US" sz="2400" spc="-1" dirty="0">
                <a:solidFill>
                  <a:srgbClr val="222222"/>
                </a:solidFill>
                <a:latin typeface="Arial" panose="020B0604020202020204" pitchFamily="34" charset="0"/>
              </a:rPr>
              <a:t>   </a:t>
            </a:r>
            <a:r>
              <a:rPr lang="en-US" sz="2400" spc="-1" dirty="0">
                <a:solidFill>
                  <a:srgbClr val="222222"/>
                </a:solidFill>
                <a:latin typeface="Arial" panose="020B0604020202020204" pitchFamily="34" charset="0"/>
                <a:hlinkClick r:id="rId5"/>
              </a:rPr>
              <a:t>https://doi.org/10.1016/j.apenergy.2018.08.050</a:t>
            </a:r>
            <a:endParaRPr lang="en-US" sz="2400" spc="-1" dirty="0">
              <a:solidFill>
                <a:srgbClr val="222222"/>
              </a:solidFill>
              <a:latin typeface="Arial" panose="020B0604020202020204" pitchFamily="34" charset="0"/>
            </a:endParaRPr>
          </a:p>
          <a:p>
            <a:pPr marL="272880" indent="-272880" algn="just">
              <a:lnSpc>
                <a:spcPct val="100000"/>
              </a:lnSpc>
              <a:spcBef>
                <a:spcPts val="575"/>
              </a:spcBef>
              <a:buClr>
                <a:srgbClr val="D34817"/>
              </a:buClr>
              <a:buFont typeface="Wingdings 2" charset="2"/>
              <a:buChar char=""/>
            </a:pPr>
            <a:endParaRPr lang="en-US" sz="2400" strike="noStrike" spc="-1" dirty="0">
              <a:solidFill>
                <a:srgbClr val="000000"/>
              </a:solidFill>
              <a:latin typeface="Perpetua"/>
            </a:endParaRPr>
          </a:p>
        </p:txBody>
      </p:sp>
      <p:sp>
        <p:nvSpPr>
          <p:cNvPr id="102"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59440F30-81F5-43E3-B11C-892CF3DF38FD}" type="slidenum">
              <a:rPr lang="en-US" sz="1400" b="0" strike="noStrike" spc="-1">
                <a:solidFill>
                  <a:srgbClr val="FFFFFF"/>
                </a:solidFill>
                <a:latin typeface="Franklin Gothic Book"/>
              </a:rPr>
              <a:pPr algn="ctr">
                <a:lnSpc>
                  <a:spcPct val="100000"/>
                </a:lnSpc>
              </a:pPr>
              <a:t>17</a:t>
            </a:fld>
            <a:endParaRPr lang="en-IN" sz="1400" b="0" strike="noStrike" spc="-1">
              <a:solidFill>
                <a:srgbClr val="000000"/>
              </a:solidFill>
              <a:latin typeface="Arial"/>
            </a:endParaRPr>
          </a:p>
        </p:txBody>
      </p:sp>
      <p:sp>
        <p:nvSpPr>
          <p:cNvPr id="2" name="PlaceHolder 3">
            <a:extLst>
              <a:ext uri="{FF2B5EF4-FFF2-40B4-BE49-F238E27FC236}">
                <a16:creationId xmlns:a16="http://schemas.microsoft.com/office/drawing/2014/main" id="{F0737579-7B95-84D0-17C5-90772672199D}"/>
              </a:ext>
            </a:extLst>
          </p:cNvPr>
          <p:cNvSpPr>
            <a:spLocks noGrp="1"/>
          </p:cNvSpPr>
          <p:nvPr>
            <p:ph type="ftr" idx="19"/>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603000" y="190800"/>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dirty="0">
                <a:solidFill>
                  <a:srgbClr val="FF0000"/>
                </a:solidFill>
                <a:latin typeface="Arial"/>
              </a:rPr>
              <a:t>REFERENCES</a:t>
            </a:r>
            <a:endParaRPr lang="en-US" sz="4000" b="0" strike="noStrike" spc="-1" dirty="0">
              <a:solidFill>
                <a:srgbClr val="000000"/>
              </a:solidFill>
              <a:latin typeface="Arial"/>
            </a:endParaRPr>
          </a:p>
        </p:txBody>
      </p:sp>
      <p:sp>
        <p:nvSpPr>
          <p:cNvPr id="105" name="PlaceHolder 2"/>
          <p:cNvSpPr>
            <a:spLocks noGrp="1"/>
          </p:cNvSpPr>
          <p:nvPr>
            <p:ph/>
          </p:nvPr>
        </p:nvSpPr>
        <p:spPr>
          <a:xfrm>
            <a:off x="685980" y="685620"/>
            <a:ext cx="7772040" cy="5501700"/>
          </a:xfrm>
          <a:prstGeom prst="rect">
            <a:avLst/>
          </a:prstGeom>
          <a:noFill/>
          <a:ln w="9360">
            <a:noFill/>
          </a:ln>
        </p:spPr>
        <p:txBody>
          <a:bodyPr numCol="1" spcCol="0" anchor="t">
            <a:noAutofit/>
          </a:bodyPr>
          <a:lstStyle/>
          <a:p>
            <a:pPr marL="0" indent="0" algn="just">
              <a:lnSpc>
                <a:spcPct val="100000"/>
              </a:lnSpc>
              <a:spcBef>
                <a:spcPts val="575"/>
              </a:spcBef>
              <a:buClr>
                <a:srgbClr val="D34817"/>
              </a:buClr>
              <a:buNone/>
            </a:pPr>
            <a:endParaRPr lang="en-US" sz="2400" strike="noStrike" spc="-1" dirty="0">
              <a:solidFill>
                <a:srgbClr val="222222"/>
              </a:solidFill>
              <a:latin typeface="+mj-lt"/>
            </a:endParaRPr>
          </a:p>
          <a:p>
            <a:pPr algn="just">
              <a:lnSpc>
                <a:spcPct val="100000"/>
              </a:lnSpc>
              <a:spcBef>
                <a:spcPts val="575"/>
              </a:spcBef>
              <a:buClr>
                <a:srgbClr val="D34817"/>
              </a:buClr>
            </a:pPr>
            <a:r>
              <a:rPr lang="en-US" sz="2400" b="1" i="0" spc="-1" dirty="0">
                <a:solidFill>
                  <a:srgbClr val="222222"/>
                </a:solidFill>
                <a:effectLst/>
                <a:latin typeface="Arial" panose="020B0604020202020204" pitchFamily="34" charset="0"/>
              </a:rPr>
              <a:t>Javad </a:t>
            </a:r>
            <a:r>
              <a:rPr lang="en-US" sz="2400" b="1" i="0" spc="-1" dirty="0" err="1">
                <a:solidFill>
                  <a:srgbClr val="222222"/>
                </a:solidFill>
                <a:effectLst/>
                <a:latin typeface="Arial" panose="020B0604020202020204" pitchFamily="34" charset="0"/>
              </a:rPr>
              <a:t>Barabady</a:t>
            </a:r>
            <a:r>
              <a:rPr lang="en-US" sz="2400" b="1" i="0" spc="-1" dirty="0">
                <a:solidFill>
                  <a:srgbClr val="222222"/>
                </a:solidFill>
                <a:effectLst/>
                <a:latin typeface="Arial" panose="020B0604020202020204" pitchFamily="34" charset="0"/>
              </a:rPr>
              <a:t>, Masoud Rabbani, Mohammad Mahdi </a:t>
            </a:r>
            <a:r>
              <a:rPr lang="en-US" sz="2400" b="1" i="0" spc="-1" dirty="0" err="1">
                <a:solidFill>
                  <a:srgbClr val="222222"/>
                </a:solidFill>
                <a:effectLst/>
                <a:latin typeface="Arial" panose="020B0604020202020204" pitchFamily="34" charset="0"/>
              </a:rPr>
              <a:t>Paydar</a:t>
            </a:r>
            <a:r>
              <a:rPr lang="en-US" sz="2400" b="1" i="0" spc="-1" dirty="0">
                <a:solidFill>
                  <a:srgbClr val="222222"/>
                </a:solidFill>
                <a:effectLst/>
                <a:latin typeface="Arial" panose="020B0604020202020204" pitchFamily="34" charset="0"/>
              </a:rPr>
              <a:t> (2015) </a:t>
            </a:r>
            <a:r>
              <a:rPr lang="en-US" sz="2400" i="0" spc="-1" dirty="0">
                <a:solidFill>
                  <a:srgbClr val="222222"/>
                </a:solidFill>
                <a:effectLst/>
                <a:latin typeface="Arial" panose="020B0604020202020204" pitchFamily="34" charset="0"/>
              </a:rPr>
              <a:t>"Segmentation of residential electricity consumers: A review“</a:t>
            </a:r>
          </a:p>
          <a:p>
            <a:pPr marL="0" indent="0" algn="just">
              <a:lnSpc>
                <a:spcPct val="100000"/>
              </a:lnSpc>
              <a:spcBef>
                <a:spcPts val="575"/>
              </a:spcBef>
              <a:buClr>
                <a:srgbClr val="D34817"/>
              </a:buClr>
              <a:buNone/>
            </a:pPr>
            <a:r>
              <a:rPr lang="en-US" sz="2400" i="0" spc="-1" dirty="0">
                <a:solidFill>
                  <a:srgbClr val="222222"/>
                </a:solidFill>
                <a:effectLst/>
                <a:latin typeface="Arial" panose="020B0604020202020204" pitchFamily="34" charset="0"/>
              </a:rPr>
              <a:t>   </a:t>
            </a:r>
            <a:r>
              <a:rPr lang="en-US" sz="2400" i="0" spc="-1" dirty="0">
                <a:solidFill>
                  <a:srgbClr val="222222"/>
                </a:solidFill>
                <a:effectLst/>
                <a:latin typeface="Arial" panose="020B0604020202020204" pitchFamily="34" charset="0"/>
                <a:hlinkClick r:id="rId3"/>
              </a:rPr>
              <a:t>https://doi.org/10.1016/j.rser.2014.12.010</a:t>
            </a:r>
            <a:endParaRPr lang="en-US" sz="2400" i="0" spc="-1" dirty="0">
              <a:solidFill>
                <a:srgbClr val="222222"/>
              </a:solidFill>
              <a:effectLst/>
              <a:latin typeface="Arial" panose="020B0604020202020204" pitchFamily="34" charset="0"/>
            </a:endParaRPr>
          </a:p>
          <a:p>
            <a:pPr algn="just">
              <a:lnSpc>
                <a:spcPct val="100000"/>
              </a:lnSpc>
              <a:spcBef>
                <a:spcPts val="575"/>
              </a:spcBef>
              <a:buClr>
                <a:srgbClr val="D34817"/>
              </a:buClr>
            </a:pPr>
            <a:r>
              <a:rPr lang="it-IT" sz="2400" b="1" i="0" spc="-1" dirty="0">
                <a:solidFill>
                  <a:srgbClr val="222222"/>
                </a:solidFill>
                <a:effectLst/>
                <a:latin typeface="Arial" panose="020B0604020202020204" pitchFamily="34" charset="0"/>
              </a:rPr>
              <a:t>Riccardo Accorsi, Carlo Alberto Nucci (2017) </a:t>
            </a:r>
            <a:r>
              <a:rPr lang="en-US" sz="2400" i="0" spc="-1" dirty="0">
                <a:solidFill>
                  <a:srgbClr val="222222"/>
                </a:solidFill>
                <a:effectLst/>
                <a:latin typeface="Arial" panose="020B0604020202020204" pitchFamily="34" charset="0"/>
              </a:rPr>
              <a:t>"Customer segmentation of a utility company based on energy consumption data“</a:t>
            </a:r>
          </a:p>
          <a:p>
            <a:pPr marL="0" indent="0" algn="just">
              <a:lnSpc>
                <a:spcPct val="100000"/>
              </a:lnSpc>
              <a:spcBef>
                <a:spcPts val="575"/>
              </a:spcBef>
              <a:buClr>
                <a:srgbClr val="D34817"/>
              </a:buClr>
              <a:buNone/>
            </a:pPr>
            <a:r>
              <a:rPr lang="en-US" sz="2400" spc="-1" dirty="0">
                <a:solidFill>
                  <a:srgbClr val="222222"/>
                </a:solidFill>
                <a:latin typeface="Arial" panose="020B0604020202020204" pitchFamily="34" charset="0"/>
              </a:rPr>
              <a:t>   </a:t>
            </a:r>
            <a:r>
              <a:rPr lang="en-US" sz="2400" spc="-1" dirty="0">
                <a:solidFill>
                  <a:srgbClr val="222222"/>
                </a:solidFill>
                <a:latin typeface="Arial" panose="020B0604020202020204" pitchFamily="34" charset="0"/>
                <a:hlinkClick r:id="rId4"/>
              </a:rPr>
              <a:t>https://doi.org/10.1016/j.enbuild.2017.02.065</a:t>
            </a:r>
            <a:endParaRPr lang="en-US" sz="2400" spc="-1" dirty="0">
              <a:solidFill>
                <a:srgbClr val="222222"/>
              </a:solidFill>
              <a:latin typeface="Arial" panose="020B0604020202020204" pitchFamily="34" charset="0"/>
            </a:endParaRPr>
          </a:p>
          <a:p>
            <a:pPr marL="0" indent="0" algn="just">
              <a:lnSpc>
                <a:spcPct val="100000"/>
              </a:lnSpc>
              <a:spcBef>
                <a:spcPts val="575"/>
              </a:spcBef>
              <a:buClr>
                <a:srgbClr val="D34817"/>
              </a:buClr>
              <a:buNone/>
            </a:pPr>
            <a:endParaRPr lang="en-US" sz="2400" spc="-1" dirty="0">
              <a:solidFill>
                <a:srgbClr val="222222"/>
              </a:solidFill>
              <a:latin typeface="Arial" panose="020B0604020202020204" pitchFamily="34" charset="0"/>
            </a:endParaRPr>
          </a:p>
          <a:p>
            <a:pPr marL="0" indent="0" algn="just">
              <a:lnSpc>
                <a:spcPct val="100000"/>
              </a:lnSpc>
              <a:spcBef>
                <a:spcPts val="575"/>
              </a:spcBef>
              <a:buClr>
                <a:srgbClr val="D34817"/>
              </a:buClr>
              <a:buNone/>
            </a:pPr>
            <a:endParaRPr lang="en-US" sz="2400" i="0" spc="-1" dirty="0">
              <a:solidFill>
                <a:srgbClr val="222222"/>
              </a:solidFill>
              <a:effectLst/>
              <a:latin typeface="Arial" panose="020B0604020202020204" pitchFamily="34" charset="0"/>
            </a:endParaRPr>
          </a:p>
          <a:p>
            <a:pPr marL="0" indent="0" algn="just">
              <a:lnSpc>
                <a:spcPct val="100000"/>
              </a:lnSpc>
              <a:spcBef>
                <a:spcPts val="575"/>
              </a:spcBef>
              <a:buClr>
                <a:srgbClr val="D34817"/>
              </a:buClr>
              <a:buNone/>
            </a:pPr>
            <a:endParaRPr lang="en-IN" sz="2400" i="0" spc="-1" dirty="0">
              <a:solidFill>
                <a:srgbClr val="222222"/>
              </a:solidFill>
              <a:effectLst/>
              <a:latin typeface="Arial" panose="020B0604020202020204" pitchFamily="34" charset="0"/>
            </a:endParaRPr>
          </a:p>
          <a:p>
            <a:pPr marL="0" indent="0" algn="just">
              <a:lnSpc>
                <a:spcPct val="100000"/>
              </a:lnSpc>
              <a:spcBef>
                <a:spcPts val="575"/>
              </a:spcBef>
              <a:buClr>
                <a:srgbClr val="D34817"/>
              </a:buClr>
              <a:buNone/>
            </a:pPr>
            <a:endParaRPr lang="en-US" sz="2400" b="0" strike="noStrike" spc="-1" dirty="0">
              <a:solidFill>
                <a:srgbClr val="000000"/>
              </a:solidFill>
              <a:latin typeface="+mj-lt"/>
            </a:endParaRPr>
          </a:p>
          <a:p>
            <a:pPr indent="0" algn="just">
              <a:lnSpc>
                <a:spcPct val="100000"/>
              </a:lnSpc>
              <a:spcBef>
                <a:spcPts val="575"/>
              </a:spcBef>
              <a:buNone/>
            </a:pPr>
            <a:endParaRPr lang="en-US" sz="2400" b="0" strike="noStrike" spc="-1" dirty="0">
              <a:solidFill>
                <a:srgbClr val="000000"/>
              </a:solidFill>
              <a:latin typeface="Perpetua"/>
            </a:endParaRPr>
          </a:p>
          <a:p>
            <a:pPr marL="272880" indent="0" algn="just">
              <a:lnSpc>
                <a:spcPct val="100000"/>
              </a:lnSpc>
              <a:spcBef>
                <a:spcPts val="575"/>
              </a:spcBef>
              <a:buNone/>
            </a:pPr>
            <a:r>
              <a:rPr lang="en-IN" sz="2400" b="0" strike="noStrike" spc="-1" dirty="0">
                <a:solidFill>
                  <a:srgbClr val="000000"/>
                </a:solidFill>
                <a:latin typeface="Arial"/>
                <a:ea typeface="Times New Roman"/>
              </a:rPr>
              <a:t> </a:t>
            </a:r>
            <a:endParaRPr lang="en-US" sz="2400" b="0" strike="noStrike" spc="-1" dirty="0">
              <a:solidFill>
                <a:srgbClr val="000000"/>
              </a:solidFill>
              <a:latin typeface="Perpetua"/>
            </a:endParaRPr>
          </a:p>
          <a:p>
            <a:pPr indent="0" algn="just">
              <a:lnSpc>
                <a:spcPct val="100000"/>
              </a:lnSpc>
              <a:spcBef>
                <a:spcPts val="575"/>
              </a:spcBef>
              <a:buNone/>
            </a:pPr>
            <a:endParaRPr lang="en-US" sz="2400" b="0" strike="noStrike" spc="-1" dirty="0">
              <a:solidFill>
                <a:srgbClr val="000000"/>
              </a:solidFill>
              <a:latin typeface="Perpetua"/>
            </a:endParaRPr>
          </a:p>
          <a:p>
            <a:pPr marL="272880" indent="0" algn="just">
              <a:lnSpc>
                <a:spcPct val="100000"/>
              </a:lnSpc>
              <a:spcBef>
                <a:spcPts val="575"/>
              </a:spcBef>
              <a:buNone/>
            </a:pPr>
            <a:r>
              <a:rPr lang="en-IN" sz="2400" b="0" strike="noStrike" spc="-1" dirty="0">
                <a:solidFill>
                  <a:srgbClr val="000000"/>
                </a:solidFill>
                <a:latin typeface="Arial"/>
                <a:ea typeface="Times New Roman"/>
              </a:rPr>
              <a:t> </a:t>
            </a:r>
            <a:endParaRPr lang="en-US" sz="2400" b="0" strike="noStrike" spc="-1" dirty="0">
              <a:solidFill>
                <a:srgbClr val="000000"/>
              </a:solidFill>
              <a:latin typeface="Perpetua"/>
            </a:endParaRPr>
          </a:p>
        </p:txBody>
      </p:sp>
      <p:sp>
        <p:nvSpPr>
          <p:cNvPr id="106"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3F271BA9-2FD6-49FF-9A79-C3BE3B825524}" type="slidenum">
              <a:rPr lang="en-US" sz="1400" b="0" strike="noStrike" spc="-1">
                <a:solidFill>
                  <a:srgbClr val="FFFFFF"/>
                </a:solidFill>
                <a:latin typeface="Franklin Gothic Book"/>
              </a:rPr>
              <a:pPr algn="ctr">
                <a:lnSpc>
                  <a:spcPct val="100000"/>
                </a:lnSpc>
              </a:pPr>
              <a:t>18</a:t>
            </a:fld>
            <a:endParaRPr lang="en-IN" sz="1400" b="0" strike="noStrike" spc="-1">
              <a:solidFill>
                <a:srgbClr val="000000"/>
              </a:solidFill>
              <a:latin typeface="Arial"/>
            </a:endParaRPr>
          </a:p>
        </p:txBody>
      </p:sp>
      <p:sp>
        <p:nvSpPr>
          <p:cNvPr id="2" name="PlaceHolder 3">
            <a:extLst>
              <a:ext uri="{FF2B5EF4-FFF2-40B4-BE49-F238E27FC236}">
                <a16:creationId xmlns:a16="http://schemas.microsoft.com/office/drawing/2014/main" id="{DEE92F3F-F1E3-5F16-ECDD-E828A33A61C9}"/>
              </a:ext>
            </a:extLst>
          </p:cNvPr>
          <p:cNvSpPr>
            <a:spLocks noGrp="1"/>
          </p:cNvSpPr>
          <p:nvPr>
            <p:ph type="ftr" idx="20"/>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4AFD-9746-18BA-BD5D-30217C6636AA}"/>
              </a:ext>
            </a:extLst>
          </p:cNvPr>
          <p:cNvSpPr>
            <a:spLocks noGrp="1"/>
          </p:cNvSpPr>
          <p:nvPr>
            <p:ph type="title"/>
          </p:nvPr>
        </p:nvSpPr>
        <p:spPr/>
        <p:txBody>
          <a:bodyPr/>
          <a:lstStyle/>
          <a:p>
            <a:r>
              <a:rPr lang="en-US" b="1" spc="-1" dirty="0">
                <a:solidFill>
                  <a:srgbClr val="FF0000"/>
                </a:solidFill>
                <a:latin typeface="Arial"/>
              </a:rPr>
              <a:t>SNAPSHOT</a:t>
            </a:r>
            <a:endParaRPr lang="en-IN" dirty="0"/>
          </a:p>
        </p:txBody>
      </p:sp>
      <p:pic>
        <p:nvPicPr>
          <p:cNvPr id="6" name="Picture 5" descr="WhatsApp Image 2024-04-10 at 12.23.50 PM.jpeg"/>
          <p:cNvPicPr>
            <a:picLocks noChangeAspect="1"/>
          </p:cNvPicPr>
          <p:nvPr/>
        </p:nvPicPr>
        <p:blipFill>
          <a:blip r:embed="rId2"/>
          <a:stretch>
            <a:fillRect/>
          </a:stretch>
        </p:blipFill>
        <p:spPr>
          <a:xfrm>
            <a:off x="418641" y="1532506"/>
            <a:ext cx="8361802" cy="4850606"/>
          </a:xfrm>
          <a:prstGeom prst="rect">
            <a:avLst/>
          </a:prstGeom>
        </p:spPr>
      </p:pic>
    </p:spTree>
    <p:extLst>
      <p:ext uri="{BB962C8B-B14F-4D97-AF65-F5344CB8AC3E}">
        <p14:creationId xmlns:p14="http://schemas.microsoft.com/office/powerpoint/2010/main" val="277725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627840" y="213480"/>
            <a:ext cx="7772040" cy="944280"/>
          </a:xfrm>
          <a:prstGeom prst="rect">
            <a:avLst/>
          </a:prstGeom>
          <a:noFill/>
          <a:ln w="9360">
            <a:noFill/>
          </a:ln>
        </p:spPr>
        <p:txBody>
          <a:bodyPr bIns="91440" numCol="1" spcCol="0" anchor="b">
            <a:noAutofit/>
          </a:bodyPr>
          <a:lstStyle/>
          <a:p>
            <a:pPr indent="0">
              <a:lnSpc>
                <a:spcPct val="100000"/>
              </a:lnSpc>
              <a:buNone/>
            </a:pPr>
            <a:r>
              <a:rPr lang="en-IN" sz="4000" b="1" strike="noStrike" spc="-1">
                <a:solidFill>
                  <a:srgbClr val="FF0000"/>
                </a:solidFill>
                <a:latin typeface="Arial"/>
              </a:rPr>
              <a:t>CONTENTS</a:t>
            </a:r>
            <a:endParaRPr lang="en-US" sz="4000" b="0" strike="noStrike" spc="-1">
              <a:solidFill>
                <a:srgbClr val="000000"/>
              </a:solidFill>
              <a:latin typeface="Arial"/>
            </a:endParaRPr>
          </a:p>
        </p:txBody>
      </p:sp>
      <p:sp>
        <p:nvSpPr>
          <p:cNvPr id="56" name="PlaceHolder 2"/>
          <p:cNvSpPr>
            <a:spLocks noGrp="1"/>
          </p:cNvSpPr>
          <p:nvPr>
            <p:ph/>
          </p:nvPr>
        </p:nvSpPr>
        <p:spPr>
          <a:xfrm>
            <a:off x="985604" y="1291468"/>
            <a:ext cx="7772040" cy="4937400"/>
          </a:xfrm>
          <a:prstGeom prst="rect">
            <a:avLst/>
          </a:prstGeom>
          <a:noFill/>
          <a:ln w="9360">
            <a:noFill/>
          </a:ln>
        </p:spPr>
        <p:txBody>
          <a:bodyPr numCol="1" spcCol="0" anchor="t">
            <a:noAutofit/>
          </a:bodyPr>
          <a:lstStyle/>
          <a:p>
            <a:pPr marL="272880" indent="-272880">
              <a:lnSpc>
                <a:spcPct val="100000"/>
              </a:lnSpc>
              <a:spcBef>
                <a:spcPts val="575"/>
              </a:spcBef>
              <a:buClr>
                <a:srgbClr val="D34817"/>
              </a:buClr>
              <a:buFont typeface="Wingdings 2"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Problem Statement</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272880" indent="-272880">
              <a:lnSpc>
                <a:spcPct val="100000"/>
              </a:lnSpc>
              <a:spcBef>
                <a:spcPts val="575"/>
              </a:spcBef>
              <a:buClr>
                <a:srgbClr val="D34817"/>
              </a:buClr>
              <a:buFont typeface="Wingdings 2"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Literature survey</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272880" indent="-272880">
              <a:lnSpc>
                <a:spcPct val="100000"/>
              </a:lnSpc>
              <a:spcBef>
                <a:spcPts val="575"/>
              </a:spcBef>
              <a:buClr>
                <a:srgbClr val="D34817"/>
              </a:buClr>
              <a:buFont typeface="Wingdings 2"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Objective</a:t>
            </a:r>
          </a:p>
          <a:p>
            <a:pPr marL="272880" indent="-272880">
              <a:lnSpc>
                <a:spcPct val="100000"/>
              </a:lnSpc>
              <a:spcBef>
                <a:spcPts val="575"/>
              </a:spcBef>
              <a:buClr>
                <a:srgbClr val="D34817"/>
              </a:buClr>
              <a:buFont typeface="Wingdings 2" charset="2"/>
              <a:buChar char=""/>
            </a:pPr>
            <a:r>
              <a:rPr lang="en-IN" sz="2400" dirty="0">
                <a:latin typeface="Times New Roman" panose="02020603050405020304" pitchFamily="18" charset="0"/>
                <a:cs typeface="Times New Roman" panose="02020603050405020304" pitchFamily="18" charset="0"/>
              </a:rPr>
              <a:t>Existing System Block Diagram</a:t>
            </a:r>
          </a:p>
          <a:p>
            <a:pPr marL="272880" indent="-272880">
              <a:lnSpc>
                <a:spcPct val="100000"/>
              </a:lnSpc>
              <a:spcBef>
                <a:spcPts val="575"/>
              </a:spcBef>
              <a:buClr>
                <a:srgbClr val="D34817"/>
              </a:buClr>
              <a:buFont typeface="Wingdings 2"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Drawbacks of Existing System</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272880" indent="-272880">
              <a:lnSpc>
                <a:spcPct val="100000"/>
              </a:lnSpc>
              <a:spcBef>
                <a:spcPts val="575"/>
              </a:spcBef>
              <a:buClr>
                <a:srgbClr val="D34817"/>
              </a:buClr>
              <a:buFont typeface="Wingdings 2"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Module description </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272880" indent="-272880">
              <a:lnSpc>
                <a:spcPct val="100000"/>
              </a:lnSpc>
              <a:spcBef>
                <a:spcPts val="575"/>
              </a:spcBef>
              <a:buClr>
                <a:srgbClr val="D34817"/>
              </a:buClr>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Proposed System Block Diagram</a:t>
            </a:r>
          </a:p>
          <a:p>
            <a:pPr marL="272880" indent="-272880">
              <a:lnSpc>
                <a:spcPct val="100000"/>
              </a:lnSpc>
              <a:spcBef>
                <a:spcPts val="575"/>
              </a:spcBef>
              <a:buClr>
                <a:srgbClr val="D34817"/>
              </a:buClr>
              <a:buFont typeface="Wingdings 2" charset="2"/>
              <a:buChar char=""/>
            </a:pPr>
            <a:r>
              <a:rPr lang="en-US" sz="2400" spc="-1" dirty="0">
                <a:solidFill>
                  <a:srgbClr val="000000"/>
                </a:solidFill>
                <a:latin typeface="Times New Roman" panose="02020603050405020304" pitchFamily="18" charset="0"/>
                <a:cs typeface="Times New Roman" panose="02020603050405020304" pitchFamily="18" charset="0"/>
              </a:rPr>
              <a:t>Snapshots</a:t>
            </a:r>
          </a:p>
          <a:p>
            <a:pPr marL="272880" indent="-272880">
              <a:lnSpc>
                <a:spcPct val="100000"/>
              </a:lnSpc>
              <a:spcBef>
                <a:spcPts val="575"/>
              </a:spcBef>
              <a:buClr>
                <a:srgbClr val="D34817"/>
              </a:buClr>
              <a:buFont typeface="Wingdings 2" charset="2"/>
              <a:buChar char=""/>
            </a:pPr>
            <a:r>
              <a:rPr lang="en-US" sz="2400" spc="-1" dirty="0">
                <a:solidFill>
                  <a:srgbClr val="000000"/>
                </a:solidFill>
                <a:latin typeface="Times New Roman" panose="02020603050405020304" pitchFamily="18" charset="0"/>
                <a:cs typeface="Times New Roman" panose="02020603050405020304" pitchFamily="18" charset="0"/>
              </a:rPr>
              <a:t>Online Course</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272880" indent="-272880">
              <a:lnSpc>
                <a:spcPct val="100000"/>
              </a:lnSpc>
              <a:spcBef>
                <a:spcPts val="575"/>
              </a:spcBef>
              <a:buClr>
                <a:srgbClr val="D34817"/>
              </a:buClr>
              <a:buFont typeface="Wingdings 2"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Conclusion</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272880" indent="-272880">
              <a:lnSpc>
                <a:spcPct val="100000"/>
              </a:lnSpc>
              <a:spcBef>
                <a:spcPts val="575"/>
              </a:spcBef>
              <a:buClr>
                <a:srgbClr val="D34817"/>
              </a:buClr>
              <a:buFont typeface="Wingdings 2"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References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7"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BAB74631-9A3D-499D-8AAB-968238BFF2A4}" type="slidenum">
              <a:rPr lang="en-US" sz="1400" b="0" strike="noStrike" spc="-1">
                <a:solidFill>
                  <a:srgbClr val="FFFFFF"/>
                </a:solidFill>
                <a:latin typeface="Franklin Gothic Book"/>
              </a:rPr>
              <a:t>2</a:t>
            </a:fld>
            <a:endParaRPr lang="en-IN" sz="1400" b="0" strike="noStrike" spc="-1">
              <a:solidFill>
                <a:srgbClr val="000000"/>
              </a:solidFill>
              <a:latin typeface="Arial"/>
            </a:endParaRPr>
          </a:p>
        </p:txBody>
      </p:sp>
      <p:sp>
        <p:nvSpPr>
          <p:cNvPr id="58" name="PlaceHolder 3"/>
          <p:cNvSpPr>
            <a:spLocks noGrp="1"/>
          </p:cNvSpPr>
          <p:nvPr>
            <p:ph type="ftr" idx="8"/>
          </p:nvPr>
        </p:nvSpPr>
        <p:spPr>
          <a:xfrm>
            <a:off x="7200000" y="6203160"/>
            <a:ext cx="1752120" cy="456840"/>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ea typeface="Times New Roman"/>
              </a:defRPr>
            </a:lvl1pPr>
          </a:lstStyle>
          <a:p>
            <a:pPr indent="0">
              <a:lnSpc>
                <a:spcPct val="100000"/>
              </a:lnSpc>
              <a:buNone/>
            </a:pPr>
            <a:r>
              <a:rPr lang="en-US" sz="1400" b="0" strike="noStrike" spc="-1" dirty="0">
                <a:solidFill>
                  <a:srgbClr val="696464"/>
                </a:solidFill>
                <a:latin typeface="Perpetua"/>
              </a:rPr>
              <a:t>Carbon Emission Reduction Analysis</a:t>
            </a:r>
            <a:endParaRPr lang="en-IN" sz="1400" b="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 dirty="0">
                <a:solidFill>
                  <a:srgbClr val="FF0000"/>
                </a:solidFill>
              </a:rPr>
              <a:t>SNAPSHOT</a:t>
            </a:r>
            <a:endParaRPr lang="en-US" dirty="0"/>
          </a:p>
        </p:txBody>
      </p:sp>
      <p:pic>
        <p:nvPicPr>
          <p:cNvPr id="4" name="Picture 3" descr="WhatsApp Image 2024-04-10 at 12.23.50 PM (2).jpeg"/>
          <p:cNvPicPr>
            <a:picLocks noChangeAspect="1"/>
          </p:cNvPicPr>
          <p:nvPr/>
        </p:nvPicPr>
        <p:blipFill>
          <a:blip r:embed="rId2"/>
          <a:stretch>
            <a:fillRect/>
          </a:stretch>
        </p:blipFill>
        <p:spPr>
          <a:xfrm>
            <a:off x="478874" y="1566195"/>
            <a:ext cx="8207566" cy="48648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 dirty="0">
                <a:solidFill>
                  <a:srgbClr val="FF0000"/>
                </a:solidFill>
              </a:rPr>
              <a:t>SNAPSHOT</a:t>
            </a:r>
            <a:endParaRPr lang="en-US" dirty="0"/>
          </a:p>
        </p:txBody>
      </p:sp>
      <p:pic>
        <p:nvPicPr>
          <p:cNvPr id="4" name="Picture 3" descr="WhatsApp Image 2024-04-10 at 12.23.50 PM (1).jpeg"/>
          <p:cNvPicPr>
            <a:picLocks noChangeAspect="1"/>
          </p:cNvPicPr>
          <p:nvPr/>
        </p:nvPicPr>
        <p:blipFill>
          <a:blip r:embed="rId2"/>
          <a:stretch>
            <a:fillRect/>
          </a:stretch>
        </p:blipFill>
        <p:spPr>
          <a:xfrm>
            <a:off x="553673" y="1609369"/>
            <a:ext cx="8281854" cy="48648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p:nvPr>
        </p:nvSpPr>
        <p:spPr>
          <a:xfrm>
            <a:off x="685800" y="2590920"/>
            <a:ext cx="7772040" cy="1371240"/>
          </a:xfrm>
          <a:prstGeom prst="rect">
            <a:avLst/>
          </a:prstGeom>
          <a:noFill/>
          <a:ln w="9360">
            <a:noFill/>
          </a:ln>
        </p:spPr>
        <p:txBody>
          <a:bodyPr numCol="1" spcCol="0" anchor="t">
            <a:noAutofit/>
          </a:bodyPr>
          <a:lstStyle/>
          <a:p>
            <a:pPr marL="272880" indent="0" algn="ctr">
              <a:lnSpc>
                <a:spcPct val="100000"/>
              </a:lnSpc>
              <a:spcBef>
                <a:spcPts val="575"/>
              </a:spcBef>
              <a:buNone/>
              <a:tabLst>
                <a:tab pos="0" algn="l"/>
              </a:tabLst>
            </a:pPr>
            <a:r>
              <a:rPr lang="en-US" sz="9600" b="0" strike="noStrike" spc="-1">
                <a:solidFill>
                  <a:srgbClr val="FF0000"/>
                </a:solidFill>
                <a:latin typeface="comic"/>
              </a:rPr>
              <a:t>T</a:t>
            </a:r>
            <a:r>
              <a:rPr lang="en-IN" sz="9600" b="0" strike="noStrike" spc="-1">
                <a:solidFill>
                  <a:srgbClr val="FF0000"/>
                </a:solidFill>
                <a:latin typeface="comic"/>
              </a:rPr>
              <a:t>HANK YOU</a:t>
            </a:r>
            <a:endParaRPr lang="en-US" sz="9600" b="0" strike="noStrike" spc="-1">
              <a:solidFill>
                <a:srgbClr val="000000"/>
              </a:solidFill>
              <a:latin typeface="Perpet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603000" y="712948"/>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dirty="0">
                <a:solidFill>
                  <a:srgbClr val="FF0000"/>
                </a:solidFill>
                <a:latin typeface="Arial"/>
              </a:rPr>
              <a:t>P</a:t>
            </a:r>
            <a:r>
              <a:rPr lang="en-IN" sz="4000" b="1" strike="noStrike" spc="-1" dirty="0">
                <a:solidFill>
                  <a:srgbClr val="FF0000"/>
                </a:solidFill>
                <a:latin typeface="Arial"/>
              </a:rPr>
              <a:t>ROBLEM STATEMENT</a:t>
            </a:r>
            <a:endParaRPr lang="en-US" sz="4000" b="0" strike="noStrike" spc="-1" dirty="0">
              <a:solidFill>
                <a:srgbClr val="000000"/>
              </a:solidFill>
              <a:latin typeface="Arial"/>
            </a:endParaRPr>
          </a:p>
        </p:txBody>
      </p:sp>
      <p:sp>
        <p:nvSpPr>
          <p:cNvPr id="60" name="PlaceHolder 2"/>
          <p:cNvSpPr>
            <a:spLocks noGrp="1"/>
          </p:cNvSpPr>
          <p:nvPr>
            <p:ph/>
          </p:nvPr>
        </p:nvSpPr>
        <p:spPr>
          <a:xfrm>
            <a:off x="685800" y="1196280"/>
            <a:ext cx="7772040" cy="4746960"/>
          </a:xfrm>
          <a:prstGeom prst="rect">
            <a:avLst/>
          </a:prstGeom>
          <a:noFill/>
          <a:ln w="9360">
            <a:noFill/>
          </a:ln>
        </p:spPr>
        <p:txBody>
          <a:bodyPr numCol="1" spcCol="0" anchor="t">
            <a:noAutofit/>
          </a:bodyPr>
          <a:lstStyle/>
          <a:p>
            <a:pPr indent="0" algn="just">
              <a:lnSpc>
                <a:spcPct val="150000"/>
              </a:lnSpc>
              <a:spcAft>
                <a:spcPts val="1001"/>
              </a:spcAft>
              <a:buNone/>
              <a:tabLst>
                <a:tab pos="0" algn="l"/>
              </a:tabLst>
            </a:pPr>
            <a:endParaRPr lang="en-US" sz="2400" b="0" strike="noStrike" spc="-1" dirty="0">
              <a:solidFill>
                <a:srgbClr val="000000"/>
              </a:solidFill>
              <a:latin typeface="Perpetua"/>
            </a:endParaRPr>
          </a:p>
          <a:p>
            <a:pPr indent="0" algn="just">
              <a:lnSpc>
                <a:spcPct val="150000"/>
              </a:lnSpc>
              <a:spcAft>
                <a:spcPts val="1001"/>
              </a:spcAft>
              <a:buNone/>
              <a:tabLst>
                <a:tab pos="0" algn="l"/>
              </a:tabLst>
            </a:pPr>
            <a:endParaRPr lang="en-US" sz="2400" b="0" strike="noStrike" spc="-1" dirty="0">
              <a:solidFill>
                <a:srgbClr val="000000"/>
              </a:solidFill>
              <a:latin typeface="Perpetua"/>
            </a:endParaRPr>
          </a:p>
          <a:p>
            <a:pPr indent="0" algn="just">
              <a:lnSpc>
                <a:spcPct val="150000"/>
              </a:lnSpc>
              <a:spcAft>
                <a:spcPts val="1001"/>
              </a:spcAft>
              <a:buNone/>
              <a:tabLst>
                <a:tab pos="0" algn="l"/>
              </a:tabLst>
            </a:pPr>
            <a:endParaRPr lang="en-US" sz="2400" b="0" strike="noStrike" spc="-1" dirty="0">
              <a:solidFill>
                <a:srgbClr val="000000"/>
              </a:solidFill>
              <a:latin typeface="Perpetua"/>
            </a:endParaRPr>
          </a:p>
          <a:p>
            <a:pPr indent="0" algn="just">
              <a:lnSpc>
                <a:spcPct val="150000"/>
              </a:lnSpc>
              <a:spcAft>
                <a:spcPts val="1001"/>
              </a:spcAft>
              <a:buNone/>
              <a:tabLst>
                <a:tab pos="0" algn="l"/>
              </a:tabLst>
            </a:pPr>
            <a:endParaRPr lang="en-US" sz="2400" b="0" strike="noStrike" spc="-1" dirty="0">
              <a:solidFill>
                <a:srgbClr val="000000"/>
              </a:solidFill>
              <a:latin typeface="Perpetua"/>
            </a:endParaRPr>
          </a:p>
          <a:p>
            <a:pPr indent="0" algn="just">
              <a:lnSpc>
                <a:spcPct val="150000"/>
              </a:lnSpc>
              <a:spcAft>
                <a:spcPts val="1001"/>
              </a:spcAft>
              <a:buNone/>
              <a:tabLst>
                <a:tab pos="0" algn="l"/>
              </a:tabLst>
            </a:pPr>
            <a:endParaRPr lang="en-US" sz="2400" b="0" strike="noStrike" spc="-1" dirty="0">
              <a:solidFill>
                <a:srgbClr val="000000"/>
              </a:solidFill>
              <a:latin typeface="Perpetua"/>
            </a:endParaRPr>
          </a:p>
          <a:p>
            <a:pPr indent="0">
              <a:lnSpc>
                <a:spcPct val="100000"/>
              </a:lnSpc>
              <a:spcBef>
                <a:spcPts val="575"/>
              </a:spcBef>
              <a:buNone/>
              <a:tabLst>
                <a:tab pos="0" algn="l"/>
              </a:tabLst>
            </a:pPr>
            <a:endParaRPr lang="en-US" sz="2400" b="0" strike="noStrike" spc="-1" dirty="0">
              <a:solidFill>
                <a:srgbClr val="000000"/>
              </a:solidFill>
              <a:latin typeface="Perpetua"/>
            </a:endParaRPr>
          </a:p>
        </p:txBody>
      </p:sp>
      <p:sp>
        <p:nvSpPr>
          <p:cNvPr id="61"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13891332-342D-4DB3-8581-8C43E65EB73E}" type="slidenum">
              <a:rPr lang="en-US" sz="1400" b="0" strike="noStrike" spc="-1">
                <a:solidFill>
                  <a:srgbClr val="FFFFFF"/>
                </a:solidFill>
                <a:latin typeface="Franklin Gothic Book"/>
              </a:rPr>
              <a:pPr algn="ctr">
                <a:lnSpc>
                  <a:spcPct val="100000"/>
                </a:lnSpc>
              </a:pPr>
              <a:t>3</a:t>
            </a:fld>
            <a:endParaRPr lang="en-IN" sz="1400" b="0" strike="noStrike" spc="-1">
              <a:solidFill>
                <a:srgbClr val="000000"/>
              </a:solidFill>
              <a:latin typeface="Arial"/>
            </a:endParaRPr>
          </a:p>
        </p:txBody>
      </p:sp>
      <p:sp>
        <p:nvSpPr>
          <p:cNvPr id="63" name="Content Placeholder 2"/>
          <p:cNvSpPr/>
          <p:nvPr/>
        </p:nvSpPr>
        <p:spPr>
          <a:xfrm>
            <a:off x="685800" y="1196280"/>
            <a:ext cx="7772040" cy="4990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algn="just">
              <a:lnSpc>
                <a:spcPct val="100000"/>
              </a:lnSpc>
            </a:pPr>
            <a:endParaRPr lang="en-IN" sz="2400" b="0" strike="noStrike" spc="-1" dirty="0">
              <a:solidFill>
                <a:srgbClr val="000000"/>
              </a:solidFill>
              <a:latin typeface="Arial"/>
            </a:endParaRPr>
          </a:p>
          <a:p>
            <a:pPr algn="just">
              <a:lnSpc>
                <a:spcPct val="100000"/>
              </a:lnSpc>
            </a:pPr>
            <a:endParaRPr lang="en-IN" sz="2400" b="0" strike="noStrike" spc="-1" dirty="0">
              <a:solidFill>
                <a:srgbClr val="000000"/>
              </a:solidFill>
              <a:latin typeface="Arial"/>
            </a:endParaRPr>
          </a:p>
          <a:p>
            <a:pPr marL="419040" indent="-343080" algn="just">
              <a:lnSpc>
                <a:spcPct val="100000"/>
              </a:lnSpc>
              <a:buClr>
                <a:srgbClr val="D34817"/>
              </a:buClr>
              <a:buFont typeface="Wingdings 2"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Develop a system to analyze and predict </a:t>
            </a:r>
            <a:r>
              <a:rPr lang="en-US" sz="2800" spc="-1" dirty="0">
                <a:solidFill>
                  <a:srgbClr val="000000"/>
                </a:solidFill>
                <a:latin typeface="Times New Roman" panose="02020603050405020304" pitchFamily="18" charset="0"/>
                <a:cs typeface="Times New Roman" panose="02020603050405020304" pitchFamily="18" charset="0"/>
              </a:rPr>
              <a:t>Satisfaction score </a:t>
            </a:r>
            <a:r>
              <a:rPr lang="en-US" sz="2800" b="0" strike="noStrike" spc="-1" dirty="0">
                <a:solidFill>
                  <a:srgbClr val="000000"/>
                </a:solidFill>
                <a:latin typeface="Times New Roman" panose="02020603050405020304" pitchFamily="18" charset="0"/>
                <a:cs typeface="Times New Roman" panose="02020603050405020304" pitchFamily="18" charset="0"/>
              </a:rPr>
              <a:t>specifically from </a:t>
            </a:r>
            <a:r>
              <a:rPr lang="en-US" sz="2800" spc="-1" dirty="0">
                <a:solidFill>
                  <a:srgbClr val="000000"/>
                </a:solidFill>
                <a:latin typeface="Times New Roman" panose="02020603050405020304" pitchFamily="18" charset="0"/>
                <a:cs typeface="Times New Roman" panose="02020603050405020304" pitchFamily="18" charset="0"/>
              </a:rPr>
              <a:t>customer segmentation</a:t>
            </a:r>
            <a:r>
              <a:rPr lang="en-US" sz="2800" b="0" strike="noStrike" spc="-1" dirty="0">
                <a:solidFill>
                  <a:srgbClr val="000000"/>
                </a:solidFill>
                <a:latin typeface="Times New Roman" panose="02020603050405020304" pitchFamily="18" charset="0"/>
                <a:cs typeface="Times New Roman" panose="02020603050405020304" pitchFamily="18" charset="0"/>
              </a:rPr>
              <a:t>, utilizing real-time data of usage of energy.</a:t>
            </a:r>
            <a:r>
              <a:rPr lang="en-US" sz="2800" spc="-1" dirty="0">
                <a:solidFill>
                  <a:srgbClr val="000000"/>
                </a:solidFill>
                <a:latin typeface="Times New Roman" panose="02020603050405020304" pitchFamily="18" charset="0"/>
                <a:cs typeface="Times New Roman" panose="02020603050405020304" pitchFamily="18" charset="0"/>
              </a:rPr>
              <a:t>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19040" indent="-343080" algn="just">
              <a:lnSpc>
                <a:spcPct val="100000"/>
              </a:lnSpc>
              <a:buClr>
                <a:srgbClr val="D34817"/>
              </a:buClr>
              <a:buFont typeface="Wingdings 2" charset="2"/>
              <a:buChar cha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19040" indent="-343080" algn="just">
              <a:lnSpc>
                <a:spcPct val="100000"/>
              </a:lnSpc>
              <a:buClr>
                <a:srgbClr val="D34817"/>
              </a:buClr>
              <a:buFont typeface="Wingdings 2" charset="2"/>
              <a:buChar char=""/>
            </a:pPr>
            <a:r>
              <a:rPr lang="en-US" sz="2800" b="0" strike="noStrike" spc="-1" dirty="0">
                <a:solidFill>
                  <a:srgbClr val="000000"/>
                </a:solidFill>
                <a:latin typeface="Times New Roman" panose="02020603050405020304" pitchFamily="18" charset="0"/>
                <a:ea typeface="Times New Roman"/>
                <a:cs typeface="Times New Roman" panose="02020603050405020304" pitchFamily="18" charset="0"/>
              </a:rPr>
              <a:t>Predict </a:t>
            </a:r>
            <a:r>
              <a:rPr lang="en-US" sz="2800" spc="-1" dirty="0">
                <a:solidFill>
                  <a:srgbClr val="000000"/>
                </a:solidFill>
                <a:latin typeface="Times New Roman" panose="02020603050405020304" pitchFamily="18" charset="0"/>
                <a:ea typeface="Times New Roman"/>
                <a:cs typeface="Times New Roman" panose="02020603050405020304" pitchFamily="18" charset="0"/>
              </a:rPr>
              <a:t>satisfaction score</a:t>
            </a:r>
            <a:r>
              <a:rPr lang="en-US" sz="2800" b="0" strike="noStrike" spc="-1" dirty="0">
                <a:solidFill>
                  <a:srgbClr val="000000"/>
                </a:solidFill>
                <a:latin typeface="Times New Roman" panose="02020603050405020304" pitchFamily="18" charset="0"/>
                <a:ea typeface="Times New Roman"/>
                <a:cs typeface="Times New Roman" panose="02020603050405020304" pitchFamily="18" charset="0"/>
              </a:rPr>
              <a:t> value from gaining data from the customer helps in improving the energy services.</a:t>
            </a:r>
          </a:p>
          <a:p>
            <a:pPr marL="419040" indent="-343080" algn="just">
              <a:lnSpc>
                <a:spcPct val="100000"/>
              </a:lnSpc>
              <a:buClr>
                <a:srgbClr val="D34817"/>
              </a:buClr>
              <a:buFont typeface="Wingdings 2" charset="2"/>
              <a:buChar char=""/>
            </a:pPr>
            <a:endParaRPr lang="en-US" sz="2800" b="0" strike="noStrike" spc="-1" dirty="0">
              <a:solidFill>
                <a:srgbClr val="000000"/>
              </a:solidFill>
              <a:latin typeface="Arial"/>
              <a:ea typeface="Times New Roman"/>
            </a:endParaRPr>
          </a:p>
          <a:p>
            <a:pPr algn="just">
              <a:lnSpc>
                <a:spcPct val="100000"/>
              </a:lnSpc>
            </a:pPr>
            <a:endParaRPr lang="en-IN" sz="2800" b="0" strike="noStrike" spc="-1" dirty="0">
              <a:solidFill>
                <a:srgbClr val="000000"/>
              </a:solidFill>
              <a:latin typeface="Arial"/>
            </a:endParaRPr>
          </a:p>
          <a:p>
            <a:pPr algn="just">
              <a:lnSpc>
                <a:spcPct val="100000"/>
              </a:lnSpc>
            </a:pPr>
            <a:endParaRPr lang="en-IN" sz="2400" b="0" strike="noStrike" spc="-1" dirty="0">
              <a:solidFill>
                <a:srgbClr val="000000"/>
              </a:solidFill>
              <a:latin typeface="Arial"/>
            </a:endParaRPr>
          </a:p>
        </p:txBody>
      </p:sp>
      <p:sp>
        <p:nvSpPr>
          <p:cNvPr id="3" name="PlaceHolder 3">
            <a:extLst>
              <a:ext uri="{FF2B5EF4-FFF2-40B4-BE49-F238E27FC236}">
                <a16:creationId xmlns:a16="http://schemas.microsoft.com/office/drawing/2014/main" id="{C8476FF7-A9E1-E437-7570-47D214A3FEFC}"/>
              </a:ext>
            </a:extLst>
          </p:cNvPr>
          <p:cNvSpPr>
            <a:spLocks noGrp="1"/>
          </p:cNvSpPr>
          <p:nvPr>
            <p:ph type="ftr" idx="9"/>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p:nvPr>
        </p:nvSpPr>
        <p:spPr>
          <a:xfrm>
            <a:off x="555480" y="2632680"/>
            <a:ext cx="8033040" cy="1592280"/>
          </a:xfrm>
          <a:prstGeom prst="rect">
            <a:avLst/>
          </a:prstGeom>
          <a:noFill/>
          <a:ln w="57240">
            <a:solidFill>
              <a:srgbClr val="FF0000"/>
            </a:solidFill>
            <a:miter/>
          </a:ln>
        </p:spPr>
        <p:txBody>
          <a:bodyPr numCol="1" spcCol="0" anchor="ctr">
            <a:noAutofit/>
          </a:bodyPr>
          <a:lstStyle/>
          <a:p>
            <a:pPr indent="0" algn="ctr">
              <a:lnSpc>
                <a:spcPct val="100000"/>
              </a:lnSpc>
              <a:spcBef>
                <a:spcPts val="575"/>
              </a:spcBef>
              <a:buNone/>
              <a:tabLst>
                <a:tab pos="0" algn="l"/>
              </a:tabLst>
            </a:pPr>
            <a:r>
              <a:rPr lang="en-IN" sz="4800" b="0" u="sng" strike="noStrike" spc="-1">
                <a:solidFill>
                  <a:srgbClr val="CC9900"/>
                </a:solidFill>
                <a:uFillTx/>
                <a:latin typeface="Perpetua"/>
                <a:hlinkClick r:id="rId2"/>
              </a:rPr>
              <a:t> </a:t>
            </a:r>
            <a:endParaRPr lang="en-US" sz="4800" b="0" strike="noStrike" spc="-1">
              <a:solidFill>
                <a:srgbClr val="000000"/>
              </a:solidFill>
              <a:latin typeface="Perpetua"/>
            </a:endParaRPr>
          </a:p>
        </p:txBody>
      </p:sp>
      <p:sp>
        <p:nvSpPr>
          <p:cNvPr id="65" name="Slide Number Placeholder 4"/>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925871FA-6AB6-4760-AD88-E67212833FB9}" type="slidenum">
              <a:rPr lang="en-US" sz="1400" b="0" strike="noStrike" spc="-1">
                <a:solidFill>
                  <a:srgbClr val="FFFFFF"/>
                </a:solidFill>
                <a:latin typeface="Franklin Gothic Book"/>
              </a:rPr>
              <a:pPr algn="ctr">
                <a:lnSpc>
                  <a:spcPct val="100000"/>
                </a:lnSpc>
              </a:pPr>
              <a:t>4</a:t>
            </a:fld>
            <a:endParaRPr lang="en-IN" sz="1400" b="0" strike="noStrike" spc="-1">
              <a:solidFill>
                <a:srgbClr val="000000"/>
              </a:solidFill>
              <a:latin typeface="Arial"/>
            </a:endParaRPr>
          </a:p>
        </p:txBody>
      </p:sp>
      <p:sp>
        <p:nvSpPr>
          <p:cNvPr id="67" name="TextBox 6"/>
          <p:cNvSpPr/>
          <p:nvPr/>
        </p:nvSpPr>
        <p:spPr>
          <a:xfrm>
            <a:off x="1463760" y="3044160"/>
            <a:ext cx="621612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4400" b="1" strike="noStrike" spc="-1">
                <a:solidFill>
                  <a:srgbClr val="000000"/>
                </a:solidFill>
                <a:latin typeface="Arial"/>
              </a:rPr>
              <a:t>LITERATURE SURVEY</a:t>
            </a:r>
            <a:endParaRPr lang="en-IN" sz="4400" b="0" strike="noStrike" spc="-1">
              <a:solidFill>
                <a:srgbClr val="000000"/>
              </a:solidFill>
              <a:latin typeface="Arial"/>
            </a:endParaRPr>
          </a:p>
        </p:txBody>
      </p:sp>
      <p:sp>
        <p:nvSpPr>
          <p:cNvPr id="3" name="PlaceHolder 3">
            <a:extLst>
              <a:ext uri="{FF2B5EF4-FFF2-40B4-BE49-F238E27FC236}">
                <a16:creationId xmlns:a16="http://schemas.microsoft.com/office/drawing/2014/main" id="{484E3A07-B544-7546-C911-02F8C8907305}"/>
              </a:ext>
            </a:extLst>
          </p:cNvPr>
          <p:cNvSpPr>
            <a:spLocks noGrp="1"/>
          </p:cNvSpPr>
          <p:nvPr>
            <p:ph type="ftr" idx="10"/>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F228-1D20-16F6-4D83-F350CEBEEFD6}"/>
              </a:ext>
            </a:extLst>
          </p:cNvPr>
          <p:cNvSpPr>
            <a:spLocks noGrp="1"/>
          </p:cNvSpPr>
          <p:nvPr>
            <p:ph type="title"/>
          </p:nvPr>
        </p:nvSpPr>
        <p:spPr>
          <a:xfrm>
            <a:off x="914400" y="518786"/>
            <a:ext cx="7772040" cy="1142640"/>
          </a:xfrm>
        </p:spPr>
        <p:txBody>
          <a:bodyPr/>
          <a:lstStyle/>
          <a:p>
            <a:r>
              <a:rPr lang="en-IN" sz="2800" b="1" dirty="0">
                <a:solidFill>
                  <a:srgbClr val="FF0000"/>
                </a:solidFill>
                <a:latin typeface="Times New Roman" panose="02020603050405020304" pitchFamily="18" charset="0"/>
                <a:cs typeface="Times New Roman" panose="02020603050405020304" pitchFamily="18" charset="0"/>
              </a:rPr>
              <a:t>RIDGE REGRESSION:</a:t>
            </a:r>
            <a:br>
              <a:rPr lang="en-IN" sz="2800" b="1" dirty="0">
                <a:solidFill>
                  <a:srgbClr val="FF0000"/>
                </a:solidFill>
                <a:latin typeface="Times New Roman" panose="02020603050405020304" pitchFamily="18" charset="0"/>
                <a:cs typeface="Times New Roman" panose="02020603050405020304" pitchFamily="18" charset="0"/>
              </a:rPr>
            </a:br>
            <a:endParaRPr lang="en-IN" sz="2800" b="1" dirty="0"/>
          </a:p>
        </p:txBody>
      </p:sp>
      <p:sp>
        <p:nvSpPr>
          <p:cNvPr id="3" name="Content Placeholder 2">
            <a:extLst>
              <a:ext uri="{FF2B5EF4-FFF2-40B4-BE49-F238E27FC236}">
                <a16:creationId xmlns:a16="http://schemas.microsoft.com/office/drawing/2014/main" id="{675087B9-CD60-B193-6659-40E0A3463D27}"/>
              </a:ext>
            </a:extLst>
          </p:cNvPr>
          <p:cNvSpPr>
            <a:spLocks noGrp="1"/>
          </p:cNvSpPr>
          <p:nvPr>
            <p:ph/>
          </p:nvPr>
        </p:nvSpPr>
        <p:spPr>
          <a:xfrm>
            <a:off x="914400" y="3429000"/>
            <a:ext cx="7772040" cy="1142640"/>
          </a:xfrm>
        </p:spPr>
        <p:txBody>
          <a:bodyPr/>
          <a:lstStyle/>
          <a:p>
            <a:pPr algn="just">
              <a:buFont typeface="Wingdings" panose="05000000000000000000" pitchFamily="2" charset="2"/>
              <a:buChar char="Ø"/>
            </a:pPr>
            <a:r>
              <a:rPr lang="en-US" sz="2800" b="0" i="0" dirty="0">
                <a:effectLst/>
                <a:latin typeface="+mj-lt"/>
              </a:rPr>
              <a:t>Ridge </a:t>
            </a:r>
            <a:r>
              <a:rPr lang="en-US" sz="2800" dirty="0">
                <a:latin typeface="+mj-lt"/>
              </a:rPr>
              <a:t>regression</a:t>
            </a:r>
            <a:r>
              <a:rPr lang="en-US" sz="2800" b="0" i="0" dirty="0">
                <a:effectLst/>
                <a:latin typeface="+mj-lt"/>
              </a:rPr>
              <a:t> is a model-tuning method that is used to analyze any data that suffers from multicollinearity. This</a:t>
            </a:r>
            <a:r>
              <a:rPr lang="en-US" sz="2800" dirty="0"/>
              <a:t> </a:t>
            </a:r>
            <a:r>
              <a:rPr lang="en-US" sz="2800" b="0" i="0" dirty="0">
                <a:effectLst/>
                <a:latin typeface="+mj-lt"/>
              </a:rPr>
              <a:t>method performs L2 regularization.</a:t>
            </a:r>
            <a:endParaRPr lang="en-US" sz="2800" dirty="0"/>
          </a:p>
          <a:p>
            <a:pPr algn="just">
              <a:buFont typeface="Wingdings" panose="05000000000000000000" pitchFamily="2" charset="2"/>
              <a:buChar char="Ø"/>
            </a:pPr>
            <a:endParaRPr lang="en-US" sz="2800" dirty="0"/>
          </a:p>
          <a:p>
            <a:pPr>
              <a:buFont typeface="Wingdings" panose="05000000000000000000" pitchFamily="2" charset="2"/>
              <a:buChar char="Ø"/>
            </a:pPr>
            <a:r>
              <a:rPr lang="en-US" sz="2800" b="0" i="0" dirty="0">
                <a:solidFill>
                  <a:schemeClr val="tx1">
                    <a:lumMod val="85000"/>
                    <a:lumOff val="15000"/>
                  </a:schemeClr>
                </a:solidFill>
                <a:effectLst/>
              </a:rPr>
              <a:t>Overall, ridge regression is a valuable tool in the machine learning toolkit for improving the stability and generalization performance of linear regression models, particularly in situations where the data is noisy or highly correlated</a:t>
            </a:r>
            <a:endParaRPr lang="en-US" sz="2800" b="0" i="0" dirty="0">
              <a:solidFill>
                <a:srgbClr val="ECECEC"/>
              </a:solidFill>
              <a:effectLst/>
            </a:endParaRPr>
          </a:p>
          <a:p>
            <a:pPr>
              <a:buFont typeface="Wingdings" panose="05000000000000000000" pitchFamily="2" charset="2"/>
              <a:buChar char="Ø"/>
            </a:pPr>
            <a:endParaRPr lang="en-US" sz="2800" dirty="0"/>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4C389D-BE4B-703D-51B6-61765846E1E8}"/>
              </a:ext>
            </a:extLst>
          </p:cNvPr>
          <p:cNvSpPr txBox="1"/>
          <p:nvPr/>
        </p:nvSpPr>
        <p:spPr>
          <a:xfrm>
            <a:off x="717755" y="5618469"/>
            <a:ext cx="8426245" cy="646331"/>
          </a:xfrm>
          <a:prstGeom prst="rect">
            <a:avLst/>
          </a:prstGeom>
          <a:noFill/>
        </p:spPr>
        <p:txBody>
          <a:bodyPr wrap="square" rtlCol="0">
            <a:spAutoFit/>
          </a:bodyPr>
          <a:lstStyle/>
          <a:p>
            <a:r>
              <a:rPr lang="en-IN" sz="1800" b="1" dirty="0">
                <a:solidFill>
                  <a:srgbClr val="FF0000"/>
                </a:solidFill>
                <a:latin typeface="Times New Roman" panose="02020603050405020304" pitchFamily="18" charset="0"/>
                <a:cs typeface="Times New Roman" panose="02020603050405020304" pitchFamily="18" charset="0"/>
              </a:rPr>
              <a:t>REFERENCE: </a:t>
            </a:r>
            <a:r>
              <a:rPr lang="en-IN" sz="1800" dirty="0">
                <a:solidFill>
                  <a:srgbClr val="FF0000"/>
                </a:solidFill>
                <a:latin typeface="Times New Roman" panose="02020603050405020304" pitchFamily="18" charset="0"/>
                <a:cs typeface="Times New Roman" panose="02020603050405020304" pitchFamily="18" charset="0"/>
              </a:rPr>
              <a:t>Roger W. </a:t>
            </a:r>
            <a:r>
              <a:rPr lang="en-IN" sz="1800" dirty="0" err="1">
                <a:solidFill>
                  <a:srgbClr val="FF0000"/>
                </a:solidFill>
                <a:latin typeface="Times New Roman" panose="02020603050405020304" pitchFamily="18" charset="0"/>
                <a:cs typeface="Times New Roman" panose="02020603050405020304" pitchFamily="18" charset="0"/>
              </a:rPr>
              <a:t>Hoerl</a:t>
            </a:r>
            <a:r>
              <a:rPr lang="en-IN" sz="1800" dirty="0">
                <a:solidFill>
                  <a:srgbClr val="FF0000"/>
                </a:solidFill>
                <a:latin typeface="Times New Roman" panose="02020603050405020304" pitchFamily="18" charset="0"/>
                <a:cs typeface="Times New Roman" panose="02020603050405020304" pitchFamily="18" charset="0"/>
              </a:rPr>
              <a:t> </a:t>
            </a:r>
            <a:r>
              <a:rPr lang="en-US" sz="1800" b="0" strike="noStrike" spc="-1" dirty="0">
                <a:solidFill>
                  <a:srgbClr val="FF0000"/>
                </a:solidFill>
                <a:latin typeface="Times New Roman" panose="02020603050405020304" pitchFamily="18" charset="0"/>
                <a:ea typeface="Times New Roman"/>
                <a:cs typeface="Times New Roman" panose="02020603050405020304" pitchFamily="18" charset="0"/>
              </a:rPr>
              <a:t>”</a:t>
            </a:r>
            <a:r>
              <a:rPr lang="en-IN" sz="1800" b="1" i="0" dirty="0">
                <a:solidFill>
                  <a:srgbClr val="FF0000"/>
                </a:solidFill>
                <a:effectLst/>
                <a:highlight>
                  <a:srgbClr val="FFFFFF"/>
                </a:highlight>
                <a:latin typeface="Times New Roman" panose="02020603050405020304" pitchFamily="18" charset="0"/>
                <a:cs typeface="Times New Roman" panose="02020603050405020304" pitchFamily="18" charset="0"/>
              </a:rPr>
              <a:t>Ridge Regression: A Historical Context</a:t>
            </a:r>
            <a:r>
              <a:rPr lang="en-US" sz="1800" b="0" strike="noStrike" spc="-1" dirty="0">
                <a:solidFill>
                  <a:srgbClr val="FF0000"/>
                </a:solidFill>
                <a:latin typeface="Times New Roman" panose="02020603050405020304" pitchFamily="18" charset="0"/>
                <a:ea typeface="Times New Roman"/>
                <a:cs typeface="Times New Roman" panose="02020603050405020304" pitchFamily="18" charset="0"/>
              </a:rPr>
              <a:t>”.2020</a:t>
            </a:r>
            <a:endParaRPr lang="en-IN" sz="1800" b="0" strike="noStrike" spc="-1" dirty="0">
              <a:solidFill>
                <a:srgbClr val="FF0000"/>
              </a:solidFill>
              <a:latin typeface="Times New Roman" panose="02020603050405020304" pitchFamily="18" charset="0"/>
              <a:cs typeface="Times New Roman" panose="02020603050405020304" pitchFamily="18" charset="0"/>
            </a:endParaRPr>
          </a:p>
          <a:p>
            <a:endParaRPr lang="en-IN" sz="1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97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F228-1D20-16F6-4D83-F350CEBEEFD6}"/>
              </a:ext>
            </a:extLst>
          </p:cNvPr>
          <p:cNvSpPr>
            <a:spLocks noGrp="1"/>
          </p:cNvSpPr>
          <p:nvPr>
            <p:ph type="title"/>
          </p:nvPr>
        </p:nvSpPr>
        <p:spPr>
          <a:xfrm>
            <a:off x="914400" y="518786"/>
            <a:ext cx="7772040" cy="1142640"/>
          </a:xfrm>
        </p:spPr>
        <p:txBody>
          <a:bodyPr/>
          <a:lstStyle/>
          <a:p>
            <a:r>
              <a:rPr lang="en-IN" sz="2800" b="1" dirty="0">
                <a:solidFill>
                  <a:srgbClr val="FF0000"/>
                </a:solidFill>
                <a:latin typeface="Times New Roman" panose="02020603050405020304" pitchFamily="18" charset="0"/>
                <a:cs typeface="Times New Roman" panose="02020603050405020304" pitchFamily="18" charset="0"/>
              </a:rPr>
              <a:t>STANDARDIZATION:</a:t>
            </a:r>
            <a:br>
              <a:rPr lang="en-IN" sz="2800" b="1" dirty="0">
                <a:solidFill>
                  <a:srgbClr val="FF0000"/>
                </a:solidFill>
                <a:latin typeface="Times New Roman" panose="02020603050405020304" pitchFamily="18" charset="0"/>
                <a:cs typeface="Times New Roman" panose="02020603050405020304" pitchFamily="18" charset="0"/>
              </a:rPr>
            </a:br>
            <a:endParaRPr lang="en-IN" sz="2800" b="1" dirty="0"/>
          </a:p>
        </p:txBody>
      </p:sp>
      <p:sp>
        <p:nvSpPr>
          <p:cNvPr id="3" name="Content Placeholder 2">
            <a:extLst>
              <a:ext uri="{FF2B5EF4-FFF2-40B4-BE49-F238E27FC236}">
                <a16:creationId xmlns:a16="http://schemas.microsoft.com/office/drawing/2014/main" id="{675087B9-CD60-B193-6659-40E0A3463D27}"/>
              </a:ext>
            </a:extLst>
          </p:cNvPr>
          <p:cNvSpPr>
            <a:spLocks noGrp="1"/>
          </p:cNvSpPr>
          <p:nvPr>
            <p:ph/>
          </p:nvPr>
        </p:nvSpPr>
        <p:spPr>
          <a:xfrm>
            <a:off x="914400" y="3068627"/>
            <a:ext cx="7772040" cy="1142640"/>
          </a:xfrm>
        </p:spPr>
        <p:txBody>
          <a:bodyPr/>
          <a:lstStyle/>
          <a:p>
            <a:pPr algn="just">
              <a:buFont typeface="Wingdings" panose="05000000000000000000" pitchFamily="2" charset="2"/>
              <a:buChar char="Ø"/>
            </a:pPr>
            <a:r>
              <a:rPr lang="en-US" sz="2800" b="0" i="0" dirty="0" err="1">
                <a:effectLst/>
                <a:latin typeface="Times New Roman" panose="02020603050405020304" pitchFamily="18" charset="0"/>
                <a:cs typeface="Times New Roman" panose="02020603050405020304" pitchFamily="18" charset="0"/>
              </a:rPr>
              <a:t>StandardScaler</a:t>
            </a:r>
            <a:r>
              <a:rPr lang="en-US" sz="2800" b="0" i="0" dirty="0">
                <a:effectLst/>
                <a:latin typeface="Times New Roman" panose="02020603050405020304" pitchFamily="18" charset="0"/>
                <a:cs typeface="Times New Roman" panose="02020603050405020304" pitchFamily="18" charset="0"/>
              </a:rPr>
              <a:t> is a method used in machine learning for standardizing features by removing the mean and scaling to unit variance. This preprocessing step is crucial for many machine learning algorithms, as it helps to ensure that features are on a similar scale and have a mean of zero and a standard deviation of one. </a:t>
            </a:r>
            <a:endParaRPr lang="en-US" sz="2800" b="0" i="0" dirty="0">
              <a:solidFill>
                <a:srgbClr val="ECECEC"/>
              </a:solidFill>
              <a:effectLst/>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It</a:t>
            </a:r>
            <a:r>
              <a:rPr lang="en-US" sz="2800" b="0" i="0" dirty="0">
                <a:effectLst/>
                <a:latin typeface="Times New Roman" panose="02020603050405020304" pitchFamily="18" charset="0"/>
                <a:cs typeface="Times New Roman" panose="02020603050405020304" pitchFamily="18" charset="0"/>
              </a:rPr>
              <a:t> is a fundamental step in data preprocessing pipelines to improve the performance and convergence of machine learning models.</a:t>
            </a: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4C389D-BE4B-703D-51B6-61765846E1E8}"/>
              </a:ext>
            </a:extLst>
          </p:cNvPr>
          <p:cNvSpPr txBox="1"/>
          <p:nvPr/>
        </p:nvSpPr>
        <p:spPr>
          <a:xfrm>
            <a:off x="717755" y="5618469"/>
            <a:ext cx="8426245" cy="646331"/>
          </a:xfrm>
          <a:prstGeom prst="rect">
            <a:avLst/>
          </a:prstGeom>
          <a:noFill/>
        </p:spPr>
        <p:txBody>
          <a:bodyPr wrap="square" rtlCol="0">
            <a:spAutoFit/>
          </a:bodyPr>
          <a:lstStyle/>
          <a:p>
            <a:r>
              <a:rPr lang="en-IN" sz="1800" b="1" dirty="0">
                <a:solidFill>
                  <a:srgbClr val="FF0000"/>
                </a:solidFill>
                <a:latin typeface="Times New Roman" panose="02020603050405020304" pitchFamily="18" charset="0"/>
                <a:cs typeface="Times New Roman" panose="02020603050405020304" pitchFamily="18" charset="0"/>
              </a:rPr>
              <a:t>REFERENCE: </a:t>
            </a:r>
            <a:r>
              <a:rPr lang="en-IN" sz="1800" dirty="0">
                <a:solidFill>
                  <a:srgbClr val="FF0000"/>
                </a:solidFill>
                <a:latin typeface="Times New Roman" panose="02020603050405020304" pitchFamily="18" charset="0"/>
                <a:cs typeface="Times New Roman" panose="02020603050405020304" pitchFamily="18" charset="0"/>
              </a:rPr>
              <a:t>Roger W. </a:t>
            </a:r>
            <a:r>
              <a:rPr lang="en-IN" sz="1800" dirty="0" err="1">
                <a:solidFill>
                  <a:srgbClr val="FF0000"/>
                </a:solidFill>
                <a:latin typeface="Times New Roman" panose="02020603050405020304" pitchFamily="18" charset="0"/>
                <a:cs typeface="Times New Roman" panose="02020603050405020304" pitchFamily="18" charset="0"/>
              </a:rPr>
              <a:t>Hoerl</a:t>
            </a:r>
            <a:r>
              <a:rPr lang="en-IN" sz="1800" dirty="0">
                <a:solidFill>
                  <a:srgbClr val="FF0000"/>
                </a:solidFill>
                <a:latin typeface="Times New Roman" panose="02020603050405020304" pitchFamily="18" charset="0"/>
                <a:cs typeface="Times New Roman" panose="02020603050405020304" pitchFamily="18" charset="0"/>
              </a:rPr>
              <a:t> </a:t>
            </a:r>
            <a:r>
              <a:rPr lang="en-US" sz="1800" b="0" strike="noStrike" spc="-1" dirty="0">
                <a:solidFill>
                  <a:srgbClr val="FF0000"/>
                </a:solidFill>
                <a:latin typeface="Times New Roman" panose="02020603050405020304" pitchFamily="18" charset="0"/>
                <a:ea typeface="Times New Roman"/>
                <a:cs typeface="Times New Roman" panose="02020603050405020304" pitchFamily="18" charset="0"/>
              </a:rPr>
              <a:t>”</a:t>
            </a:r>
            <a:r>
              <a:rPr lang="en-IN" sz="1800" b="1" i="0" dirty="0">
                <a:solidFill>
                  <a:srgbClr val="FF0000"/>
                </a:solidFill>
                <a:effectLst/>
                <a:highlight>
                  <a:srgbClr val="FFFFFF"/>
                </a:highlight>
                <a:latin typeface="Times New Roman" panose="02020603050405020304" pitchFamily="18" charset="0"/>
                <a:cs typeface="Times New Roman" panose="02020603050405020304" pitchFamily="18" charset="0"/>
              </a:rPr>
              <a:t>Ridge Regression: A Historical Context</a:t>
            </a:r>
            <a:r>
              <a:rPr lang="en-US" sz="1800" b="0" strike="noStrike" spc="-1" dirty="0">
                <a:solidFill>
                  <a:srgbClr val="FF0000"/>
                </a:solidFill>
                <a:latin typeface="Times New Roman" panose="02020603050405020304" pitchFamily="18" charset="0"/>
                <a:ea typeface="Times New Roman"/>
                <a:cs typeface="Times New Roman" panose="02020603050405020304" pitchFamily="18" charset="0"/>
              </a:rPr>
              <a:t>”.2020</a:t>
            </a:r>
            <a:endParaRPr lang="en-IN" sz="1800" b="0" strike="noStrike" spc="-1" dirty="0">
              <a:solidFill>
                <a:srgbClr val="FF0000"/>
              </a:solidFill>
              <a:latin typeface="Times New Roman" panose="02020603050405020304" pitchFamily="18" charset="0"/>
              <a:cs typeface="Times New Roman" panose="02020603050405020304" pitchFamily="18" charset="0"/>
            </a:endParaRPr>
          </a:p>
          <a:p>
            <a:endParaRPr lang="en-IN" sz="1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53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9F87-8A71-E8D4-05B0-3B2D4AA0348E}"/>
              </a:ext>
            </a:extLst>
          </p:cNvPr>
          <p:cNvSpPr>
            <a:spLocks noGrp="1"/>
          </p:cNvSpPr>
          <p:nvPr>
            <p:ph type="title"/>
          </p:nvPr>
        </p:nvSpPr>
        <p:spPr>
          <a:xfrm>
            <a:off x="914400" y="78878"/>
            <a:ext cx="7772040" cy="1142640"/>
          </a:xfrm>
        </p:spPr>
        <p:txBody>
          <a:bodyPr/>
          <a:lstStyle/>
          <a:p>
            <a:r>
              <a:rPr lang="en-IN" sz="2800" b="1" dirty="0">
                <a:solidFill>
                  <a:srgbClr val="FF0000"/>
                </a:solidFill>
                <a:latin typeface="Times New Roman" panose="02020603050405020304" pitchFamily="18" charset="0"/>
                <a:cs typeface="Times New Roman" panose="02020603050405020304" pitchFamily="18" charset="0"/>
              </a:rPr>
              <a:t>LONG SHORT TERM MEMORY</a:t>
            </a:r>
            <a:r>
              <a:rPr lang="en-IN" b="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9C1606F-D601-082B-CF9A-F9B73C948710}"/>
              </a:ext>
            </a:extLst>
          </p:cNvPr>
          <p:cNvSpPr>
            <a:spLocks noGrp="1"/>
          </p:cNvSpPr>
          <p:nvPr>
            <p:ph/>
          </p:nvPr>
        </p:nvSpPr>
        <p:spPr>
          <a:xfrm>
            <a:off x="914400" y="2555764"/>
            <a:ext cx="7772040" cy="1142640"/>
          </a:xfrm>
        </p:spPr>
        <p:txBody>
          <a:bodyPr>
            <a:no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LSTM is a special kind of recurrent neural network and suitable for dealing with long-term dependence problems.</a:t>
            </a:r>
          </a:p>
          <a:p>
            <a:r>
              <a:rPr lang="en-US"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Compared with the general recurrent neural net works, </a:t>
            </a:r>
            <a:r>
              <a:rPr lang="en-US" sz="2800" dirty="0" err="1">
                <a:latin typeface="Times New Roman" panose="02020603050405020304" pitchFamily="18" charset="0"/>
                <a:cs typeface="Times New Roman" panose="02020603050405020304" pitchFamily="18" charset="0"/>
              </a:rPr>
              <a:t>LSTMaddsacellstate</a:t>
            </a:r>
            <a:r>
              <a:rPr lang="en-US" sz="2800" dirty="0">
                <a:latin typeface="Times New Roman" panose="02020603050405020304" pitchFamily="18" charset="0"/>
                <a:cs typeface="Times New Roman" panose="02020603050405020304" pitchFamily="18" charset="0"/>
              </a:rPr>
              <a:t> that preserves long-term </a:t>
            </a:r>
            <a:r>
              <a:rPr lang="en-US" sz="2800" dirty="0" err="1">
                <a:latin typeface="Times New Roman" panose="02020603050405020304" pitchFamily="18" charset="0"/>
                <a:cs typeface="Times New Roman" panose="02020603050405020304" pitchFamily="18" charset="0"/>
              </a:rPr>
              <a:t>infor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mation</a:t>
            </a:r>
            <a:r>
              <a:rPr lang="en-US" sz="2800" dirty="0">
                <a:latin typeface="Times New Roman" panose="02020603050405020304" pitchFamily="18" charset="0"/>
                <a:cs typeface="Times New Roman" panose="02020603050405020304" pitchFamily="18" charset="0"/>
              </a:rPr>
              <a:t> in the hidden layer and is more effective to avoid gradient vanishing problem and gradient exploding problem in dealing with long sequence problems.</a:t>
            </a:r>
          </a:p>
        </p:txBody>
      </p:sp>
      <p:sp>
        <p:nvSpPr>
          <p:cNvPr id="4" name="TextBox 3">
            <a:extLst>
              <a:ext uri="{FF2B5EF4-FFF2-40B4-BE49-F238E27FC236}">
                <a16:creationId xmlns:a16="http://schemas.microsoft.com/office/drawing/2014/main" id="{D8AA490F-58F8-F732-B6B7-A0E535E800B0}"/>
              </a:ext>
            </a:extLst>
          </p:cNvPr>
          <p:cNvSpPr txBox="1"/>
          <p:nvPr/>
        </p:nvSpPr>
        <p:spPr>
          <a:xfrm>
            <a:off x="457560" y="5630940"/>
            <a:ext cx="8495071" cy="923330"/>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REFERENCE: “Vehicle Emission Forecasting Based on Wavelet Transform and Long Short-Term Memory Network” - QIANG ZHANG1, FENG LI1, FEI LONG2, AND QIANG LING 1,(Senior Member, IEEE). 2018</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73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D62D-A7E0-60F5-2190-9EEE44CEEB6C}"/>
              </a:ext>
            </a:extLst>
          </p:cNvPr>
          <p:cNvSpPr>
            <a:spLocks noGrp="1"/>
          </p:cNvSpPr>
          <p:nvPr>
            <p:ph type="title"/>
          </p:nvPr>
        </p:nvSpPr>
        <p:spPr>
          <a:xfrm>
            <a:off x="914400" y="530712"/>
            <a:ext cx="7772040" cy="1142640"/>
          </a:xfrm>
        </p:spPr>
        <p:txBody>
          <a:bodyPr/>
          <a:lstStyle/>
          <a:p>
            <a:r>
              <a:rPr lang="en-IN" sz="2800" b="1" i="0" dirty="0">
                <a:solidFill>
                  <a:srgbClr val="FF0000"/>
                </a:solidFill>
                <a:effectLst/>
                <a:latin typeface="Times New Roman" panose="02020603050405020304" pitchFamily="18" charset="0"/>
                <a:cs typeface="Times New Roman" panose="02020603050405020304" pitchFamily="18" charset="0"/>
              </a:rPr>
              <a:t>Machine learning based time series model for effective </a:t>
            </a:r>
            <a:r>
              <a:rPr lang="en-IN" sz="2800" b="1" dirty="0">
                <a:solidFill>
                  <a:srgbClr val="FF0000"/>
                </a:solidFill>
                <a:latin typeface="Times New Roman" panose="02020603050405020304" pitchFamily="18" charset="0"/>
                <a:cs typeface="Times New Roman" panose="02020603050405020304" pitchFamily="18" charset="0"/>
              </a:rPr>
              <a:t>Satisfaction Score</a:t>
            </a:r>
            <a:r>
              <a:rPr lang="en-IN" sz="2800" b="1" i="0" dirty="0">
                <a:solidFill>
                  <a:srgbClr val="FF0000"/>
                </a:solidFill>
                <a:effectLst/>
                <a:latin typeface="Times New Roman" panose="02020603050405020304" pitchFamily="18" charset="0"/>
                <a:cs typeface="Times New Roman" panose="02020603050405020304" pitchFamily="18" charset="0"/>
              </a:rPr>
              <a:t> prediction in </a:t>
            </a:r>
            <a:r>
              <a:rPr lang="en-IN" sz="2800" b="1" dirty="0">
                <a:solidFill>
                  <a:srgbClr val="FF0000"/>
                </a:solidFill>
                <a:latin typeface="Times New Roman" panose="02020603050405020304" pitchFamily="18" charset="0"/>
                <a:cs typeface="Times New Roman" panose="02020603050405020304" pitchFamily="18" charset="0"/>
              </a:rPr>
              <a:t>United States</a:t>
            </a:r>
            <a:r>
              <a:rPr lang="en-IN" sz="2800" b="1" i="0" dirty="0">
                <a:solidFill>
                  <a:srgbClr val="FF0000"/>
                </a:solidFill>
                <a:effectLst/>
                <a:latin typeface="Times New Roman" panose="02020603050405020304" pitchFamily="18" charset="0"/>
                <a:cs typeface="Times New Roman" panose="02020603050405020304" pitchFamily="18" charset="0"/>
              </a:rPr>
              <a:t>:</a:t>
            </a:r>
            <a:br>
              <a:rPr lang="en-IN" sz="4400" b="1" i="0" dirty="0">
                <a:effectLst/>
                <a:latin typeface="Arial "/>
              </a:rPr>
            </a:br>
            <a:endParaRPr lang="en-IN" dirty="0"/>
          </a:p>
        </p:txBody>
      </p:sp>
      <p:sp>
        <p:nvSpPr>
          <p:cNvPr id="3" name="Content Placeholder 2">
            <a:extLst>
              <a:ext uri="{FF2B5EF4-FFF2-40B4-BE49-F238E27FC236}">
                <a16:creationId xmlns:a16="http://schemas.microsoft.com/office/drawing/2014/main" id="{E8A9638C-49ED-5C03-82C4-CE3E5D56889C}"/>
              </a:ext>
            </a:extLst>
          </p:cNvPr>
          <p:cNvSpPr>
            <a:spLocks noGrp="1"/>
          </p:cNvSpPr>
          <p:nvPr>
            <p:ph/>
          </p:nvPr>
        </p:nvSpPr>
        <p:spPr>
          <a:xfrm>
            <a:off x="914400" y="2073984"/>
            <a:ext cx="7772040" cy="1142640"/>
          </a:xfrm>
        </p:spPr>
        <p:txBody>
          <a:bodyPr/>
          <a:lstStyle/>
          <a:p>
            <a:pPr marL="457200" indent="-457200">
              <a:buFont typeface="Wingdings" panose="05000000000000000000" pitchFamily="2" charset="2"/>
              <a:buChar char="Ø"/>
            </a:pPr>
            <a:r>
              <a:rPr lang="en-US" sz="2800" b="0" strike="noStrike" spc="-1" dirty="0">
                <a:solidFill>
                  <a:srgbClr val="000000"/>
                </a:solidFill>
                <a:latin typeface="Times New Roman" panose="02020603050405020304" pitchFamily="18" charset="0"/>
                <a:ea typeface="Times New Roman"/>
                <a:cs typeface="Times New Roman" panose="02020603050405020304" pitchFamily="18" charset="0"/>
              </a:rPr>
              <a:t> This paper intended to provide information about machine learning based time series model for effective </a:t>
            </a:r>
            <a:r>
              <a:rPr lang="en-US" sz="2800" spc="-1" dirty="0">
                <a:solidFill>
                  <a:srgbClr val="000000"/>
                </a:solidFill>
                <a:latin typeface="Times New Roman" panose="02020603050405020304" pitchFamily="18" charset="0"/>
                <a:ea typeface="Times New Roman"/>
                <a:cs typeface="Times New Roman" panose="02020603050405020304" pitchFamily="18" charset="0"/>
              </a:rPr>
              <a:t>Satisfaction score</a:t>
            </a:r>
            <a:r>
              <a:rPr lang="en-US" sz="2800" b="0" strike="noStrike" spc="-1" dirty="0">
                <a:solidFill>
                  <a:srgbClr val="000000"/>
                </a:solidFill>
                <a:latin typeface="Times New Roman" panose="02020603050405020304" pitchFamily="18" charset="0"/>
                <a:ea typeface="Times New Roman"/>
                <a:cs typeface="Times New Roman" panose="02020603050405020304" pitchFamily="18" charset="0"/>
              </a:rPr>
              <a:t> prediction using Machine learning techniques like Linear regression, Random forest and Ridge Regression.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5969C3-8BE1-E3F5-C766-932A198ACD36}"/>
              </a:ext>
            </a:extLst>
          </p:cNvPr>
          <p:cNvSpPr txBox="1"/>
          <p:nvPr/>
        </p:nvSpPr>
        <p:spPr>
          <a:xfrm>
            <a:off x="490548" y="5403958"/>
            <a:ext cx="8619744" cy="646331"/>
          </a:xfrm>
          <a:prstGeom prst="rect">
            <a:avLst/>
          </a:prstGeom>
          <a:noFill/>
        </p:spPr>
        <p:txBody>
          <a:bodyPr wrap="square" rtlCol="0">
            <a:spAutoFit/>
          </a:bodyPr>
          <a:lstStyle/>
          <a:p>
            <a:r>
              <a:rPr lang="en-IN" b="1" dirty="0" err="1">
                <a:solidFill>
                  <a:srgbClr val="FF0000"/>
                </a:solidFill>
                <a:latin typeface="Times New Roman" panose="02020603050405020304" pitchFamily="18" charset="0"/>
                <a:cs typeface="Times New Roman" panose="02020603050405020304" pitchFamily="18" charset="0"/>
              </a:rPr>
              <a:t>REFERENCE:</a:t>
            </a:r>
            <a:r>
              <a:rPr lang="en-IN" b="0" i="0" dirty="0" err="1">
                <a:solidFill>
                  <a:srgbClr val="FF0000"/>
                </a:solidFill>
                <a:effectLst/>
                <a:latin typeface="Söhne"/>
              </a:rPr>
              <a:t>Lee</a:t>
            </a:r>
            <a:r>
              <a:rPr lang="en-IN" b="0" i="0" dirty="0">
                <a:solidFill>
                  <a:srgbClr val="FF0000"/>
                </a:solidFill>
                <a:effectLst/>
                <a:latin typeface="Söhne"/>
              </a:rPr>
              <a:t>, Young-Jae; Tsai, Heng-</a:t>
            </a:r>
            <a:r>
              <a:rPr lang="en-IN" b="0" i="0" dirty="0" err="1">
                <a:solidFill>
                  <a:srgbClr val="FF0000"/>
                </a:solidFill>
                <a:effectLst/>
                <a:latin typeface="Söhne"/>
              </a:rPr>
              <a:t>Hsun</a:t>
            </a:r>
            <a:r>
              <a:rPr lang="en-IN" b="0" i="0" dirty="0">
                <a:solidFill>
                  <a:srgbClr val="FF0000"/>
                </a:solidFill>
                <a:effectLst/>
                <a:latin typeface="Söhne"/>
              </a:rPr>
              <a:t> </a:t>
            </a:r>
            <a:r>
              <a:rPr lang="en-US" b="0" i="0" dirty="0">
                <a:solidFill>
                  <a:srgbClr val="FF0000"/>
                </a:solidFill>
                <a:effectLst/>
                <a:latin typeface="Söhne"/>
              </a:rPr>
              <a:t>Predicting Customer Satisfaction with Electric Utilities in the United States: A Regression Analysis of Survey Data (2015)</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11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685980" y="473170"/>
            <a:ext cx="7772040" cy="944280"/>
          </a:xfrm>
          <a:prstGeom prst="rect">
            <a:avLst/>
          </a:prstGeom>
          <a:noFill/>
          <a:ln w="9360">
            <a:noFill/>
          </a:ln>
        </p:spPr>
        <p:txBody>
          <a:bodyPr bIns="91440" numCol="1" spcCol="0" anchor="b">
            <a:noAutofit/>
          </a:bodyPr>
          <a:lstStyle/>
          <a:p>
            <a:pPr indent="0">
              <a:lnSpc>
                <a:spcPct val="100000"/>
              </a:lnSpc>
              <a:buNone/>
            </a:pPr>
            <a:r>
              <a:rPr lang="en-US" sz="4000" b="1" strike="noStrike" spc="-1" dirty="0">
                <a:solidFill>
                  <a:srgbClr val="FF0000"/>
                </a:solidFill>
                <a:latin typeface="Arial"/>
              </a:rPr>
              <a:t>OBJECTIVE</a:t>
            </a:r>
            <a:endParaRPr lang="en-US" sz="4000" b="0" strike="noStrike" spc="-1" dirty="0">
              <a:solidFill>
                <a:srgbClr val="000000"/>
              </a:solidFill>
              <a:latin typeface="Arial"/>
            </a:endParaRPr>
          </a:p>
        </p:txBody>
      </p:sp>
      <p:sp>
        <p:nvSpPr>
          <p:cNvPr id="79" name="Slide Number Placeholder 3"/>
          <p:cNvSpPr/>
          <p:nvPr/>
        </p:nvSpPr>
        <p:spPr>
          <a:xfrm>
            <a:off x="146160" y="6210360"/>
            <a:ext cx="456840" cy="45684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5FBF1175-FA32-4A20-806E-37A966A91519}" type="slidenum">
              <a:rPr lang="en-US" sz="1400" b="0" strike="noStrike" spc="-1">
                <a:solidFill>
                  <a:srgbClr val="FFFFFF"/>
                </a:solidFill>
                <a:latin typeface="Franklin Gothic Book"/>
              </a:rPr>
              <a:pPr algn="ctr">
                <a:lnSpc>
                  <a:spcPct val="100000"/>
                </a:lnSpc>
              </a:pPr>
              <a:t>9</a:t>
            </a:fld>
            <a:endParaRPr lang="en-IN" sz="1400" b="0" strike="noStrike" spc="-1">
              <a:solidFill>
                <a:srgbClr val="000000"/>
              </a:solidFill>
              <a:latin typeface="Arial"/>
            </a:endParaRPr>
          </a:p>
        </p:txBody>
      </p:sp>
      <p:sp>
        <p:nvSpPr>
          <p:cNvPr id="2" name="Content Placeholder 2">
            <a:extLst>
              <a:ext uri="{FF2B5EF4-FFF2-40B4-BE49-F238E27FC236}">
                <a16:creationId xmlns:a16="http://schemas.microsoft.com/office/drawing/2014/main" id="{8AC1A350-4D1A-C4AB-968B-C7077E4DCB6A}"/>
              </a:ext>
            </a:extLst>
          </p:cNvPr>
          <p:cNvSpPr/>
          <p:nvPr/>
        </p:nvSpPr>
        <p:spPr>
          <a:xfrm>
            <a:off x="603000" y="1219940"/>
            <a:ext cx="7772040" cy="44181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algn="just">
              <a:lnSpc>
                <a:spcPct val="100000"/>
              </a:lnSpc>
            </a:pPr>
            <a:endParaRPr lang="en-IN" sz="2400" b="0" strike="noStrike" spc="-1" dirty="0">
              <a:solidFill>
                <a:srgbClr val="000000"/>
              </a:solidFill>
              <a:latin typeface="Arial"/>
            </a:endParaRPr>
          </a:p>
          <a:p>
            <a:pPr marL="419040" indent="-343080" algn="just">
              <a:lnSpc>
                <a:spcPct val="100000"/>
              </a:lnSpc>
              <a:buClr>
                <a:srgbClr val="D34817"/>
              </a:buClr>
              <a:buFont typeface="Wingdings 2" charset="2"/>
              <a:buChar char=""/>
            </a:pPr>
            <a:r>
              <a:rPr lang="en-US" sz="2400" b="0" strike="noStrike" spc="-1" dirty="0">
                <a:solidFill>
                  <a:srgbClr val="000000"/>
                </a:solidFill>
                <a:latin typeface="Arial"/>
                <a:ea typeface="Times New Roman"/>
              </a:rPr>
              <a:t>The primary objective of the project is to develop a model that can accurately predict </a:t>
            </a:r>
            <a:r>
              <a:rPr lang="en-US" sz="2400" spc="-1" dirty="0">
                <a:solidFill>
                  <a:srgbClr val="000000"/>
                </a:solidFill>
                <a:latin typeface="Arial"/>
                <a:ea typeface="Times New Roman"/>
              </a:rPr>
              <a:t>Satisfaction score</a:t>
            </a:r>
            <a:r>
              <a:rPr lang="en-US" sz="2400" b="0" strike="noStrike" spc="-1" dirty="0">
                <a:solidFill>
                  <a:srgbClr val="000000"/>
                </a:solidFill>
                <a:latin typeface="Arial"/>
                <a:ea typeface="Times New Roman"/>
              </a:rPr>
              <a:t> based on different  features of </a:t>
            </a:r>
            <a:r>
              <a:rPr lang="en-US" sz="2400" spc="-1" dirty="0">
                <a:solidFill>
                  <a:srgbClr val="000000"/>
                </a:solidFill>
                <a:latin typeface="Arial"/>
                <a:ea typeface="Times New Roman"/>
              </a:rPr>
              <a:t>customer details and energy consumption</a:t>
            </a:r>
            <a:r>
              <a:rPr lang="en-US" sz="2400" b="0" strike="noStrike" spc="-1" dirty="0">
                <a:solidFill>
                  <a:srgbClr val="000000"/>
                </a:solidFill>
                <a:latin typeface="Arial"/>
                <a:ea typeface="Times New Roman"/>
              </a:rPr>
              <a:t>.</a:t>
            </a:r>
          </a:p>
          <a:p>
            <a:pPr marL="419040" indent="-343080" algn="just">
              <a:lnSpc>
                <a:spcPct val="100000"/>
              </a:lnSpc>
              <a:buClr>
                <a:srgbClr val="D34817"/>
              </a:buClr>
              <a:buFont typeface="Wingdings 2" charset="2"/>
              <a:buChar char=""/>
            </a:pPr>
            <a:endParaRPr lang="en-US" sz="2400" b="0" strike="noStrike" spc="-1" dirty="0">
              <a:solidFill>
                <a:srgbClr val="000000"/>
              </a:solidFill>
              <a:latin typeface="Arial"/>
              <a:ea typeface="Times New Roman"/>
            </a:endParaRPr>
          </a:p>
          <a:p>
            <a:pPr marL="419040" indent="-343080" algn="just">
              <a:lnSpc>
                <a:spcPct val="100000"/>
              </a:lnSpc>
              <a:buClr>
                <a:srgbClr val="D34817"/>
              </a:buClr>
              <a:buFont typeface="Wingdings 2" charset="2"/>
              <a:buChar char=""/>
            </a:pPr>
            <a:r>
              <a:rPr lang="en-US" sz="2400" b="0" strike="noStrike" spc="-1" dirty="0">
                <a:solidFill>
                  <a:srgbClr val="000000"/>
                </a:solidFill>
                <a:latin typeface="Arial"/>
                <a:ea typeface="Times New Roman"/>
              </a:rPr>
              <a:t>The goal is to estimate the </a:t>
            </a:r>
            <a:r>
              <a:rPr lang="en-US" sz="2400" spc="-1" dirty="0">
                <a:solidFill>
                  <a:srgbClr val="000000"/>
                </a:solidFill>
                <a:latin typeface="Arial"/>
                <a:ea typeface="Times New Roman"/>
              </a:rPr>
              <a:t>numerical variable score</a:t>
            </a:r>
            <a:r>
              <a:rPr lang="en-US" sz="2400" b="0" strike="noStrike" spc="-1" dirty="0">
                <a:solidFill>
                  <a:srgbClr val="000000"/>
                </a:solidFill>
                <a:latin typeface="Arial"/>
                <a:ea typeface="Times New Roman"/>
              </a:rPr>
              <a:t>  using the provided customer data.</a:t>
            </a:r>
          </a:p>
          <a:p>
            <a:pPr marL="419040" indent="-343080" algn="just">
              <a:lnSpc>
                <a:spcPct val="100000"/>
              </a:lnSpc>
              <a:buClr>
                <a:srgbClr val="D34817"/>
              </a:buClr>
              <a:buFont typeface="Wingdings 2" charset="2"/>
              <a:buChar char=""/>
            </a:pPr>
            <a:endParaRPr lang="en-US" sz="2400" b="0" strike="noStrike" spc="-1" dirty="0">
              <a:solidFill>
                <a:srgbClr val="000000"/>
              </a:solidFill>
              <a:latin typeface="Arial"/>
              <a:ea typeface="Times New Roman"/>
            </a:endParaRPr>
          </a:p>
          <a:p>
            <a:pPr marL="419040" indent="-343080" algn="just">
              <a:lnSpc>
                <a:spcPct val="100000"/>
              </a:lnSpc>
              <a:buClr>
                <a:srgbClr val="D34817"/>
              </a:buClr>
              <a:buFont typeface="Wingdings 2" charset="2"/>
              <a:buChar char=""/>
            </a:pPr>
            <a:endParaRPr lang="en-US" sz="2000" b="0" strike="noStrike" spc="-1" dirty="0">
              <a:solidFill>
                <a:srgbClr val="000000"/>
              </a:solidFill>
              <a:latin typeface="Arial"/>
              <a:ea typeface="Times New Roman"/>
            </a:endParaRPr>
          </a:p>
          <a:p>
            <a:pPr algn="just">
              <a:lnSpc>
                <a:spcPct val="100000"/>
              </a:lnSpc>
            </a:pPr>
            <a:endParaRPr lang="en-IN" sz="2400" b="0" strike="noStrike" spc="-1" dirty="0">
              <a:solidFill>
                <a:srgbClr val="000000"/>
              </a:solidFill>
              <a:latin typeface="Arial"/>
            </a:endParaRPr>
          </a:p>
          <a:p>
            <a:pPr algn="just">
              <a:lnSpc>
                <a:spcPct val="100000"/>
              </a:lnSpc>
            </a:pPr>
            <a:endParaRPr lang="en-IN" sz="2400" b="0" strike="noStrike" spc="-1" dirty="0">
              <a:solidFill>
                <a:srgbClr val="000000"/>
              </a:solidFill>
              <a:latin typeface="Arial"/>
            </a:endParaRPr>
          </a:p>
        </p:txBody>
      </p:sp>
      <p:sp>
        <p:nvSpPr>
          <p:cNvPr id="3" name="PlaceHolder 3">
            <a:extLst>
              <a:ext uri="{FF2B5EF4-FFF2-40B4-BE49-F238E27FC236}">
                <a16:creationId xmlns:a16="http://schemas.microsoft.com/office/drawing/2014/main" id="{6BC81385-B6EE-3395-4674-BB9D242FA502}"/>
              </a:ext>
            </a:extLst>
          </p:cNvPr>
          <p:cNvSpPr>
            <a:spLocks noGrp="1"/>
          </p:cNvSpPr>
          <p:nvPr>
            <p:ph type="ftr" idx="13"/>
          </p:nvPr>
        </p:nvSpPr>
        <p:spPr>
          <a:xfrm>
            <a:off x="7162800" y="6188075"/>
            <a:ext cx="1752600" cy="455613"/>
          </a:xfrm>
          <a:prstGeom prst="rect">
            <a:avLst/>
          </a:prstGeom>
          <a:noFill/>
          <a:ln w="0">
            <a:noFill/>
          </a:ln>
        </p:spPr>
        <p:txBody>
          <a:bodyPr numCol="1" spcCol="0" anchor="ctr">
            <a:noAutofit/>
          </a:bodyPr>
          <a:lstStyle>
            <a:lvl1pPr indent="0">
              <a:lnSpc>
                <a:spcPct val="100000"/>
              </a:lnSpc>
              <a:buNone/>
              <a:defRPr lang="en-US" sz="1400" b="0" strike="noStrike" spc="-1">
                <a:solidFill>
                  <a:srgbClr val="696464"/>
                </a:solidFill>
                <a:latin typeface="Perpetua"/>
              </a:defRPr>
            </a:lvl1pPr>
          </a:lstStyle>
          <a:p>
            <a:pPr marL="252360" indent="0" algn="ctr">
              <a:lnSpc>
                <a:spcPct val="100000"/>
              </a:lnSpc>
              <a:spcBef>
                <a:spcPts val="581"/>
              </a:spcBef>
              <a:buNone/>
              <a:tabLst>
                <a:tab pos="0" algn="l"/>
              </a:tabLst>
            </a:pPr>
            <a:r>
              <a:rPr lang="en-IN" sz="1000" b="0" strike="noStrike" spc="-1" dirty="0">
                <a:solidFill>
                  <a:srgbClr val="000000"/>
                </a:solidFill>
                <a:latin typeface="Arial"/>
              </a:rPr>
              <a:t>Customer Segmentation &amp; Personalized   Energy Services</a:t>
            </a:r>
            <a:endParaRPr lang="en-US" sz="1000" b="0" strike="noStrike" spc="-1" dirty="0">
              <a:solidFill>
                <a:srgbClr val="000000"/>
              </a:solidFill>
              <a:latin typeface="Perpetua"/>
            </a:endParaRPr>
          </a:p>
        </p:txBody>
      </p:sp>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1948</TotalTime>
  <Words>1107</Words>
  <Application>Microsoft Office PowerPoint</Application>
  <PresentationFormat>On-screen Show (4:3)</PresentationFormat>
  <Paragraphs>178</Paragraphs>
  <Slides>22</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vt:lpstr>
      <vt:lpstr>comic</vt:lpstr>
      <vt:lpstr>Franklin Gothic Book</vt:lpstr>
      <vt:lpstr>OpenSymbol</vt:lpstr>
      <vt:lpstr>Perpetua</vt:lpstr>
      <vt:lpstr>Söhne</vt:lpstr>
      <vt:lpstr>Times New Roman</vt:lpstr>
      <vt:lpstr>Wingdings</vt:lpstr>
      <vt:lpstr>Wingdings 2</vt:lpstr>
      <vt:lpstr>Equity</vt:lpstr>
      <vt:lpstr>   </vt:lpstr>
      <vt:lpstr>CONTENTS</vt:lpstr>
      <vt:lpstr>PROBLEM STATEMENT</vt:lpstr>
      <vt:lpstr>PowerPoint Presentation</vt:lpstr>
      <vt:lpstr>RIDGE REGRESSION: </vt:lpstr>
      <vt:lpstr>STANDARDIZATION: </vt:lpstr>
      <vt:lpstr>LONG SHORT TERM MEMORY:</vt:lpstr>
      <vt:lpstr>Machine learning based time series model for effective Satisfaction Score prediction in United States: </vt:lpstr>
      <vt:lpstr>OBJECTIVE</vt:lpstr>
      <vt:lpstr>Existing System Block Diagram</vt:lpstr>
      <vt:lpstr>DRAWBACKS</vt:lpstr>
      <vt:lpstr>MODULE DESCRIPTION</vt:lpstr>
      <vt:lpstr>PowerPoint Presentation</vt:lpstr>
      <vt:lpstr>PROPOSED BLOCK DIAGRAM</vt:lpstr>
      <vt:lpstr>ONLINE COURSE DETAILS</vt:lpstr>
      <vt:lpstr>CONCLUSION</vt:lpstr>
      <vt:lpstr>REFERENCES </vt:lpstr>
      <vt:lpstr>REFERENCES</vt:lpstr>
      <vt:lpstr>SNAPSHOT</vt:lpstr>
      <vt:lpstr>SNAPSHOT</vt:lpstr>
      <vt:lpstr>SNAPSHOT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aravindh r</cp:lastModifiedBy>
  <cp:revision>110</cp:revision>
  <dcterms:created xsi:type="dcterms:W3CDTF">2006-08-16T00:00:00Z</dcterms:created>
  <dcterms:modified xsi:type="dcterms:W3CDTF">2024-04-23T16:46:38Z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0x0101006E048416D3CBC94F8725FA034D5F6D02</vt:lpwstr>
  </property>
  <property fmtid="{D5CDD505-2E9C-101B-9397-08002B2CF9AE}" pid="3" name="KSOProductBuildVer">
    <vt:lpwstr>1033-10.2.0.7635</vt:lpwstr>
  </property>
  <property fmtid="{D5CDD505-2E9C-101B-9397-08002B2CF9AE}" pid="4" name="Notes">
    <vt:i4>17</vt:i4>
  </property>
  <property fmtid="{D5CDD505-2E9C-101B-9397-08002B2CF9AE}" pid="5" name="PresentationFormat">
    <vt:lpwstr>On-screen Show (4:3)</vt:lpwstr>
  </property>
  <property fmtid="{D5CDD505-2E9C-101B-9397-08002B2CF9AE}" pid="6" name="Slides">
    <vt:i4>20</vt:i4>
  </property>
</Properties>
</file>