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7" r:id="rId2"/>
    <p:sldId id="265" r:id="rId3"/>
    <p:sldId id="266" r:id="rId4"/>
    <p:sldId id="258" r:id="rId5"/>
    <p:sldId id="262" r:id="rId6"/>
    <p:sldId id="264" r:id="rId7"/>
    <p:sldId id="259" r:id="rId8"/>
    <p:sldId id="267" r:id="rId9"/>
    <p:sldId id="268" r:id="rId10"/>
    <p:sldId id="269" r:id="rId11"/>
    <p:sldId id="270" r:id="rId12"/>
    <p:sldId id="271"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86441" autoAdjust="0"/>
  </p:normalViewPr>
  <p:slideViewPr>
    <p:cSldViewPr>
      <p:cViewPr varScale="1">
        <p:scale>
          <a:sx n="73" d="100"/>
          <a:sy n="73" d="100"/>
        </p:scale>
        <p:origin x="-1224" y="-102"/>
      </p:cViewPr>
      <p:guideLst>
        <p:guide orient="horz" pos="2160"/>
        <p:guide pos="2880"/>
      </p:guideLst>
    </p:cSldViewPr>
  </p:slideViewPr>
  <p:outlineViewPr>
    <p:cViewPr>
      <p:scale>
        <a:sx n="33" d="100"/>
        <a:sy n="33" d="100"/>
      </p:scale>
      <p:origin x="246" y="51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83D9DF27-3BCC-421C-811A-5867BBD6A5F1}" type="datetimeFigureOut">
              <a:rPr lang="en-IN" smtClean="0"/>
              <a:pPr/>
              <a:t>22-01-2019</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05B65DA0-708E-42B6-99FE-7A8E1B76C46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D9DF27-3BCC-421C-811A-5867BBD6A5F1}" type="datetimeFigureOut">
              <a:rPr lang="en-IN" smtClean="0"/>
              <a:pPr/>
              <a:t>22-01-2019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65DA0-708E-42B6-99FE-7A8E1B76C46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D9DF27-3BCC-421C-811A-5867BBD6A5F1}" type="datetimeFigureOut">
              <a:rPr lang="en-IN" smtClean="0"/>
              <a:pPr/>
              <a:t>22-01-2019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65DA0-708E-42B6-99FE-7A8E1B76C46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3D9DF27-3BCC-421C-811A-5867BBD6A5F1}" type="datetimeFigureOut">
              <a:rPr lang="en-IN" smtClean="0"/>
              <a:pPr/>
              <a:t>22-01-2019</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05B65DA0-708E-42B6-99FE-7A8E1B76C46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83D9DF27-3BCC-421C-811A-5867BBD6A5F1}" type="datetimeFigureOut">
              <a:rPr lang="en-IN" smtClean="0"/>
              <a:pPr/>
              <a:t>22-01-2019</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05B65DA0-708E-42B6-99FE-7A8E1B76C46D}" type="slidenum">
              <a:rPr lang="en-IN" smtClean="0"/>
              <a:pPr/>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83D9DF27-3BCC-421C-811A-5867BBD6A5F1}" type="datetimeFigureOut">
              <a:rPr lang="en-IN" smtClean="0"/>
              <a:pPr/>
              <a:t>22-01-2019</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05B65DA0-708E-42B6-99FE-7A8E1B76C46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83D9DF27-3BCC-421C-811A-5867BBD6A5F1}" type="datetimeFigureOut">
              <a:rPr lang="en-IN" smtClean="0"/>
              <a:pPr/>
              <a:t>22-01-2019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05B65DA0-708E-42B6-99FE-7A8E1B76C46D}" type="slidenum">
              <a:rPr lang="en-IN" smtClean="0"/>
              <a:pPr/>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3D9DF27-3BCC-421C-811A-5867BBD6A5F1}" type="datetimeFigureOut">
              <a:rPr lang="en-IN" smtClean="0"/>
              <a:pPr/>
              <a:t>22-01-2019</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65DA0-708E-42B6-99FE-7A8E1B76C46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D9DF27-3BCC-421C-811A-5867BBD6A5F1}" type="datetimeFigureOut">
              <a:rPr lang="en-IN" smtClean="0"/>
              <a:pPr/>
              <a:t>22-01-2019</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B65DA0-708E-42B6-99FE-7A8E1B76C46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3D9DF27-3BCC-421C-811A-5867BBD6A5F1}" type="datetimeFigureOut">
              <a:rPr lang="en-IN" smtClean="0"/>
              <a:pPr/>
              <a:t>22-01-2019</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B65DA0-708E-42B6-99FE-7A8E1B76C46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83D9DF27-3BCC-421C-811A-5867BBD6A5F1}" type="datetimeFigureOut">
              <a:rPr lang="en-IN" smtClean="0"/>
              <a:pPr/>
              <a:t>22-01-2019</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05B65DA0-708E-42B6-99FE-7A8E1B76C46D}" type="slidenum">
              <a:rPr lang="en-IN" smtClean="0"/>
              <a:pPr/>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3D9DF27-3BCC-421C-811A-5867BBD6A5F1}" type="datetimeFigureOut">
              <a:rPr lang="en-IN" smtClean="0"/>
              <a:pPr/>
              <a:t>22-01-2019</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5B65DA0-708E-42B6-99FE-7A8E1B76C46D}" type="slidenum">
              <a:rPr lang="en-IN" smtClean="0"/>
              <a:pPr/>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6324600" cy="5257800"/>
          </a:xfrm>
        </p:spPr>
        <p:txBody>
          <a:bodyPr>
            <a:normAutofit/>
          </a:bodyPr>
          <a:lstStyle/>
          <a:p>
            <a:r>
              <a:rPr lang="en-US" sz="7200" dirty="0" smtClean="0">
                <a:latin typeface="Times New Roman" pitchFamily="18" charset="0"/>
                <a:ea typeface="Adobe Gothic Std B" pitchFamily="34" charset="-128"/>
                <a:cs typeface="Times New Roman" pitchFamily="18" charset="0"/>
              </a:rPr>
              <a:t>Python    pygame  </a:t>
            </a:r>
            <a:endParaRPr lang="en-IN" sz="7200" dirty="0">
              <a:latin typeface="Times New Roman" pitchFamily="18" charset="0"/>
              <a:ea typeface="Adobe Gothic Std B" pitchFamily="34" charset="-128"/>
              <a:cs typeface="Times New Roman" pitchFamily="18" charset="0"/>
            </a:endParaRPr>
          </a:p>
        </p:txBody>
      </p:sp>
    </p:spTree>
  </p:cSld>
  <p:clrMapOvr>
    <a:masterClrMapping/>
  </p:clrMapOvr>
  <p:transition spd="med">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itchFamily="18" charset="0"/>
                <a:cs typeface="Times New Roman" pitchFamily="18" charset="0"/>
              </a:rPr>
              <a:t> requirements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686800" cy="4525963"/>
          </a:xfrm>
        </p:spPr>
        <p:txBody>
          <a:bodyPr/>
          <a:lstStyle/>
          <a:p>
            <a:pPr>
              <a:buNone/>
            </a:pPr>
            <a:r>
              <a:rPr lang="en-US" dirty="0" smtClean="0"/>
              <a:t>Hardware  :</a:t>
            </a:r>
          </a:p>
          <a:p>
            <a:pPr>
              <a:buNone/>
            </a:pPr>
            <a:endParaRPr lang="en-US" dirty="0" smtClean="0"/>
          </a:p>
          <a:p>
            <a:pPr>
              <a:buNone/>
            </a:pPr>
            <a:endParaRPr lang="en-US" dirty="0" smtClean="0"/>
          </a:p>
          <a:p>
            <a:pPr>
              <a:buNone/>
            </a:pPr>
            <a:r>
              <a:rPr lang="en-US" dirty="0" smtClean="0"/>
              <a:t>	</a:t>
            </a:r>
            <a:endParaRPr lang="en-US" dirty="0" smtClean="0"/>
          </a:p>
          <a:p>
            <a:pPr>
              <a:buNone/>
            </a:pPr>
            <a:r>
              <a:rPr lang="en-US" dirty="0" smtClean="0"/>
              <a:t>Software   :</a:t>
            </a:r>
          </a:p>
          <a:p>
            <a:pPr>
              <a:buNone/>
            </a:pPr>
            <a:r>
              <a:rPr lang="en-US" dirty="0" smtClean="0"/>
              <a:t> </a:t>
            </a:r>
            <a:r>
              <a:rPr lang="en-US" dirty="0" smtClean="0"/>
              <a:t>                </a:t>
            </a:r>
            <a:r>
              <a:rPr lang="en-US" dirty="0" smtClean="0"/>
              <a:t>THONNY</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Model program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1400" dirty="0" smtClean="0"/>
              <a:t>if event.type == pygame.KEYDOWN: </a:t>
            </a:r>
            <a:endParaRPr lang="en-IN" sz="1400" dirty="0" smtClean="0"/>
          </a:p>
          <a:p>
            <a:pPr>
              <a:buNone/>
            </a:pPr>
            <a:r>
              <a:rPr lang="en-IN" sz="1400" dirty="0" smtClean="0"/>
              <a:t>     if </a:t>
            </a:r>
            <a:r>
              <a:rPr lang="en-IN" sz="1400" dirty="0" smtClean="0"/>
              <a:t>event.key == pygame.K_LEFT</a:t>
            </a:r>
            <a:r>
              <a:rPr lang="en-IN" sz="1400" dirty="0" smtClean="0"/>
              <a:t>:</a:t>
            </a:r>
          </a:p>
          <a:p>
            <a:pPr>
              <a:buNone/>
            </a:pPr>
            <a:r>
              <a:rPr lang="en-IN" sz="1400" dirty="0" smtClean="0"/>
              <a:t>          </a:t>
            </a:r>
            <a:r>
              <a:rPr lang="en-IN" sz="1400" dirty="0" smtClean="0"/>
              <a:t>x_change = -</a:t>
            </a:r>
            <a:r>
              <a:rPr lang="en-IN" sz="1400" dirty="0" smtClean="0"/>
              <a:t>5</a:t>
            </a:r>
          </a:p>
          <a:p>
            <a:pPr>
              <a:buNone/>
            </a:pPr>
            <a:r>
              <a:rPr lang="en-IN" sz="1400" dirty="0" smtClean="0"/>
              <a:t> </a:t>
            </a:r>
            <a:r>
              <a:rPr lang="en-IN" sz="1400" dirty="0" smtClean="0"/>
              <a:t>   </a:t>
            </a:r>
            <a:r>
              <a:rPr lang="en-IN" sz="1400" dirty="0" smtClean="0"/>
              <a:t>elif event.key == pygame.K_RIGHT: </a:t>
            </a:r>
          </a:p>
          <a:p>
            <a:pPr>
              <a:buNone/>
            </a:pPr>
            <a:r>
              <a:rPr lang="en-IN" sz="1400" dirty="0" smtClean="0"/>
              <a:t>             x_change </a:t>
            </a:r>
            <a:r>
              <a:rPr lang="en-IN" sz="1400" dirty="0" smtClean="0"/>
              <a:t>= </a:t>
            </a:r>
            <a:r>
              <a:rPr lang="en-IN" sz="1400" dirty="0" smtClean="0"/>
              <a:t>5</a:t>
            </a:r>
          </a:p>
          <a:p>
            <a:pPr>
              <a:buNone/>
            </a:pPr>
            <a:r>
              <a:rPr lang="en-IN" sz="1400" dirty="0" smtClean="0"/>
              <a:t> </a:t>
            </a:r>
            <a:r>
              <a:rPr lang="en-IN" sz="1400" dirty="0" smtClean="0"/>
              <a:t>    </a:t>
            </a:r>
            <a:r>
              <a:rPr lang="en-IN" sz="1400" dirty="0" smtClean="0"/>
              <a:t>elif event.key == pygame.K_UP</a:t>
            </a:r>
            <a:r>
              <a:rPr lang="en-IN" sz="1400" dirty="0" smtClean="0"/>
              <a:t>:</a:t>
            </a:r>
          </a:p>
          <a:p>
            <a:pPr>
              <a:buNone/>
            </a:pPr>
            <a:r>
              <a:rPr lang="en-IN" sz="1400" dirty="0" smtClean="0"/>
              <a:t> </a:t>
            </a:r>
            <a:r>
              <a:rPr lang="en-IN" sz="1400" dirty="0" smtClean="0"/>
              <a:t>                </a:t>
            </a:r>
            <a:r>
              <a:rPr lang="en-IN" sz="1400" dirty="0" smtClean="0"/>
              <a:t>y_change = -</a:t>
            </a:r>
            <a:r>
              <a:rPr lang="en-IN" sz="1400" dirty="0" smtClean="0"/>
              <a:t>5</a:t>
            </a:r>
          </a:p>
          <a:p>
            <a:pPr>
              <a:buNone/>
            </a:pPr>
            <a:r>
              <a:rPr lang="en-IN" sz="1400" dirty="0" smtClean="0"/>
              <a:t> </a:t>
            </a:r>
            <a:r>
              <a:rPr lang="en-IN" sz="1400" dirty="0" smtClean="0"/>
              <a:t>   </a:t>
            </a:r>
            <a:r>
              <a:rPr lang="en-IN" sz="1400" dirty="0" smtClean="0"/>
              <a:t>elif event.key == pygame.K_DOWN</a:t>
            </a:r>
            <a:r>
              <a:rPr lang="en-IN" sz="1400" dirty="0" smtClean="0"/>
              <a:t>:</a:t>
            </a:r>
          </a:p>
          <a:p>
            <a:pPr>
              <a:buNone/>
            </a:pPr>
            <a:r>
              <a:rPr lang="en-IN" sz="1400" dirty="0" smtClean="0"/>
              <a:t> </a:t>
            </a:r>
            <a:r>
              <a:rPr lang="en-IN" sz="1400" dirty="0" smtClean="0"/>
              <a:t>                    </a:t>
            </a:r>
            <a:r>
              <a:rPr lang="en-IN" sz="1400" dirty="0" smtClean="0"/>
              <a:t>y_change = </a:t>
            </a:r>
            <a:r>
              <a:rPr lang="en-IN" sz="1400" dirty="0" smtClean="0"/>
              <a:t>5</a:t>
            </a:r>
          </a:p>
          <a:p>
            <a:pPr>
              <a:buNone/>
            </a:pPr>
            <a:r>
              <a:rPr lang="en-IN" sz="1400" dirty="0" smtClean="0"/>
              <a:t> </a:t>
            </a:r>
            <a:r>
              <a:rPr lang="en-IN" sz="1400" dirty="0" smtClean="0"/>
              <a:t>   </a:t>
            </a:r>
            <a:r>
              <a:rPr lang="en-IN" sz="1400" dirty="0" smtClean="0"/>
              <a:t>elif event.key==pygame.K_p: </a:t>
            </a:r>
            <a:endParaRPr lang="en-IN" sz="1400" dirty="0" smtClean="0"/>
          </a:p>
          <a:p>
            <a:pPr>
              <a:buNone/>
            </a:pPr>
            <a:r>
              <a:rPr lang="en-IN" sz="1400" dirty="0" smtClean="0"/>
              <a:t> </a:t>
            </a:r>
            <a:r>
              <a:rPr lang="en-IN" sz="1400" dirty="0" smtClean="0"/>
              <a:t>                       pause=True</a:t>
            </a:r>
          </a:p>
          <a:p>
            <a:pPr>
              <a:buNone/>
            </a:pPr>
            <a:r>
              <a:rPr lang="en-IN" sz="1400" dirty="0" smtClean="0"/>
              <a:t> </a:t>
            </a:r>
            <a:r>
              <a:rPr lang="en-IN" sz="1400" dirty="0" smtClean="0"/>
              <a:t>                       </a:t>
            </a:r>
            <a:r>
              <a:rPr lang="en-IN" sz="1400" dirty="0" smtClean="0"/>
              <a:t>paused() </a:t>
            </a:r>
            <a:endParaRPr lang="en-IN" sz="1400" dirty="0" smtClean="0"/>
          </a:p>
          <a:p>
            <a:pPr>
              <a:buNone/>
            </a:pPr>
            <a:r>
              <a:rPr lang="en-IN" sz="1400" dirty="0" smtClean="0"/>
              <a:t> </a:t>
            </a:r>
            <a:r>
              <a:rPr lang="en-IN" sz="1400" dirty="0" smtClean="0"/>
              <a:t>    if </a:t>
            </a:r>
            <a:r>
              <a:rPr lang="en-IN" sz="1400" dirty="0" smtClean="0"/>
              <a:t>event.type == pygame.KEYUP</a:t>
            </a:r>
            <a:r>
              <a:rPr lang="en-IN" sz="1400" dirty="0" smtClean="0"/>
              <a:t>: </a:t>
            </a:r>
          </a:p>
          <a:p>
            <a:pPr>
              <a:buNone/>
            </a:pPr>
            <a:r>
              <a:rPr lang="en-IN" sz="1400" dirty="0" smtClean="0"/>
              <a:t> </a:t>
            </a:r>
            <a:r>
              <a:rPr lang="en-IN" sz="1400" dirty="0" smtClean="0"/>
              <a:t>    </a:t>
            </a:r>
            <a:r>
              <a:rPr lang="en-IN" sz="1400" dirty="0" smtClean="0"/>
              <a:t>if event.key == pygame.K_LEFT or event.key == pygame.K_RIGHT or event.key == pygame.K_UP or event.key == pygame.K_DOWN</a:t>
            </a:r>
            <a:r>
              <a:rPr lang="en-IN" sz="1400" dirty="0" smtClean="0"/>
              <a:t>: </a:t>
            </a:r>
          </a:p>
          <a:p>
            <a:pPr>
              <a:buNone/>
            </a:pPr>
            <a:r>
              <a:rPr lang="en-IN" sz="1400" dirty="0" smtClean="0"/>
              <a:t> </a:t>
            </a:r>
            <a:r>
              <a:rPr lang="en-IN" sz="1400" dirty="0" smtClean="0"/>
              <a:t>                      </a:t>
            </a:r>
            <a:r>
              <a:rPr lang="en-IN" sz="1400" dirty="0" smtClean="0"/>
              <a:t>x_change=0 y_change=0 x+=x_change y+=y_change</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838200"/>
          </a:xfrm>
        </p:spPr>
        <p:txBody>
          <a:bodyPr>
            <a:normAutofit/>
          </a:bodyPr>
          <a:lstStyle/>
          <a:p>
            <a:r>
              <a:rPr lang="en-US" sz="44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pygame</a:t>
            </a:r>
            <a:endParaRPr lang="en-IN" sz="4000" dirty="0">
              <a:latin typeface="Times New Roman" pitchFamily="18" charset="0"/>
              <a:cs typeface="Times New Roman" pitchFamily="18" charset="0"/>
            </a:endParaRPr>
          </a:p>
        </p:txBody>
      </p:sp>
      <p:pic>
        <p:nvPicPr>
          <p:cNvPr id="4" name="Content Placeholder 3" descr="screen capture (1).png"/>
          <p:cNvPicPr>
            <a:picLocks noGrp="1" noChangeAspect="1"/>
          </p:cNvPicPr>
          <p:nvPr>
            <p:ph idx="1"/>
          </p:nvPr>
        </p:nvPicPr>
        <p:blipFill>
          <a:blip r:embed="rId2" cstate="print"/>
          <a:stretch>
            <a:fillRect/>
          </a:stretch>
        </p:blipFill>
        <p:spPr>
          <a:xfrm>
            <a:off x="609601" y="1554162"/>
            <a:ext cx="8229600" cy="499903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4600" y="2971800"/>
            <a:ext cx="6629400" cy="1143000"/>
          </a:xfrm>
        </p:spPr>
        <p:txBody>
          <a:bodyPr>
            <a:noAutofit/>
          </a:bodyPr>
          <a:lstStyle/>
          <a:p>
            <a:r>
              <a:rPr lang="en-US" sz="5400" dirty="0" smtClean="0">
                <a:solidFill>
                  <a:srgbClr val="002060"/>
                </a:solidFill>
                <a:latin typeface="Times New Roman" pitchFamily="18" charset="0"/>
                <a:cs typeface="Times New Roman" pitchFamily="18" charset="0"/>
              </a:rPr>
              <a:t>THANK YOU</a:t>
            </a:r>
            <a:endParaRPr lang="en-IN" sz="5400" dirty="0">
              <a:solidFill>
                <a:srgbClr val="002060"/>
              </a:solidFill>
              <a:latin typeface="Times New Roman" pitchFamily="18" charset="0"/>
              <a:cs typeface="Times New Roman" pitchFamily="18" charset="0"/>
            </a:endParaRPr>
          </a:p>
        </p:txBody>
      </p:sp>
    </p:spTree>
  </p:cSld>
  <p:clrMapOvr>
    <a:masterClrMapping/>
  </p:clrMapOvr>
  <p:transition spd="med">
    <p:cover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38400" y="3657600"/>
            <a:ext cx="3124200" cy="1524000"/>
          </a:xfrm>
        </p:spPr>
        <p:txBody>
          <a:bodyPr>
            <a:noAutofit/>
          </a:bodyPr>
          <a:lstStyle/>
          <a:p>
            <a:r>
              <a:rPr lang="en-US" sz="8800" dirty="0" smtClean="0">
                <a:solidFill>
                  <a:srgbClr val="FF0066"/>
                </a:solidFill>
                <a:latin typeface="Algerian" pitchFamily="82" charset="0"/>
              </a:rPr>
              <a:t>     </a:t>
            </a:r>
            <a:r>
              <a:rPr lang="en-US" sz="9600" dirty="0" smtClean="0">
                <a:solidFill>
                  <a:srgbClr val="FF0066"/>
                </a:solidFill>
                <a:latin typeface="Rosewood Std Regular" pitchFamily="82" charset="0"/>
                <a:ea typeface="Adobe Fangsong Std R" pitchFamily="18" charset="-128"/>
              </a:rPr>
              <a:t> ABD </a:t>
            </a:r>
            <a:endParaRPr lang="en-IN" sz="9600" dirty="0">
              <a:solidFill>
                <a:srgbClr val="FF0066"/>
              </a:solidFill>
              <a:latin typeface="Rosewood Std Regular" pitchFamily="82" charset="0"/>
              <a:ea typeface="Adobe Fangsong Std R" pitchFamily="18" charset="-128"/>
            </a:endParaRPr>
          </a:p>
        </p:txBody>
      </p:sp>
      <p:sp>
        <p:nvSpPr>
          <p:cNvPr id="2" name="Title 1"/>
          <p:cNvSpPr>
            <a:spLocks noGrp="1"/>
          </p:cNvSpPr>
          <p:nvPr>
            <p:ph type="title"/>
          </p:nvPr>
        </p:nvSpPr>
        <p:spPr>
          <a:xfrm>
            <a:off x="1447800" y="990600"/>
            <a:ext cx="4572000" cy="1219200"/>
          </a:xfrm>
        </p:spPr>
        <p:txBody>
          <a:bodyPr>
            <a:normAutofit/>
          </a:bodyPr>
          <a:lstStyle/>
          <a:p>
            <a:r>
              <a:rPr lang="en-US" sz="4800" dirty="0" smtClean="0">
                <a:solidFill>
                  <a:srgbClr val="FFC000"/>
                </a:solidFill>
                <a:latin typeface="Times New Roman" pitchFamily="18" charset="0"/>
                <a:cs typeface="Times New Roman" pitchFamily="18" charset="0"/>
              </a:rPr>
              <a:t>TEAM NAME</a:t>
            </a:r>
            <a:endParaRPr lang="en-IN" sz="4800"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00400" y="4114800"/>
            <a:ext cx="2819400" cy="1600200"/>
          </a:xfrm>
        </p:spPr>
        <p:txBody>
          <a:bodyPr>
            <a:noAutofit/>
          </a:bodyPr>
          <a:lstStyle/>
          <a:p>
            <a:pPr algn="ctr"/>
            <a:r>
              <a:rPr lang="en-US" sz="9600" dirty="0" smtClean="0">
                <a:latin typeface="Aguafina Script" pitchFamily="2" charset="0"/>
              </a:rPr>
              <a:t>          </a:t>
            </a:r>
            <a:r>
              <a:rPr lang="en-US" sz="9600" dirty="0" smtClean="0">
                <a:solidFill>
                  <a:srgbClr val="FF0000"/>
                </a:solidFill>
                <a:latin typeface="Aguafina Script" pitchFamily="2" charset="0"/>
              </a:rPr>
              <a:t>           </a:t>
            </a:r>
            <a:r>
              <a:rPr lang="en-US" sz="9600" dirty="0" smtClean="0">
                <a:solidFill>
                  <a:srgbClr val="FF0000"/>
                </a:solidFill>
                <a:latin typeface="Rosewood Std Regular" pitchFamily="82" charset="0"/>
              </a:rPr>
              <a:t>16</a:t>
            </a:r>
            <a:r>
              <a:rPr lang="en-US" sz="9600" dirty="0" smtClean="0">
                <a:solidFill>
                  <a:srgbClr val="FF0000"/>
                </a:solidFill>
                <a:latin typeface="Aguafina Script" pitchFamily="2" charset="0"/>
              </a:rPr>
              <a:t> </a:t>
            </a:r>
            <a:endParaRPr lang="en-IN" sz="9600" dirty="0">
              <a:solidFill>
                <a:srgbClr val="FF0000"/>
              </a:solidFill>
              <a:latin typeface="Aguafina Script" pitchFamily="2" charset="0"/>
            </a:endParaRPr>
          </a:p>
        </p:txBody>
      </p:sp>
      <p:sp>
        <p:nvSpPr>
          <p:cNvPr id="2" name="Title 1"/>
          <p:cNvSpPr>
            <a:spLocks noGrp="1"/>
          </p:cNvSpPr>
          <p:nvPr>
            <p:ph type="title"/>
          </p:nvPr>
        </p:nvSpPr>
        <p:spPr>
          <a:xfrm>
            <a:off x="1524000" y="2133601"/>
            <a:ext cx="4953000" cy="1219199"/>
          </a:xfrm>
        </p:spPr>
        <p:txBody>
          <a:bodyPr>
            <a:normAutofit/>
          </a:bodyPr>
          <a:lstStyle/>
          <a:p>
            <a:r>
              <a:rPr lang="en-US" sz="4400" dirty="0" smtClean="0">
                <a:solidFill>
                  <a:schemeClr val="bg1"/>
                </a:solidFill>
                <a:latin typeface="Times New Roman" pitchFamily="18" charset="0"/>
                <a:cs typeface="Times New Roman" pitchFamily="18" charset="0"/>
              </a:rPr>
              <a:t>TEAM NUMBER</a:t>
            </a:r>
            <a:endParaRPr lang="en-IN" sz="4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0" y="304800"/>
            <a:ext cx="4724400" cy="1295400"/>
          </a:xfrm>
        </p:spPr>
        <p:txBody>
          <a:bodyPr>
            <a:normAutofit fontScale="90000"/>
          </a:bodyPr>
          <a:lstStyle/>
          <a:p>
            <a:r>
              <a:rPr lang="en-US" sz="4800" dirty="0" smtClean="0">
                <a:latin typeface="Rosewood Std Regular" pitchFamily="82" charset="0"/>
              </a:rPr>
              <a:t>     </a:t>
            </a:r>
            <a:r>
              <a:rPr lang="en-US" sz="8800" dirty="0" smtClean="0">
                <a:latin typeface="Times New Roman" pitchFamily="18" charset="0"/>
                <a:cs typeface="Times New Roman" pitchFamily="18" charset="0"/>
              </a:rPr>
              <a:t>TITLE</a:t>
            </a:r>
            <a:endParaRPr lang="en-IN" sz="8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2819400"/>
          </a:xfrm>
        </p:spPr>
        <p:txBody>
          <a:bodyPr>
            <a:noAutofit/>
          </a:bodyPr>
          <a:lstStyle/>
          <a:p>
            <a:pPr>
              <a:buNone/>
            </a:pPr>
            <a:r>
              <a:rPr lang="en-US" sz="7200" dirty="0" smtClean="0">
                <a:solidFill>
                  <a:srgbClr val="FF0000"/>
                </a:solidFill>
                <a:latin typeface="Algerian" pitchFamily="82" charset="0"/>
              </a:rPr>
              <a:t>  Street racing</a:t>
            </a:r>
          </a:p>
          <a:p>
            <a:pPr>
              <a:buNone/>
            </a:pPr>
            <a:r>
              <a:rPr lang="en-US" sz="7200" dirty="0" smtClean="0">
                <a:solidFill>
                  <a:srgbClr val="FF0000"/>
                </a:solidFill>
                <a:latin typeface="Algerian" pitchFamily="82" charset="0"/>
              </a:rPr>
              <a:t>          game</a:t>
            </a:r>
            <a:endParaRPr lang="en-IN" sz="7200" dirty="0">
              <a:solidFill>
                <a:srgbClr val="FF0000"/>
              </a:solidFill>
              <a:latin typeface="Algerian" pitchFamily="82" charset="0"/>
            </a:endParaRPr>
          </a:p>
        </p:txBody>
      </p:sp>
      <p:pic>
        <p:nvPicPr>
          <p:cNvPr id="4" name="Picture 3" descr="512x512bb.jpg"/>
          <p:cNvPicPr>
            <a:picLocks noChangeAspect="1"/>
          </p:cNvPicPr>
          <p:nvPr/>
        </p:nvPicPr>
        <p:blipFill>
          <a:blip r:embed="rId2" cstate="print"/>
          <a:stretch>
            <a:fillRect/>
          </a:stretch>
        </p:blipFill>
        <p:spPr>
          <a:xfrm>
            <a:off x="2362200" y="4267200"/>
            <a:ext cx="3810000" cy="2286000"/>
          </a:xfrm>
          <a:prstGeom prst="rect">
            <a:avLst/>
          </a:prstGeom>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rgbClr val="002060"/>
                </a:solidFill>
                <a:latin typeface="Times New Roman" pitchFamily="18" charset="0"/>
                <a:cs typeface="Times New Roman" pitchFamily="18" charset="0"/>
              </a:rPr>
              <a:t>               academic</a:t>
            </a:r>
            <a:r>
              <a:rPr lang="en-US" sz="4000" dirty="0" smtClean="0">
                <a:solidFill>
                  <a:srgbClr val="002060"/>
                </a:solidFill>
                <a:latin typeface="Times New Roman" pitchFamily="18" charset="0"/>
                <a:cs typeface="Times New Roman" pitchFamily="18" charset="0"/>
              </a:rPr>
              <a:t> </a:t>
            </a:r>
            <a:r>
              <a:rPr lang="en-US" sz="4000" dirty="0" smtClean="0">
                <a:solidFill>
                  <a:srgbClr val="002060"/>
                </a:solidFill>
                <a:latin typeface="Times New Roman" pitchFamily="18" charset="0"/>
                <a:cs typeface="Times New Roman" pitchFamily="18" charset="0"/>
              </a:rPr>
              <a:t>Mentor</a:t>
            </a:r>
            <a:endParaRPr lang="en-IN" sz="40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1676400" y="3276600"/>
            <a:ext cx="6781800" cy="1600200"/>
          </a:xfrm>
        </p:spPr>
        <p:txBody>
          <a:bodyPr>
            <a:normAutofit/>
          </a:bodyPr>
          <a:lstStyle/>
          <a:p>
            <a:pPr>
              <a:buNone/>
            </a:pPr>
            <a:r>
              <a:rPr lang="en-US" sz="6000" dirty="0" smtClean="0">
                <a:solidFill>
                  <a:schemeClr val="bg1"/>
                </a:solidFill>
              </a:rPr>
              <a:t>  </a:t>
            </a:r>
            <a:r>
              <a:rPr lang="en-US" sz="5400" dirty="0" smtClean="0">
                <a:solidFill>
                  <a:schemeClr val="tx1"/>
                </a:solidFill>
                <a:latin typeface="Times New Roman" pitchFamily="18" charset="0"/>
                <a:cs typeface="Times New Roman" pitchFamily="18" charset="0"/>
              </a:rPr>
              <a:t>Mr.Joel Anandraj</a:t>
            </a:r>
            <a:endParaRPr lang="en-IN" sz="5400" dirty="0">
              <a:solidFill>
                <a:schemeClr val="tx1"/>
              </a:solidFill>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2590800"/>
            <a:ext cx="8458200" cy="1143000"/>
          </a:xfrm>
        </p:spPr>
        <p:txBody>
          <a:bodyPr/>
          <a:lstStyle/>
          <a:p>
            <a:endParaRPr lang="en-IN" dirty="0"/>
          </a:p>
        </p:txBody>
      </p:sp>
      <p:sp>
        <p:nvSpPr>
          <p:cNvPr id="2" name="Title 1"/>
          <p:cNvSpPr>
            <a:spLocks noGrp="1"/>
          </p:cNvSpPr>
          <p:nvPr>
            <p:ph type="title"/>
          </p:nvPr>
        </p:nvSpPr>
        <p:spPr>
          <a:xfrm>
            <a:off x="1600200" y="609600"/>
            <a:ext cx="5105400" cy="838200"/>
          </a:xfrm>
        </p:spPr>
        <p:txBody>
          <a:bodyPr>
            <a:normAutofit/>
          </a:bodyPr>
          <a:lstStyle/>
          <a:p>
            <a:r>
              <a:rPr lang="en-US" dirty="0" smtClean="0">
                <a:solidFill>
                  <a:srgbClr val="FF0000"/>
                </a:solidFill>
                <a:latin typeface="Times New Roman" pitchFamily="18" charset="0"/>
                <a:cs typeface="Times New Roman" pitchFamily="18" charset="0"/>
              </a:rPr>
              <a:t>INDUSTRY MENTOR</a:t>
            </a:r>
            <a:endParaRPr lang="en-IN"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5400" dirty="0" smtClean="0">
                <a:solidFill>
                  <a:srgbClr val="002060"/>
                </a:solidFill>
                <a:latin typeface="Times New Roman" pitchFamily="18" charset="0"/>
                <a:cs typeface="Times New Roman" pitchFamily="18" charset="0"/>
              </a:rPr>
              <a:t>       TEAM </a:t>
            </a:r>
            <a:r>
              <a:rPr lang="en-US" sz="5400" dirty="0" smtClean="0">
                <a:solidFill>
                  <a:srgbClr val="002060"/>
                </a:solidFill>
                <a:latin typeface="Times New Roman" pitchFamily="18" charset="0"/>
                <a:cs typeface="Times New Roman" pitchFamily="18" charset="0"/>
              </a:rPr>
              <a:t>MEMBERS</a:t>
            </a:r>
            <a:endParaRPr lang="en-IN" sz="54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chor="t">
            <a:normAutofit/>
          </a:bodyPr>
          <a:lstStyle/>
          <a:p>
            <a:pPr>
              <a:buNone/>
            </a:pPr>
            <a:r>
              <a:rPr lang="en-US" sz="3600" dirty="0" smtClean="0">
                <a:solidFill>
                  <a:srgbClr val="00B0F0"/>
                </a:solidFill>
                <a:latin typeface="Matura MT Script Capitals" pitchFamily="66" charset="0"/>
              </a:rPr>
              <a:t>    </a:t>
            </a:r>
            <a:r>
              <a:rPr lang="en-US" sz="3600" dirty="0" smtClean="0">
                <a:solidFill>
                  <a:srgbClr val="00B0F0"/>
                </a:solidFill>
                <a:latin typeface="Matura MT Script Capitals" pitchFamily="66" charset="0"/>
              </a:rPr>
              <a:t>  </a:t>
            </a:r>
            <a:r>
              <a:rPr lang="en-US" sz="3600" dirty="0" smtClean="0">
                <a:solidFill>
                  <a:srgbClr val="00B0F0"/>
                </a:solidFill>
                <a:latin typeface="Times New Roman" pitchFamily="18" charset="0"/>
                <a:cs typeface="Times New Roman" pitchFamily="18" charset="0"/>
              </a:rPr>
              <a:t>Aravindraj </a:t>
            </a:r>
            <a:r>
              <a:rPr lang="en-US" sz="3600" dirty="0" smtClean="0">
                <a:solidFill>
                  <a:srgbClr val="00B0F0"/>
                </a:solidFill>
                <a:latin typeface="Times New Roman" pitchFamily="18" charset="0"/>
                <a:cs typeface="Times New Roman" pitchFamily="18" charset="0"/>
              </a:rPr>
              <a:t>sundaramurthi</a:t>
            </a:r>
            <a:endParaRPr lang="en-US" sz="3600" dirty="0" smtClean="0">
              <a:solidFill>
                <a:srgbClr val="00B0F0"/>
              </a:solidFill>
              <a:latin typeface="Matura MT Script Capitals" pitchFamily="66" charset="0"/>
            </a:endParaRPr>
          </a:p>
          <a:p>
            <a:pPr>
              <a:buNone/>
            </a:pPr>
            <a:endParaRPr lang="en-US" sz="3600" dirty="0" smtClean="0">
              <a:solidFill>
                <a:srgbClr val="00B0F0"/>
              </a:solidFill>
              <a:latin typeface="Matura MT Script Capitals" pitchFamily="66" charset="0"/>
            </a:endParaRPr>
          </a:p>
          <a:p>
            <a:pPr lvl="5">
              <a:buNone/>
            </a:pPr>
            <a:r>
              <a:rPr lang="en-US" dirty="0" smtClean="0">
                <a:solidFill>
                  <a:srgbClr val="00B0F0"/>
                </a:solidFill>
                <a:latin typeface="Matura MT Script Capitals" pitchFamily="66" charset="0"/>
              </a:rPr>
              <a:t>               </a:t>
            </a:r>
            <a:r>
              <a:rPr lang="en-US" dirty="0" smtClean="0">
                <a:solidFill>
                  <a:srgbClr val="00B0F0"/>
                </a:solidFill>
                <a:latin typeface="Matura MT Script Capitals" pitchFamily="66" charset="0"/>
              </a:rPr>
              <a:t>  </a:t>
            </a:r>
            <a:r>
              <a:rPr lang="en-US" sz="3600" dirty="0" smtClean="0">
                <a:solidFill>
                  <a:srgbClr val="00B0F0"/>
                </a:solidFill>
                <a:latin typeface="Times New Roman" pitchFamily="18" charset="0"/>
                <a:cs typeface="Times New Roman" pitchFamily="18" charset="0"/>
              </a:rPr>
              <a:t>Balaganapathy . V</a:t>
            </a:r>
          </a:p>
          <a:p>
            <a:pPr>
              <a:buNone/>
            </a:pPr>
            <a:endParaRPr lang="en-US" sz="3600" dirty="0" smtClean="0">
              <a:solidFill>
                <a:srgbClr val="00B0F0"/>
              </a:solidFill>
              <a:latin typeface="Matura MT Script Capitals" pitchFamily="66" charset="0"/>
            </a:endParaRPr>
          </a:p>
          <a:p>
            <a:pPr>
              <a:buNone/>
            </a:pPr>
            <a:endParaRPr lang="en-US" sz="3600" dirty="0" smtClean="0">
              <a:solidFill>
                <a:srgbClr val="00B0F0"/>
              </a:solidFill>
              <a:latin typeface="Matura MT Script Capitals" pitchFamily="66" charset="0"/>
            </a:endParaRPr>
          </a:p>
          <a:p>
            <a:pPr>
              <a:buNone/>
            </a:pPr>
            <a:r>
              <a:rPr lang="en-US" sz="3600" dirty="0" smtClean="0">
                <a:solidFill>
                  <a:srgbClr val="00B0F0"/>
                </a:solidFill>
                <a:latin typeface="Matura MT Script Capitals" pitchFamily="66" charset="0"/>
              </a:rPr>
              <a:t>                         </a:t>
            </a:r>
            <a:r>
              <a:rPr lang="en-US" sz="3600" dirty="0" smtClean="0">
                <a:solidFill>
                  <a:srgbClr val="00B0F0"/>
                </a:solidFill>
                <a:latin typeface="Matura MT Script Capitals" pitchFamily="66" charset="0"/>
              </a:rPr>
              <a:t>         </a:t>
            </a:r>
            <a:r>
              <a:rPr lang="en-US" sz="3600" dirty="0" smtClean="0">
                <a:solidFill>
                  <a:srgbClr val="00B0F0"/>
                </a:solidFill>
                <a:latin typeface="Times New Roman" pitchFamily="18" charset="0"/>
                <a:cs typeface="Times New Roman" pitchFamily="18" charset="0"/>
              </a:rPr>
              <a:t>Deepa. K</a:t>
            </a: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ABSTRACT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686800" cy="4708525"/>
          </a:xfrm>
        </p:spPr>
        <p:txBody>
          <a:bodyPr/>
          <a:lstStyle/>
          <a:p>
            <a:pPr>
              <a:buNone/>
            </a:pPr>
            <a:r>
              <a:rPr lang="en-US" dirty="0" smtClean="0"/>
              <a:t>   </a:t>
            </a:r>
            <a:r>
              <a:rPr lang="en-US" dirty="0" smtClean="0">
                <a:latin typeface="Times New Roman" pitchFamily="18" charset="0"/>
                <a:cs typeface="Times New Roman" pitchFamily="18" charset="0"/>
              </a:rPr>
              <a:t>The title of the program is street racing . The main objective of the program is car should not be crashed in the highway. We are focusing on developing a 2d street racing game using pygame. This will cover implementation of real time graphics, physical engine, as well as sound effect and background music. It has several levels and score is based on distance and time.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762000"/>
          </a:xfrm>
        </p:spPr>
        <p:txBody>
          <a:bodyPr/>
          <a:lstStyle/>
          <a:p>
            <a:r>
              <a:rPr lang="en-US" dirty="0" smtClean="0">
                <a:latin typeface="Times New Roman" pitchFamily="18" charset="0"/>
                <a:cs typeface="Times New Roman" pitchFamily="18" charset="0"/>
              </a:rPr>
              <a:t>                        modules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 Car moving without crashing.</a:t>
            </a:r>
          </a:p>
          <a:p>
            <a:pPr>
              <a:buFont typeface="Wingdings" pitchFamily="2" charset="2"/>
              <a:buChar char="v"/>
            </a:pPr>
            <a:r>
              <a:rPr lang="en-US" dirty="0" smtClean="0">
                <a:latin typeface="Times New Roman" pitchFamily="18" charset="0"/>
                <a:cs typeface="Times New Roman" pitchFamily="18" charset="0"/>
              </a:rPr>
              <a:t>There will be pause </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Font typeface="Wingdings" pitchFamily="2" charset="2"/>
              <a:buChar char="v"/>
            </a:pPr>
            <a:r>
              <a:rPr lang="en-US" dirty="0" smtClean="0">
                <a:latin typeface="Times New Roman" pitchFamily="18" charset="0"/>
                <a:cs typeface="Times New Roman" pitchFamily="18" charset="0"/>
              </a:rPr>
              <a:t>After crashing we lose.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307</TotalTime>
  <Words>234</Words>
  <Application>Microsoft Office PowerPoint</Application>
  <PresentationFormat>On-screen Show (4:3)</PresentationFormat>
  <Paragraphs>49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Trek</vt:lpstr>
      <vt:lpstr>Python    pygame  </vt:lpstr>
      <vt:lpstr>TEAM NAME</vt:lpstr>
      <vt:lpstr>TEAM NUMBER</vt:lpstr>
      <vt:lpstr>     TITLE</vt:lpstr>
      <vt:lpstr>               academic Mentor</vt:lpstr>
      <vt:lpstr>INDUSTRY MENTOR</vt:lpstr>
      <vt:lpstr>       TEAM MEMBERS</vt:lpstr>
      <vt:lpstr>                        ABSTRACT</vt:lpstr>
      <vt:lpstr>                        modules</vt:lpstr>
      <vt:lpstr>                     requirements</vt:lpstr>
      <vt:lpstr>                 Model program</vt:lpstr>
      <vt:lpstr>                                pygame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pygame</dc:title>
  <dc:creator>ITLAB</dc:creator>
  <cp:lastModifiedBy>ITLAB</cp:lastModifiedBy>
  <cp:revision>31</cp:revision>
  <dcterms:created xsi:type="dcterms:W3CDTF">2019-01-22T04:08:02Z</dcterms:created>
  <dcterms:modified xsi:type="dcterms:W3CDTF">2019-01-22T10:00:05Z</dcterms:modified>
</cp:coreProperties>
</file>