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Time to talk about the union find also known as the disjoint set, my favourite data structure of all time! This is the first video is a series of videos concerning the union find.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4" name="Shape 2234"/>
          <p:cNvSpPr/>
          <p:nvPr>
            <p:ph type="sldImg"/>
          </p:nvPr>
        </p:nvSpPr>
        <p:spPr>
          <a:prstGeom prst="rect">
            <a:avLst/>
          </a:prstGeom>
        </p:spPr>
        <p:txBody>
          <a:bodyPr/>
          <a:lstStyle/>
          <a:p>
            <a:pPr/>
          </a:p>
        </p:txBody>
      </p:sp>
      <p:sp>
        <p:nvSpPr>
          <p:cNvPr id="2235" name="Shape 2235"/>
          <p:cNvSpPr/>
          <p:nvPr>
            <p:ph type="body" sz="quarter" idx="1"/>
          </p:nvPr>
        </p:nvSpPr>
        <p:spPr>
          <a:prstGeom prst="rect">
            <a:avLst/>
          </a:prstGeom>
        </p:spPr>
        <p:txBody>
          <a:bodyPr/>
          <a:lstStyle/>
          <a:p>
            <a:pPr/>
            <a:r>
              <a:t>So either set the value at index 4 to be nine or the value at index 9 to be 4, I think I will do the latter, but it really doesn’t matter. In general I merge the smaller group into the larger group.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2" name="Shape 3922"/>
          <p:cNvSpPr/>
          <p:nvPr>
            <p:ph type="sldImg"/>
          </p:nvPr>
        </p:nvSpPr>
        <p:spPr>
          <a:prstGeom prst="rect">
            <a:avLst/>
          </a:prstGeom>
        </p:spPr>
        <p:txBody>
          <a:bodyPr/>
          <a:lstStyle/>
          <a:p>
            <a:pPr/>
          </a:p>
        </p:txBody>
      </p:sp>
      <p:sp>
        <p:nvSpPr>
          <p:cNvPr id="3923" name="Shape 3923"/>
          <p:cNvSpPr/>
          <p:nvPr>
            <p:ph type="body" sz="quarter" idx="1"/>
          </p:nvPr>
        </p:nvSpPr>
        <p:spPr>
          <a:prstGeom prst="rect">
            <a:avLst/>
          </a:prstGeom>
        </p:spPr>
        <p:txBody>
          <a:bodyPr/>
          <a:lstStyle/>
          <a:p>
            <a:pPr/>
            <a:r>
              <a:t>Let’s talk about path compression, this is the operation which makes the union find one of the most remarkable data structures because it’s how the union find gets to boast in its efficiency.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1" name="Shape 3961"/>
          <p:cNvSpPr/>
          <p:nvPr>
            <p:ph type="sldImg"/>
          </p:nvPr>
        </p:nvSpPr>
        <p:spPr>
          <a:prstGeom prst="rect">
            <a:avLst/>
          </a:prstGeom>
        </p:spPr>
        <p:txBody>
          <a:bodyPr/>
          <a:lstStyle/>
          <a:p>
            <a:pPr/>
          </a:p>
        </p:txBody>
      </p:sp>
      <p:sp>
        <p:nvSpPr>
          <p:cNvPr id="3962" name="Shape 3962"/>
          <p:cNvSpPr/>
          <p:nvPr>
            <p:ph type="body" sz="quarter" idx="1"/>
          </p:nvPr>
        </p:nvSpPr>
        <p:spPr>
          <a:prstGeom prst="rect">
            <a:avLst/>
          </a:prstGeom>
        </p:spPr>
        <p:txBody>
          <a:bodyPr/>
          <a:lstStyle/>
          <a:p>
            <a:pPr/>
            <a:r>
              <a:t>Here is a hypothetical Union Find after some sequence of operations, I say this is hypothetical because with path compression I don’t think this structure is impossible to achieve, but nonetheless it illustrates a good situation. So what we want to do is unify E and L, and with path compression this is what would happen.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1" name="Shape 4001"/>
          <p:cNvSpPr/>
          <p:nvPr>
            <p:ph type="sldImg"/>
          </p:nvPr>
        </p:nvSpPr>
        <p:spPr>
          <a:prstGeom prst="rect">
            <a:avLst/>
          </a:prstGeom>
        </p:spPr>
        <p:txBody>
          <a:bodyPr/>
          <a:lstStyle/>
          <a:p>
            <a:pPr/>
          </a:p>
        </p:txBody>
      </p:sp>
      <p:sp>
        <p:nvSpPr>
          <p:cNvPr id="4002" name="Shape 4002"/>
          <p:cNvSpPr/>
          <p:nvPr>
            <p:ph type="body" sz="quarter" idx="1"/>
          </p:nvPr>
        </p:nvSpPr>
        <p:spPr>
          <a:prstGeom prst="rect">
            <a:avLst/>
          </a:prstGeom>
        </p:spPr>
        <p:txBody>
          <a:bodyPr/>
          <a:lstStyle/>
          <a:p>
            <a:pPr/>
            <a:r>
              <a:t>First we would start at E and find its root, the purple nodes indicate a pointer by the way.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06" name="Shape 6106"/>
          <p:cNvSpPr/>
          <p:nvPr>
            <p:ph type="sldImg"/>
          </p:nvPr>
        </p:nvSpPr>
        <p:spPr>
          <a:prstGeom prst="rect">
            <a:avLst/>
          </a:prstGeom>
        </p:spPr>
        <p:txBody>
          <a:bodyPr/>
          <a:lstStyle/>
          <a:p>
            <a:pPr/>
          </a:p>
        </p:txBody>
      </p:sp>
      <p:sp>
        <p:nvSpPr>
          <p:cNvPr id="6107" name="Shape 6107"/>
          <p:cNvSpPr/>
          <p:nvPr>
            <p:ph type="body" sz="quarter" idx="1"/>
          </p:nvPr>
        </p:nvSpPr>
        <p:spPr>
          <a:prstGeom prst="rect">
            <a:avLst/>
          </a:prstGeom>
        </p:spPr>
        <p:txBody>
          <a:bodyPr/>
          <a:lstStyle/>
          <a:p>
            <a:pPr/>
            <a:r>
              <a:t>So eventually as many union operations are done the structure of the union find will stabilize, and will in fact stabilize very very quickly.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Suppose we have a bunch of magnets, those would be the grey rectangles you see on the screen. Now further suppose the magnets have a very high attraction to each other, meaning they want to merge together into some configuration.</a:t>
            </a:r>
          </a:p>
          <a:p>
            <a:pPr/>
          </a:p>
          <a:p>
            <a:pPr/>
            <a:r>
              <a:t>Once two magnets touch each other they are bound to each other and the attraction force is too strong to separate them. If we wanted to keep track of which magnet belongs to which magnet group as the merging is happening we could use a union find. However first we have to label the magnets to identify them.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So now if we start combining magnets I would say magnets 6 &amp; 8 have the highest attraction since they’re the closest to one another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Now perhaps magnets 3 and 4 are highly attracted to each other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0" name="Shape 540"/>
          <p:cNvSpPr/>
          <p:nvPr>
            <p:ph type="sldImg"/>
          </p:nvPr>
        </p:nvSpPr>
        <p:spPr>
          <a:prstGeom prst="rect">
            <a:avLst/>
          </a:prstGeom>
        </p:spPr>
        <p:txBody>
          <a:bodyPr/>
          <a:lstStyle/>
          <a:p>
            <a:pPr/>
          </a:p>
        </p:txBody>
      </p:sp>
      <p:sp>
        <p:nvSpPr>
          <p:cNvPr id="541" name="Shape 541"/>
          <p:cNvSpPr/>
          <p:nvPr>
            <p:ph type="body" sz="quarter" idx="1"/>
          </p:nvPr>
        </p:nvSpPr>
        <p:spPr>
          <a:prstGeom prst="rect">
            <a:avLst/>
          </a:prstGeom>
        </p:spPr>
        <p:txBody>
          <a:bodyPr/>
          <a:lstStyle/>
          <a:p>
            <a:pPr/>
          </a:p>
          <a:p>
            <a:pPr/>
            <a:r>
              <a:t>Network Connectivity: are two vertices in a graph connected through a series of edges?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4" name="Shape 734"/>
          <p:cNvSpPr/>
          <p:nvPr>
            <p:ph type="sldImg"/>
          </p:nvPr>
        </p:nvSpPr>
        <p:spPr>
          <a:prstGeom prst="rect">
            <a:avLst/>
          </a:prstGeom>
        </p:spPr>
        <p:txBody>
          <a:bodyPr/>
          <a:lstStyle/>
          <a:p>
            <a:pPr/>
          </a:p>
        </p:txBody>
      </p:sp>
      <p:sp>
        <p:nvSpPr>
          <p:cNvPr id="735" name="Shape 735"/>
          <p:cNvSpPr/>
          <p:nvPr>
            <p:ph type="body" sz="quarter" idx="1"/>
          </p:nvPr>
        </p:nvSpPr>
        <p:spPr>
          <a:prstGeom prst="rect">
            <a:avLst/>
          </a:prstGeom>
        </p:spPr>
        <p:txBody>
          <a:bodyPr/>
          <a:lstStyle/>
          <a:p>
            <a:pPr/>
            <a:r>
              <a:t>Ok so first we sort all the edges by edge weight, this can be seen on the left. Next we start processing the edges one at a time starting from the smallest edge.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5" name="Shape 2015"/>
          <p:cNvSpPr/>
          <p:nvPr>
            <p:ph type="sldImg"/>
          </p:nvPr>
        </p:nvSpPr>
        <p:spPr>
          <a:prstGeom prst="rect">
            <a:avLst/>
          </a:prstGeom>
        </p:spPr>
        <p:txBody>
          <a:bodyPr/>
          <a:lstStyle/>
          <a:p>
            <a:pPr/>
          </a:p>
        </p:txBody>
      </p:sp>
      <p:sp>
        <p:nvSpPr>
          <p:cNvPr id="2016" name="Shape 2016"/>
          <p:cNvSpPr/>
          <p:nvPr>
            <p:ph type="body" sz="quarter" idx="1"/>
          </p:nvPr>
        </p:nvSpPr>
        <p:spPr>
          <a:prstGeom prst="rect">
            <a:avLst/>
          </a:prstGeom>
        </p:spPr>
        <p:txBody>
          <a:bodyPr/>
          <a:lstStyle/>
          <a:p>
            <a:pPr/>
            <a:r>
              <a:t>…</a:t>
            </a:r>
          </a:p>
          <a:p>
            <a:pPr/>
            <a:r>
              <a:t>Store these mappings in some sort of mapping object such as a hash table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3" name="Shape 2023"/>
          <p:cNvSpPr/>
          <p:nvPr>
            <p:ph type="sldImg"/>
          </p:nvPr>
        </p:nvSpPr>
        <p:spPr>
          <a:prstGeom prst="rect">
            <a:avLst/>
          </a:prstGeom>
        </p:spPr>
        <p:txBody>
          <a:bodyPr/>
          <a:lstStyle/>
          <a:p>
            <a:pPr/>
          </a:p>
        </p:txBody>
      </p:sp>
      <p:sp>
        <p:nvSpPr>
          <p:cNvPr id="2024" name="Shape 2024"/>
          <p:cNvSpPr/>
          <p:nvPr>
            <p:ph type="body" sz="quarter" idx="1"/>
          </p:nvPr>
        </p:nvSpPr>
        <p:spPr>
          <a:prstGeom prst="rect">
            <a:avLst/>
          </a:prstGeom>
        </p:spPr>
        <p:txBody>
          <a:bodyPr/>
          <a:lstStyle/>
          <a:p>
            <a:pPr/>
            <a:r>
              <a:t>Read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8" name="Shape 2128"/>
          <p:cNvSpPr/>
          <p:nvPr>
            <p:ph type="sldImg"/>
          </p:nvPr>
        </p:nvSpPr>
        <p:spPr>
          <a:prstGeom prst="rect">
            <a:avLst/>
          </a:prstGeom>
        </p:spPr>
        <p:txBody>
          <a:bodyPr/>
          <a:lstStyle/>
          <a:p>
            <a:pPr/>
          </a:p>
        </p:txBody>
      </p:sp>
      <p:sp>
        <p:nvSpPr>
          <p:cNvPr id="2129" name="Shape 2129"/>
          <p:cNvSpPr/>
          <p:nvPr>
            <p:ph type="body" sz="quarter" idx="1"/>
          </p:nvPr>
        </p:nvSpPr>
        <p:spPr>
          <a:prstGeom prst="rect">
            <a:avLst/>
          </a:prstGeom>
        </p:spPr>
        <p:txBody>
          <a:bodyPr/>
          <a:lstStyle/>
          <a:p>
            <a:pPr/>
            <a:r>
              <a:t>Describe slide.</a:t>
            </a:r>
          </a:p>
          <a:p>
            <a:pPr/>
          </a:p>
          <a:p>
            <a:pPr/>
            <a:r>
              <a:t>Remark that to begin we assigned the value in the array to be the index. This is because originally every node maps to itself.</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Body Level One…"/>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1.png"/></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1.png"/></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Union Find!"/>
          <p:cNvSpPr/>
          <p:nvPr>
            <p:ph type="ctrTitle"/>
          </p:nvPr>
        </p:nvSpPr>
        <p:spPr>
          <a:xfrm>
            <a:off x="368149" y="417845"/>
            <a:ext cx="12268502" cy="3871130"/>
          </a:xfrm>
          <a:prstGeom prst="rect">
            <a:avLst/>
          </a:prstGeom>
        </p:spPr>
        <p:txBody>
          <a:bodyPr/>
          <a:lstStyle>
            <a:lvl1pPr>
              <a:defRPr b="1" sz="14000"/>
            </a:lvl1pPr>
          </a:lstStyle>
          <a:p>
            <a:pPr/>
            <a:r>
              <a:t>Union Find!</a:t>
            </a:r>
          </a:p>
        </p:txBody>
      </p:sp>
      <p:sp>
        <p:nvSpPr>
          <p:cNvPr id="120" name="William Fiset"/>
          <p:cNvSpPr/>
          <p:nvPr>
            <p:ph type="subTitle" sz="quarter" idx="1"/>
          </p:nvPr>
        </p:nvSpPr>
        <p:spPr>
          <a:xfrm>
            <a:off x="1270000" y="6351039"/>
            <a:ext cx="10464800" cy="1130301"/>
          </a:xfrm>
          <a:prstGeom prst="rect">
            <a:avLst/>
          </a:prstGeom>
        </p:spPr>
        <p:txBody>
          <a:bodyPr/>
          <a:lstStyle>
            <a:lvl1pPr>
              <a:defRPr b="1" sz="4500"/>
            </a:lvl1pPr>
          </a:lstStyle>
          <a:p>
            <a:pPr/>
            <a:r>
              <a:t>William Fiset</a:t>
            </a:r>
          </a:p>
        </p:txBody>
      </p:sp>
      <p:sp>
        <p:nvSpPr>
          <p:cNvPr id="121" name="(Disjoint Set)"/>
          <p:cNvSpPr/>
          <p:nvPr/>
        </p:nvSpPr>
        <p:spPr>
          <a:xfrm>
            <a:off x="1895853" y="4343898"/>
            <a:ext cx="9213094" cy="135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8500"/>
            </a:lvl1pPr>
          </a:lstStyle>
          <a:p>
            <a:pPr/>
            <a:r>
              <a:t>(Disjoint 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3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3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32"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33"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3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35"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36"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3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9" name="3"/>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40" name="4"/>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41" name="2"/>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42"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43"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44"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5"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3926"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927"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928"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929"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930"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931"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932"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933"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934"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935"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936"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937"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38"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39"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0"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3945" name="Group"/>
          <p:cNvGrpSpPr/>
          <p:nvPr/>
        </p:nvGrpSpPr>
        <p:grpSpPr>
          <a:xfrm rot="20313602">
            <a:off x="7393050" y="4501001"/>
            <a:ext cx="460854" cy="543848"/>
            <a:chOff x="0" y="0"/>
            <a:chExt cx="460852" cy="543847"/>
          </a:xfrm>
        </p:grpSpPr>
        <p:sp>
          <p:nvSpPr>
            <p:cNvPr id="39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39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394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94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7"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8"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9"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50"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51"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3955" name="Group"/>
          <p:cNvGrpSpPr/>
          <p:nvPr/>
        </p:nvGrpSpPr>
        <p:grpSpPr>
          <a:xfrm rot="682870">
            <a:off x="5936239" y="4603660"/>
            <a:ext cx="460854" cy="543848"/>
            <a:chOff x="0" y="0"/>
            <a:chExt cx="460852" cy="543847"/>
          </a:xfrm>
        </p:grpSpPr>
        <p:sp>
          <p:nvSpPr>
            <p:cNvPr id="39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39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39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956" name="Operation: Take the union of E and L"/>
          <p:cNvSpPr/>
          <p:nvPr/>
        </p:nvSpPr>
        <p:spPr>
          <a:xfrm>
            <a:off x="1491128" y="8676803"/>
            <a:ext cx="1063141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Operation: Take the union of </a:t>
            </a:r>
            <a:r>
              <a:rPr b="1"/>
              <a:t>E</a:t>
            </a:r>
            <a:r>
              <a:t> and </a:t>
            </a:r>
            <a:r>
              <a:rPr b="1"/>
              <a:t>L</a:t>
            </a: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3965"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96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96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96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96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97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97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97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97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97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97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97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3984" name="Group"/>
          <p:cNvGrpSpPr/>
          <p:nvPr/>
        </p:nvGrpSpPr>
        <p:grpSpPr>
          <a:xfrm rot="20313602">
            <a:off x="7393050" y="4501001"/>
            <a:ext cx="460854" cy="543848"/>
            <a:chOff x="0" y="0"/>
            <a:chExt cx="460852" cy="543847"/>
          </a:xfrm>
        </p:grpSpPr>
        <p:sp>
          <p:nvSpPr>
            <p:cNvPr id="399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399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398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98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9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3994" name="Group"/>
          <p:cNvGrpSpPr/>
          <p:nvPr/>
        </p:nvGrpSpPr>
        <p:grpSpPr>
          <a:xfrm rot="682870">
            <a:off x="5936239" y="4603660"/>
            <a:ext cx="460854" cy="543848"/>
            <a:chOff x="0" y="0"/>
            <a:chExt cx="460852" cy="543847"/>
          </a:xfrm>
        </p:grpSpPr>
        <p:sp>
          <p:nvSpPr>
            <p:cNvPr id="399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00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399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99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9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005"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00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00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00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00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010"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01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01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01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014"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01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01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1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1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1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024" name="Group"/>
          <p:cNvGrpSpPr/>
          <p:nvPr/>
        </p:nvGrpSpPr>
        <p:grpSpPr>
          <a:xfrm rot="20313602">
            <a:off x="7393050" y="4501001"/>
            <a:ext cx="460854" cy="543848"/>
            <a:chOff x="0" y="0"/>
            <a:chExt cx="460852" cy="543847"/>
          </a:xfrm>
        </p:grpSpPr>
        <p:sp>
          <p:nvSpPr>
            <p:cNvPr id="403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03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0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02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30"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034" name="Group"/>
          <p:cNvGrpSpPr/>
          <p:nvPr/>
        </p:nvGrpSpPr>
        <p:grpSpPr>
          <a:xfrm rot="682870">
            <a:off x="5936239" y="4603660"/>
            <a:ext cx="460854" cy="543848"/>
            <a:chOff x="0" y="0"/>
            <a:chExt cx="460852" cy="543847"/>
          </a:xfrm>
        </p:grpSpPr>
        <p:sp>
          <p:nvSpPr>
            <p:cNvPr id="403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04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0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0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3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043"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04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04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04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047"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048"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04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05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051"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05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05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05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7"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062" name="Group"/>
          <p:cNvGrpSpPr/>
          <p:nvPr/>
        </p:nvGrpSpPr>
        <p:grpSpPr>
          <a:xfrm rot="20313602">
            <a:off x="7393050" y="4501001"/>
            <a:ext cx="460854" cy="543848"/>
            <a:chOff x="0" y="0"/>
            <a:chExt cx="460852" cy="543847"/>
          </a:xfrm>
        </p:grpSpPr>
        <p:sp>
          <p:nvSpPr>
            <p:cNvPr id="407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07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0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06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4"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5"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6"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8"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072" name="Group"/>
          <p:cNvGrpSpPr/>
          <p:nvPr/>
        </p:nvGrpSpPr>
        <p:grpSpPr>
          <a:xfrm rot="682870">
            <a:off x="5936239" y="4603660"/>
            <a:ext cx="460854" cy="543848"/>
            <a:chOff x="0" y="0"/>
            <a:chExt cx="460852" cy="543847"/>
          </a:xfrm>
        </p:grpSpPr>
        <p:sp>
          <p:nvSpPr>
            <p:cNvPr id="407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07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0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0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7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081"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08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08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08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085"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086"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08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088"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08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09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09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09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5"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100" name="Group"/>
          <p:cNvGrpSpPr/>
          <p:nvPr/>
        </p:nvGrpSpPr>
        <p:grpSpPr>
          <a:xfrm rot="20313602">
            <a:off x="7393050" y="4501001"/>
            <a:ext cx="460854" cy="543848"/>
            <a:chOff x="0" y="0"/>
            <a:chExt cx="460852" cy="543847"/>
          </a:xfrm>
        </p:grpSpPr>
        <p:sp>
          <p:nvSpPr>
            <p:cNvPr id="411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11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09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10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02"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0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0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0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110" name="Group"/>
          <p:cNvGrpSpPr/>
          <p:nvPr/>
        </p:nvGrpSpPr>
        <p:grpSpPr>
          <a:xfrm rot="682870">
            <a:off x="5936239" y="4603660"/>
            <a:ext cx="460854" cy="543848"/>
            <a:chOff x="0" y="0"/>
            <a:chExt cx="460852" cy="543847"/>
          </a:xfrm>
        </p:grpSpPr>
        <p:sp>
          <p:nvSpPr>
            <p:cNvPr id="411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11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1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1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1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119"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12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12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12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123"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124"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125"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12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12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12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12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13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3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3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33"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34"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138" name="Group"/>
          <p:cNvGrpSpPr/>
          <p:nvPr/>
        </p:nvGrpSpPr>
        <p:grpSpPr>
          <a:xfrm rot="20313602">
            <a:off x="7393050" y="4501001"/>
            <a:ext cx="460854" cy="543848"/>
            <a:chOff x="0" y="0"/>
            <a:chExt cx="460852" cy="543847"/>
          </a:xfrm>
        </p:grpSpPr>
        <p:sp>
          <p:nvSpPr>
            <p:cNvPr id="415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15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13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139"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0"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1"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2"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4"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148" name="Group"/>
          <p:cNvGrpSpPr/>
          <p:nvPr/>
        </p:nvGrpSpPr>
        <p:grpSpPr>
          <a:xfrm rot="682870">
            <a:off x="5936239" y="4603660"/>
            <a:ext cx="460854" cy="543848"/>
            <a:chOff x="0" y="0"/>
            <a:chExt cx="460852" cy="543847"/>
          </a:xfrm>
        </p:grpSpPr>
        <p:sp>
          <p:nvSpPr>
            <p:cNvPr id="415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15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1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1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50"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15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15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15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16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161"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162"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16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16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16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16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16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16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6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7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71"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72"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176" name="Group"/>
          <p:cNvGrpSpPr/>
          <p:nvPr/>
        </p:nvGrpSpPr>
        <p:grpSpPr>
          <a:xfrm rot="20313602">
            <a:off x="7393050" y="4501001"/>
            <a:ext cx="460854" cy="543848"/>
            <a:chOff x="0" y="0"/>
            <a:chExt cx="460852" cy="543847"/>
          </a:xfrm>
        </p:grpSpPr>
        <p:sp>
          <p:nvSpPr>
            <p:cNvPr id="418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19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17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177"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78"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79"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0"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186" name="Group"/>
          <p:cNvGrpSpPr/>
          <p:nvPr/>
        </p:nvGrpSpPr>
        <p:grpSpPr>
          <a:xfrm rot="682870">
            <a:off x="5936239" y="4603660"/>
            <a:ext cx="460854" cy="543848"/>
            <a:chOff x="0" y="0"/>
            <a:chExt cx="460852" cy="543847"/>
          </a:xfrm>
        </p:grpSpPr>
        <p:sp>
          <p:nvSpPr>
            <p:cNvPr id="419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19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1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1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88"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19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19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19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19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19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200"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20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20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20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204"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20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20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0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0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213" name="Group"/>
          <p:cNvGrpSpPr/>
          <p:nvPr/>
        </p:nvGrpSpPr>
        <p:grpSpPr>
          <a:xfrm rot="20313602">
            <a:off x="7393050" y="4501001"/>
            <a:ext cx="460854" cy="543848"/>
            <a:chOff x="0" y="0"/>
            <a:chExt cx="460852" cy="543847"/>
          </a:xfrm>
        </p:grpSpPr>
        <p:sp>
          <p:nvSpPr>
            <p:cNvPr id="422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22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2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2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5"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6"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7"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8"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9"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223" name="Group"/>
          <p:cNvGrpSpPr/>
          <p:nvPr/>
        </p:nvGrpSpPr>
        <p:grpSpPr>
          <a:xfrm rot="682870">
            <a:off x="5936239" y="4603660"/>
            <a:ext cx="460854" cy="543848"/>
            <a:chOff x="0" y="0"/>
            <a:chExt cx="460852" cy="543847"/>
          </a:xfrm>
        </p:grpSpPr>
        <p:sp>
          <p:nvSpPr>
            <p:cNvPr id="422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23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22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22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25"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22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23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23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23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23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237"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238"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23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24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241"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24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24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24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4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4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4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251" name="Group"/>
          <p:cNvGrpSpPr/>
          <p:nvPr/>
        </p:nvGrpSpPr>
        <p:grpSpPr>
          <a:xfrm rot="20313602">
            <a:off x="7393050" y="4501001"/>
            <a:ext cx="460854" cy="543848"/>
            <a:chOff x="0" y="0"/>
            <a:chExt cx="460852" cy="543847"/>
          </a:xfrm>
        </p:grpSpPr>
        <p:sp>
          <p:nvSpPr>
            <p:cNvPr id="426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26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25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25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260" name="Group"/>
          <p:cNvGrpSpPr/>
          <p:nvPr/>
        </p:nvGrpSpPr>
        <p:grpSpPr>
          <a:xfrm rot="682870">
            <a:off x="5936239" y="4603660"/>
            <a:ext cx="460854" cy="543848"/>
            <a:chOff x="0" y="0"/>
            <a:chExt cx="460852" cy="543847"/>
          </a:xfrm>
        </p:grpSpPr>
        <p:sp>
          <p:nvSpPr>
            <p:cNvPr id="426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26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25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26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6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26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6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27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27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27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27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275"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276"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27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278"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27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28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28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28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8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8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8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289" name="Group"/>
          <p:cNvGrpSpPr/>
          <p:nvPr/>
        </p:nvGrpSpPr>
        <p:grpSpPr>
          <a:xfrm rot="20313602">
            <a:off x="7393050" y="4501001"/>
            <a:ext cx="460854" cy="543848"/>
            <a:chOff x="0" y="0"/>
            <a:chExt cx="460852" cy="543847"/>
          </a:xfrm>
        </p:grpSpPr>
        <p:sp>
          <p:nvSpPr>
            <p:cNvPr id="430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30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28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29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91"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92"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93"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297" name="Group"/>
          <p:cNvGrpSpPr/>
          <p:nvPr/>
        </p:nvGrpSpPr>
        <p:grpSpPr>
          <a:xfrm rot="682870">
            <a:off x="5936239" y="4603660"/>
            <a:ext cx="460854" cy="543848"/>
            <a:chOff x="0" y="0"/>
            <a:chExt cx="460852" cy="543847"/>
          </a:xfrm>
        </p:grpSpPr>
        <p:sp>
          <p:nvSpPr>
            <p:cNvPr id="430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30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29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298"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99"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300"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01"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02"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4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49"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0"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5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52"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3"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5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5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57" name="3"/>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58" name="4"/>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59" name="2"/>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60" name="Line"/>
          <p:cNvSpPr/>
          <p:nvPr/>
        </p:nvSpPr>
        <p:spPr>
          <a:xfrm flipV="1">
            <a:off x="11365718"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1" name="Line"/>
          <p:cNvSpPr/>
          <p:nvPr/>
        </p:nvSpPr>
        <p:spPr>
          <a:xfrm>
            <a:off x="11106779"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2" name="Line"/>
          <p:cNvSpPr/>
          <p:nvPr/>
        </p:nvSpPr>
        <p:spPr>
          <a:xfrm flipH="1">
            <a:off x="9973062" y="8328405"/>
            <a:ext cx="65154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3" name="Line"/>
          <p:cNvSpPr/>
          <p:nvPr/>
        </p:nvSpPr>
        <p:spPr>
          <a:xfrm>
            <a:off x="10030696" y="8706357"/>
            <a:ext cx="593906"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4"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65"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30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31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31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31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313"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314"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315"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31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31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31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31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32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2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2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2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327" name="Group"/>
          <p:cNvGrpSpPr/>
          <p:nvPr/>
        </p:nvGrpSpPr>
        <p:grpSpPr>
          <a:xfrm rot="20313602">
            <a:off x="7393050" y="4501001"/>
            <a:ext cx="460854" cy="543848"/>
            <a:chOff x="0" y="0"/>
            <a:chExt cx="460852" cy="543847"/>
          </a:xfrm>
        </p:grpSpPr>
        <p:sp>
          <p:nvSpPr>
            <p:cNvPr id="434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34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32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32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30"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334" name="Group"/>
          <p:cNvGrpSpPr/>
          <p:nvPr/>
        </p:nvGrpSpPr>
        <p:grpSpPr>
          <a:xfrm rot="682870">
            <a:off x="5936239" y="4603660"/>
            <a:ext cx="460854" cy="543848"/>
            <a:chOff x="0" y="0"/>
            <a:chExt cx="460852" cy="543847"/>
          </a:xfrm>
        </p:grpSpPr>
        <p:sp>
          <p:nvSpPr>
            <p:cNvPr id="434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34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3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3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3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33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3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3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4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34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34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34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35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351"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352"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35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35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35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35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35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35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5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6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6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365" name="Group"/>
          <p:cNvGrpSpPr/>
          <p:nvPr/>
        </p:nvGrpSpPr>
        <p:grpSpPr>
          <a:xfrm rot="20313602">
            <a:off x="7393050" y="4501001"/>
            <a:ext cx="460854" cy="543848"/>
            <a:chOff x="0" y="0"/>
            <a:chExt cx="460852" cy="543847"/>
          </a:xfrm>
        </p:grpSpPr>
        <p:sp>
          <p:nvSpPr>
            <p:cNvPr id="437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38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36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36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68"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372" name="Group"/>
          <p:cNvGrpSpPr/>
          <p:nvPr/>
        </p:nvGrpSpPr>
        <p:grpSpPr>
          <a:xfrm rot="682870">
            <a:off x="5936239" y="4603660"/>
            <a:ext cx="460854" cy="543848"/>
            <a:chOff x="0" y="0"/>
            <a:chExt cx="460852" cy="543847"/>
          </a:xfrm>
        </p:grpSpPr>
        <p:sp>
          <p:nvSpPr>
            <p:cNvPr id="438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38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3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3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7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37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7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7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7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38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38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38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388"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38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390"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39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39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39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39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39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39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9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9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9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403" name="Group"/>
          <p:cNvGrpSpPr/>
          <p:nvPr/>
        </p:nvGrpSpPr>
        <p:grpSpPr>
          <a:xfrm rot="20313602">
            <a:off x="7393050" y="4501001"/>
            <a:ext cx="460854" cy="543848"/>
            <a:chOff x="0" y="0"/>
            <a:chExt cx="460852" cy="543847"/>
          </a:xfrm>
        </p:grpSpPr>
        <p:sp>
          <p:nvSpPr>
            <p:cNvPr id="441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1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0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0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0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410" name="Group"/>
          <p:cNvGrpSpPr/>
          <p:nvPr/>
        </p:nvGrpSpPr>
        <p:grpSpPr>
          <a:xfrm rot="682870">
            <a:off x="5936239" y="4603660"/>
            <a:ext cx="460854" cy="543848"/>
            <a:chOff x="0" y="0"/>
            <a:chExt cx="460852" cy="543847"/>
          </a:xfrm>
        </p:grpSpPr>
        <p:sp>
          <p:nvSpPr>
            <p:cNvPr id="441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2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1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4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42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42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425"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42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427"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428"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42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43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43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43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43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43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3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3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3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441" name="Group"/>
          <p:cNvGrpSpPr/>
          <p:nvPr/>
        </p:nvGrpSpPr>
        <p:grpSpPr>
          <a:xfrm rot="20313602">
            <a:off x="7393050" y="4501001"/>
            <a:ext cx="460854" cy="543848"/>
            <a:chOff x="0" y="0"/>
            <a:chExt cx="460852" cy="543847"/>
          </a:xfrm>
        </p:grpSpPr>
        <p:sp>
          <p:nvSpPr>
            <p:cNvPr id="445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5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4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4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44"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448" name="Group"/>
          <p:cNvGrpSpPr/>
          <p:nvPr/>
        </p:nvGrpSpPr>
        <p:grpSpPr>
          <a:xfrm rot="682870">
            <a:off x="5936239" y="4603660"/>
            <a:ext cx="460854" cy="543848"/>
            <a:chOff x="0" y="0"/>
            <a:chExt cx="460852" cy="543847"/>
          </a:xfrm>
        </p:grpSpPr>
        <p:sp>
          <p:nvSpPr>
            <p:cNvPr id="44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50"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4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46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462"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46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46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465"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466"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46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46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46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47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47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47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7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7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7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479" name="Group"/>
          <p:cNvGrpSpPr/>
          <p:nvPr/>
        </p:nvGrpSpPr>
        <p:grpSpPr>
          <a:xfrm rot="20313602">
            <a:off x="7393050" y="4501001"/>
            <a:ext cx="460854" cy="543848"/>
            <a:chOff x="0" y="0"/>
            <a:chExt cx="460852" cy="543847"/>
          </a:xfrm>
        </p:grpSpPr>
        <p:sp>
          <p:nvSpPr>
            <p:cNvPr id="449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9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7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8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8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486" name="Group"/>
          <p:cNvGrpSpPr/>
          <p:nvPr/>
        </p:nvGrpSpPr>
        <p:grpSpPr>
          <a:xfrm rot="682870">
            <a:off x="5936239" y="4603660"/>
            <a:ext cx="460854" cy="543848"/>
            <a:chOff x="0" y="0"/>
            <a:chExt cx="460852" cy="543847"/>
          </a:xfrm>
        </p:grpSpPr>
        <p:sp>
          <p:nvSpPr>
            <p:cNvPr id="449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9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88"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48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9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9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9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49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50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50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50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503"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504"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50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50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50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50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50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51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1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1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1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517" name="Group"/>
          <p:cNvGrpSpPr/>
          <p:nvPr/>
        </p:nvGrpSpPr>
        <p:grpSpPr>
          <a:xfrm rot="20313602">
            <a:off x="7393050" y="4501001"/>
            <a:ext cx="460854" cy="543848"/>
            <a:chOff x="0" y="0"/>
            <a:chExt cx="460852" cy="543847"/>
          </a:xfrm>
        </p:grpSpPr>
        <p:sp>
          <p:nvSpPr>
            <p:cNvPr id="453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53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1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1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1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20"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524" name="Group"/>
          <p:cNvGrpSpPr/>
          <p:nvPr/>
        </p:nvGrpSpPr>
        <p:grpSpPr>
          <a:xfrm rot="682870">
            <a:off x="5936239" y="4603660"/>
            <a:ext cx="460854" cy="543848"/>
            <a:chOff x="0" y="0"/>
            <a:chExt cx="460852" cy="543847"/>
          </a:xfrm>
        </p:grpSpPr>
        <p:sp>
          <p:nvSpPr>
            <p:cNvPr id="453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53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2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26"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52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2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2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3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53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53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53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54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541"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54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54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54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54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54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54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54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4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5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5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555" name="Group"/>
          <p:cNvGrpSpPr/>
          <p:nvPr/>
        </p:nvGrpSpPr>
        <p:grpSpPr>
          <a:xfrm rot="20313602">
            <a:off x="7393050" y="4501001"/>
            <a:ext cx="460854" cy="543848"/>
            <a:chOff x="0" y="0"/>
            <a:chExt cx="460852" cy="543847"/>
          </a:xfrm>
        </p:grpSpPr>
        <p:sp>
          <p:nvSpPr>
            <p:cNvPr id="456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57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5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5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58"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562" name="Group"/>
          <p:cNvGrpSpPr/>
          <p:nvPr/>
        </p:nvGrpSpPr>
        <p:grpSpPr>
          <a:xfrm rot="682870">
            <a:off x="5936239" y="4603660"/>
            <a:ext cx="460854" cy="543848"/>
            <a:chOff x="0" y="0"/>
            <a:chExt cx="460852" cy="543847"/>
          </a:xfrm>
        </p:grpSpPr>
        <p:sp>
          <p:nvSpPr>
            <p:cNvPr id="457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57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6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6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56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6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6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6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57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57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57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578"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57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58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58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58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58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58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585"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586"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87"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8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592" name="Group"/>
          <p:cNvGrpSpPr/>
          <p:nvPr/>
        </p:nvGrpSpPr>
        <p:grpSpPr>
          <a:xfrm rot="20313602">
            <a:off x="7393050" y="4501001"/>
            <a:ext cx="460854" cy="543848"/>
            <a:chOff x="0" y="0"/>
            <a:chExt cx="460852" cy="543847"/>
          </a:xfrm>
        </p:grpSpPr>
        <p:sp>
          <p:nvSpPr>
            <p:cNvPr id="460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0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9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9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94"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95"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599" name="Group"/>
          <p:cNvGrpSpPr/>
          <p:nvPr/>
        </p:nvGrpSpPr>
        <p:grpSpPr>
          <a:xfrm rot="682870">
            <a:off x="5936239" y="4603660"/>
            <a:ext cx="460854" cy="543848"/>
            <a:chOff x="0" y="0"/>
            <a:chExt cx="460852" cy="543847"/>
          </a:xfrm>
        </p:grpSpPr>
        <p:sp>
          <p:nvSpPr>
            <p:cNvPr id="460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1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9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00"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01"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602"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03"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04"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05"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06"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2"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61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614"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615"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616"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617"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618"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619"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620"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62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622"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623"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624"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2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629" name="Group"/>
          <p:cNvGrpSpPr/>
          <p:nvPr/>
        </p:nvGrpSpPr>
        <p:grpSpPr>
          <a:xfrm rot="20313602">
            <a:off x="7393050" y="4501001"/>
            <a:ext cx="460854" cy="543848"/>
            <a:chOff x="0" y="0"/>
            <a:chExt cx="460852" cy="543847"/>
          </a:xfrm>
        </p:grpSpPr>
        <p:sp>
          <p:nvSpPr>
            <p:cNvPr id="464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4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2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3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3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3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636" name="Group"/>
          <p:cNvGrpSpPr/>
          <p:nvPr/>
        </p:nvGrpSpPr>
        <p:grpSpPr>
          <a:xfrm rot="682870">
            <a:off x="5936239" y="4603660"/>
            <a:ext cx="460854" cy="543848"/>
            <a:chOff x="0" y="0"/>
            <a:chExt cx="460852" cy="543847"/>
          </a:xfrm>
        </p:grpSpPr>
        <p:sp>
          <p:nvSpPr>
            <p:cNvPr id="464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4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3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3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38"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63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4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4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4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43"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44"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0"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65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652"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653"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654"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655"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656"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657"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65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659"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660"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661"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662"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6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667" name="Group"/>
          <p:cNvGrpSpPr/>
          <p:nvPr/>
        </p:nvGrpSpPr>
        <p:grpSpPr>
          <a:xfrm rot="20313602">
            <a:off x="7393050" y="4501001"/>
            <a:ext cx="460854" cy="543848"/>
            <a:chOff x="0" y="0"/>
            <a:chExt cx="460852" cy="543847"/>
          </a:xfrm>
        </p:grpSpPr>
        <p:sp>
          <p:nvSpPr>
            <p:cNvPr id="468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8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6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6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69"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673" name="Group"/>
          <p:cNvGrpSpPr/>
          <p:nvPr/>
        </p:nvGrpSpPr>
        <p:grpSpPr>
          <a:xfrm rot="682870">
            <a:off x="5936239" y="4603660"/>
            <a:ext cx="460854" cy="543848"/>
            <a:chOff x="0" y="0"/>
            <a:chExt cx="460852" cy="543847"/>
          </a:xfrm>
        </p:grpSpPr>
        <p:sp>
          <p:nvSpPr>
            <p:cNvPr id="468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8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7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7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75"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67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7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7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7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8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8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8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68"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9"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0"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71"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72"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3"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74"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75"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6"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7" name="3"/>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78" name="4"/>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9" name="2"/>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80"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81"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2"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8"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68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690"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691"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692"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693"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694"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69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696"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697"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698"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699"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70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704" name="Group"/>
          <p:cNvGrpSpPr/>
          <p:nvPr/>
        </p:nvGrpSpPr>
        <p:grpSpPr>
          <a:xfrm rot="20313602">
            <a:off x="7393050" y="4501001"/>
            <a:ext cx="460854" cy="543848"/>
            <a:chOff x="0" y="0"/>
            <a:chExt cx="460852" cy="543847"/>
          </a:xfrm>
        </p:grpSpPr>
        <p:sp>
          <p:nvSpPr>
            <p:cNvPr id="472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2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70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70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06"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710" name="Group"/>
          <p:cNvGrpSpPr/>
          <p:nvPr/>
        </p:nvGrpSpPr>
        <p:grpSpPr>
          <a:xfrm rot="682870">
            <a:off x="5936239" y="4603660"/>
            <a:ext cx="460854" cy="543848"/>
            <a:chOff x="0" y="0"/>
            <a:chExt cx="460852" cy="543847"/>
          </a:xfrm>
        </p:grpSpPr>
        <p:sp>
          <p:nvSpPr>
            <p:cNvPr id="472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2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7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7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12"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7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17"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18"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19"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20"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6"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72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728"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29"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30"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31"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73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733"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34"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735"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736"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737"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73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742" name="Group"/>
          <p:cNvGrpSpPr/>
          <p:nvPr/>
        </p:nvGrpSpPr>
        <p:grpSpPr>
          <a:xfrm rot="20313602">
            <a:off x="7393050" y="4501001"/>
            <a:ext cx="460854" cy="543848"/>
            <a:chOff x="0" y="0"/>
            <a:chExt cx="460852" cy="543847"/>
          </a:xfrm>
        </p:grpSpPr>
        <p:sp>
          <p:nvSpPr>
            <p:cNvPr id="47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74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74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44"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748" name="Group"/>
          <p:cNvGrpSpPr/>
          <p:nvPr/>
        </p:nvGrpSpPr>
        <p:grpSpPr>
          <a:xfrm rot="682870">
            <a:off x="5936239" y="4603660"/>
            <a:ext cx="460854" cy="543848"/>
            <a:chOff x="0" y="0"/>
            <a:chExt cx="460852" cy="543847"/>
          </a:xfrm>
        </p:grpSpPr>
        <p:sp>
          <p:nvSpPr>
            <p:cNvPr id="476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6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7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7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50"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7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55"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56"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57"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58"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4"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76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766"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67"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68"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69"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77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771" name="H"/>
          <p:cNvSpPr/>
          <p:nvPr/>
        </p:nvSpPr>
        <p:spPr>
          <a:xfrm>
            <a:off x="9221261" y="21595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72" name="I"/>
          <p:cNvSpPr/>
          <p:nvPr/>
        </p:nvSpPr>
        <p:spPr>
          <a:xfrm>
            <a:off x="10420142" y="3326693"/>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773" name="J"/>
          <p:cNvSpPr/>
          <p:nvPr/>
        </p:nvSpPr>
        <p:spPr>
          <a:xfrm>
            <a:off x="10689545" y="4978900"/>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774" name="K"/>
          <p:cNvSpPr/>
          <p:nvPr/>
        </p:nvSpPr>
        <p:spPr>
          <a:xfrm>
            <a:off x="10098409" y="6452100"/>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775" name="L"/>
          <p:cNvSpPr/>
          <p:nvPr/>
        </p:nvSpPr>
        <p:spPr>
          <a:xfrm>
            <a:off x="8371209" y="7656060"/>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77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780" name="Group"/>
          <p:cNvGrpSpPr/>
          <p:nvPr/>
        </p:nvGrpSpPr>
        <p:grpSpPr>
          <a:xfrm rot="20313602">
            <a:off x="7393050" y="4501001"/>
            <a:ext cx="460854" cy="543848"/>
            <a:chOff x="0" y="0"/>
            <a:chExt cx="460852" cy="543847"/>
          </a:xfrm>
        </p:grpSpPr>
        <p:sp>
          <p:nvSpPr>
            <p:cNvPr id="4794"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95"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77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78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82"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78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84" name="Indicates that there is a pointer to this node"/>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78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8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8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8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89"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90"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91"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92"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93"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7" name="Hypothetical Union Find path compression example"/>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798" name="F"/>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799" name="B"/>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800" name="C"/>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801" name="D"/>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802" name="E"/>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803" name="G"/>
          <p:cNvSpPr/>
          <p:nvPr/>
        </p:nvSpPr>
        <p:spPr>
          <a:xfrm>
            <a:off x="7430562" y="4978900"/>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804" name="H"/>
          <p:cNvSpPr/>
          <p:nvPr/>
        </p:nvSpPr>
        <p:spPr>
          <a:xfrm>
            <a:off x="9221261" y="21595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805" name="I"/>
          <p:cNvSpPr/>
          <p:nvPr/>
        </p:nvSpPr>
        <p:spPr>
          <a:xfrm>
            <a:off x="10420142" y="3326693"/>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806" name="J"/>
          <p:cNvSpPr/>
          <p:nvPr/>
        </p:nvSpPr>
        <p:spPr>
          <a:xfrm>
            <a:off x="10689545" y="4978900"/>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807" name="K"/>
          <p:cNvSpPr/>
          <p:nvPr/>
        </p:nvSpPr>
        <p:spPr>
          <a:xfrm>
            <a:off x="10098409" y="6452100"/>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808" name="L"/>
          <p:cNvSpPr/>
          <p:nvPr/>
        </p:nvSpPr>
        <p:spPr>
          <a:xfrm>
            <a:off x="8371209" y="7656060"/>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8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813" name="Group"/>
          <p:cNvGrpSpPr/>
          <p:nvPr/>
        </p:nvGrpSpPr>
        <p:grpSpPr>
          <a:xfrm rot="20313602">
            <a:off x="7393050" y="4501001"/>
            <a:ext cx="460854" cy="543848"/>
            <a:chOff x="0" y="0"/>
            <a:chExt cx="460852" cy="543847"/>
          </a:xfrm>
        </p:grpSpPr>
        <p:sp>
          <p:nvSpPr>
            <p:cNvPr id="482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82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8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8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15" name="A"/>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81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1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1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1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2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2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2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23"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24"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830" name="G"/>
          <p:cNvGrpSpPr/>
          <p:nvPr/>
        </p:nvGrpSpPr>
        <p:grpSpPr>
          <a:xfrm>
            <a:off x="7935673" y="1935736"/>
            <a:ext cx="691357" cy="691357"/>
            <a:chOff x="0" y="0"/>
            <a:chExt cx="691356" cy="691356"/>
          </a:xfrm>
        </p:grpSpPr>
        <p:sp>
          <p:nvSpPr>
            <p:cNvPr id="482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4828" name="G" descr="G"/>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4833" name="D"/>
          <p:cNvGrpSpPr/>
          <p:nvPr/>
        </p:nvGrpSpPr>
        <p:grpSpPr>
          <a:xfrm>
            <a:off x="4436602" y="1946189"/>
            <a:ext cx="691357" cy="691357"/>
            <a:chOff x="0" y="0"/>
            <a:chExt cx="691356" cy="691356"/>
          </a:xfrm>
        </p:grpSpPr>
        <p:sp>
          <p:nvSpPr>
            <p:cNvPr id="4832"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4831" name="D" descr="D"/>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4836" name="C"/>
          <p:cNvGrpSpPr/>
          <p:nvPr/>
        </p:nvGrpSpPr>
        <p:grpSpPr>
          <a:xfrm>
            <a:off x="3278761" y="1900811"/>
            <a:ext cx="691358" cy="691357"/>
            <a:chOff x="0" y="0"/>
            <a:chExt cx="691356" cy="691356"/>
          </a:xfrm>
        </p:grpSpPr>
        <p:sp>
          <p:nvSpPr>
            <p:cNvPr id="4835"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4834" name="C" descr="C"/>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4839" name="E"/>
          <p:cNvGrpSpPr/>
          <p:nvPr/>
        </p:nvGrpSpPr>
        <p:grpSpPr>
          <a:xfrm>
            <a:off x="5593872" y="1948329"/>
            <a:ext cx="691357" cy="691357"/>
            <a:chOff x="0" y="0"/>
            <a:chExt cx="691356" cy="691356"/>
          </a:xfrm>
        </p:grpSpPr>
        <p:sp>
          <p:nvSpPr>
            <p:cNvPr id="483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4837" name="E" descr="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4842" name="B"/>
          <p:cNvGrpSpPr/>
          <p:nvPr/>
        </p:nvGrpSpPr>
        <p:grpSpPr>
          <a:xfrm>
            <a:off x="2121491" y="1900811"/>
            <a:ext cx="691357" cy="691357"/>
            <a:chOff x="0" y="0"/>
            <a:chExt cx="691356" cy="691356"/>
          </a:xfrm>
        </p:grpSpPr>
        <p:sp>
          <p:nvSpPr>
            <p:cNvPr id="4841"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4840" name="B" descr="B"/>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4845" name="H"/>
          <p:cNvGrpSpPr/>
          <p:nvPr/>
        </p:nvGrpSpPr>
        <p:grpSpPr>
          <a:xfrm>
            <a:off x="9032854" y="1949521"/>
            <a:ext cx="691357" cy="691358"/>
            <a:chOff x="0" y="0"/>
            <a:chExt cx="691356" cy="691356"/>
          </a:xfrm>
        </p:grpSpPr>
        <p:sp>
          <p:nvSpPr>
            <p:cNvPr id="4844"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4843" name="H" descr="H"/>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4848" name="F"/>
          <p:cNvGrpSpPr/>
          <p:nvPr/>
        </p:nvGrpSpPr>
        <p:grpSpPr>
          <a:xfrm>
            <a:off x="6801406" y="1924878"/>
            <a:ext cx="691357" cy="691357"/>
            <a:chOff x="0" y="0"/>
            <a:chExt cx="691356" cy="691356"/>
          </a:xfrm>
        </p:grpSpPr>
        <p:sp>
          <p:nvSpPr>
            <p:cNvPr id="4847"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4846" name="F" descr="F"/>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4851" name="A"/>
          <p:cNvGrpSpPr/>
          <p:nvPr/>
        </p:nvGrpSpPr>
        <p:grpSpPr>
          <a:xfrm>
            <a:off x="963651" y="1908521"/>
            <a:ext cx="691357" cy="691357"/>
            <a:chOff x="0" y="0"/>
            <a:chExt cx="691356" cy="691356"/>
          </a:xfrm>
        </p:grpSpPr>
        <p:sp>
          <p:nvSpPr>
            <p:cNvPr id="485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4849" name="A" descr="A"/>
            <p:cNvPicPr>
              <a:picLocks noChangeAspect="0"/>
            </p:cNvPicPr>
            <p:nvPr/>
          </p:nvPicPr>
          <p:blipFill>
            <a:blip r:embed="rId2">
              <a:extLst/>
            </a:blip>
            <a:stretch>
              <a:fillRect/>
            </a:stretch>
          </p:blipFill>
          <p:spPr>
            <a:xfrm>
              <a:off x="-1" y="-1"/>
              <a:ext cx="691358" cy="691358"/>
            </a:xfrm>
            <a:prstGeom prst="rect">
              <a:avLst/>
            </a:prstGeom>
            <a:effectLst/>
          </p:spPr>
        </p:pic>
      </p:grpSp>
      <p:sp>
        <p:nvSpPr>
          <p:cNvPr id="489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89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85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94"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895"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857"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96"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897"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860"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98"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899"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863"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86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0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0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86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04"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05"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872"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06"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07"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875"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878" name="I"/>
          <p:cNvGrpSpPr/>
          <p:nvPr/>
        </p:nvGrpSpPr>
        <p:grpSpPr>
          <a:xfrm>
            <a:off x="10173172" y="1936821"/>
            <a:ext cx="691357" cy="691357"/>
            <a:chOff x="0" y="0"/>
            <a:chExt cx="691356" cy="691356"/>
          </a:xfrm>
        </p:grpSpPr>
        <p:sp>
          <p:nvSpPr>
            <p:cNvPr id="487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4876" name="I" descr="I"/>
            <p:cNvPicPr>
              <a:picLocks noChangeAspect="0"/>
            </p:cNvPicPr>
            <p:nvPr/>
          </p:nvPicPr>
          <p:blipFill>
            <a:blip r:embed="rId2">
              <a:extLst/>
            </a:blip>
            <a:stretch>
              <a:fillRect/>
            </a:stretch>
          </p:blipFill>
          <p:spPr>
            <a:xfrm>
              <a:off x="-1" y="-1"/>
              <a:ext cx="691358" cy="691358"/>
            </a:xfrm>
            <a:prstGeom prst="rect">
              <a:avLst/>
            </a:prstGeom>
            <a:effectLst/>
          </p:spPr>
        </p:pic>
      </p:grpSp>
      <p:sp>
        <p:nvSpPr>
          <p:cNvPr id="4908"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09"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881"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884" name="J"/>
          <p:cNvGrpSpPr/>
          <p:nvPr/>
        </p:nvGrpSpPr>
        <p:grpSpPr>
          <a:xfrm>
            <a:off x="11349792" y="1949521"/>
            <a:ext cx="691357" cy="691357"/>
            <a:chOff x="0" y="0"/>
            <a:chExt cx="691356" cy="691356"/>
          </a:xfrm>
        </p:grpSpPr>
        <p:sp>
          <p:nvSpPr>
            <p:cNvPr id="488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4882" name="J" descr="J"/>
            <p:cNvPicPr>
              <a:picLocks noChangeAspect="0"/>
            </p:cNvPicPr>
            <p:nvPr/>
          </p:nvPicPr>
          <p:blipFill>
            <a:blip r:embed="rId2">
              <a:extLst/>
            </a:blip>
            <a:stretch>
              <a:fillRect/>
            </a:stretch>
          </p:blipFill>
          <p:spPr>
            <a:xfrm>
              <a:off x="-1" y="-1"/>
              <a:ext cx="691358" cy="691358"/>
            </a:xfrm>
            <a:prstGeom prst="rect">
              <a:avLst/>
            </a:prstGeom>
            <a:effectLst/>
          </p:spPr>
        </p:pic>
      </p:grpSp>
      <p:sp>
        <p:nvSpPr>
          <p:cNvPr id="4910"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11"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887"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8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488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89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91"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915" name="G"/>
          <p:cNvGrpSpPr/>
          <p:nvPr/>
        </p:nvGrpSpPr>
        <p:grpSpPr>
          <a:xfrm>
            <a:off x="7935673" y="1935736"/>
            <a:ext cx="691357" cy="691357"/>
            <a:chOff x="0" y="0"/>
            <a:chExt cx="691356" cy="691356"/>
          </a:xfrm>
        </p:grpSpPr>
        <p:sp>
          <p:nvSpPr>
            <p:cNvPr id="491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4913" name="G" descr="G"/>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4918" name="E"/>
          <p:cNvGrpSpPr/>
          <p:nvPr/>
        </p:nvGrpSpPr>
        <p:grpSpPr>
          <a:xfrm>
            <a:off x="5593872" y="1948329"/>
            <a:ext cx="691357" cy="691357"/>
            <a:chOff x="0" y="0"/>
            <a:chExt cx="691356" cy="691356"/>
          </a:xfrm>
        </p:grpSpPr>
        <p:sp>
          <p:nvSpPr>
            <p:cNvPr id="491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4916" name="E" descr="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4919"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4922" name="H"/>
          <p:cNvGrpSpPr/>
          <p:nvPr/>
        </p:nvGrpSpPr>
        <p:grpSpPr>
          <a:xfrm>
            <a:off x="9032854" y="1949521"/>
            <a:ext cx="691357" cy="691358"/>
            <a:chOff x="0" y="0"/>
            <a:chExt cx="691356" cy="691356"/>
          </a:xfrm>
        </p:grpSpPr>
        <p:sp>
          <p:nvSpPr>
            <p:cNvPr id="492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4920" name="H" descr="H"/>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4925" name="F"/>
          <p:cNvGrpSpPr/>
          <p:nvPr/>
        </p:nvGrpSpPr>
        <p:grpSpPr>
          <a:xfrm>
            <a:off x="6801406" y="1924878"/>
            <a:ext cx="691357" cy="691357"/>
            <a:chOff x="0" y="0"/>
            <a:chExt cx="691356" cy="691356"/>
          </a:xfrm>
        </p:grpSpPr>
        <p:sp>
          <p:nvSpPr>
            <p:cNvPr id="4924"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4923" name="F" descr="F"/>
            <p:cNvPicPr>
              <a:picLocks noChangeAspect="0"/>
            </p:cNvPicPr>
            <p:nvPr/>
          </p:nvPicPr>
          <p:blipFill>
            <a:blip r:embed="rId2">
              <a:extLst/>
            </a:blip>
            <a:stretch>
              <a:fillRect/>
            </a:stretch>
          </p:blipFill>
          <p:spPr>
            <a:xfrm>
              <a:off x="-1" y="-1"/>
              <a:ext cx="691358" cy="691358"/>
            </a:xfrm>
            <a:prstGeom prst="rect">
              <a:avLst/>
            </a:prstGeom>
            <a:effectLst/>
          </p:spPr>
        </p:pic>
      </p:grpSp>
      <p:sp>
        <p:nvSpPr>
          <p:cNvPr id="4926"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971"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72"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92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73"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74"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93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7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7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93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77"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78"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93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79"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80"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94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944" name="I"/>
          <p:cNvGrpSpPr/>
          <p:nvPr/>
        </p:nvGrpSpPr>
        <p:grpSpPr>
          <a:xfrm>
            <a:off x="10173172" y="1936821"/>
            <a:ext cx="691357" cy="691357"/>
            <a:chOff x="0" y="0"/>
            <a:chExt cx="691356" cy="691356"/>
          </a:xfrm>
        </p:grpSpPr>
        <p:sp>
          <p:nvSpPr>
            <p:cNvPr id="494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4942" name="I" descr="I"/>
            <p:cNvPicPr>
              <a:picLocks noChangeAspect="0"/>
            </p:cNvPicPr>
            <p:nvPr/>
          </p:nvPicPr>
          <p:blipFill>
            <a:blip r:embed="rId2">
              <a:extLst/>
            </a:blip>
            <a:stretch>
              <a:fillRect/>
            </a:stretch>
          </p:blipFill>
          <p:spPr>
            <a:xfrm>
              <a:off x="-1" y="-1"/>
              <a:ext cx="691358" cy="691358"/>
            </a:xfrm>
            <a:prstGeom prst="rect">
              <a:avLst/>
            </a:prstGeom>
            <a:effectLst/>
          </p:spPr>
        </p:pic>
      </p:grpSp>
      <p:sp>
        <p:nvSpPr>
          <p:cNvPr id="4981"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82"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94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950" name="J"/>
          <p:cNvGrpSpPr/>
          <p:nvPr/>
        </p:nvGrpSpPr>
        <p:grpSpPr>
          <a:xfrm>
            <a:off x="11349792" y="1949521"/>
            <a:ext cx="691357" cy="691357"/>
            <a:chOff x="0" y="0"/>
            <a:chExt cx="691356" cy="691356"/>
          </a:xfrm>
        </p:grpSpPr>
        <p:sp>
          <p:nvSpPr>
            <p:cNvPr id="4949"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4948" name="J" descr="J"/>
            <p:cNvPicPr>
              <a:picLocks noChangeAspect="0"/>
            </p:cNvPicPr>
            <p:nvPr/>
          </p:nvPicPr>
          <p:blipFill>
            <a:blip r:embed="rId2">
              <a:extLst/>
            </a:blip>
            <a:stretch>
              <a:fillRect/>
            </a:stretch>
          </p:blipFill>
          <p:spPr>
            <a:xfrm>
              <a:off x="-1" y="-1"/>
              <a:ext cx="691358" cy="691358"/>
            </a:xfrm>
            <a:prstGeom prst="rect">
              <a:avLst/>
            </a:prstGeom>
            <a:effectLst/>
          </p:spPr>
        </p:pic>
      </p:grpSp>
      <p:sp>
        <p:nvSpPr>
          <p:cNvPr id="4983"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84"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95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5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957" name="D"/>
          <p:cNvGrpSpPr/>
          <p:nvPr/>
        </p:nvGrpSpPr>
        <p:grpSpPr>
          <a:xfrm>
            <a:off x="4436602" y="1946189"/>
            <a:ext cx="691357" cy="691357"/>
            <a:chOff x="0" y="0"/>
            <a:chExt cx="691356" cy="691356"/>
          </a:xfrm>
        </p:grpSpPr>
        <p:sp>
          <p:nvSpPr>
            <p:cNvPr id="495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4955" name="D" descr="D"/>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4960" name="C"/>
          <p:cNvGrpSpPr/>
          <p:nvPr/>
        </p:nvGrpSpPr>
        <p:grpSpPr>
          <a:xfrm>
            <a:off x="3278761" y="1900811"/>
            <a:ext cx="691358" cy="691357"/>
            <a:chOff x="0" y="0"/>
            <a:chExt cx="691356" cy="691356"/>
          </a:xfrm>
        </p:grpSpPr>
        <p:sp>
          <p:nvSpPr>
            <p:cNvPr id="4959"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4958" name="C" descr="C"/>
            <p:cNvPicPr>
              <a:picLocks noChangeAspect="0"/>
            </p:cNvPicPr>
            <p:nvPr/>
          </p:nvPicPr>
          <p:blipFill>
            <a:blip r:embed="rId2">
              <a:extLst/>
            </a:blip>
            <a:stretch>
              <a:fillRect/>
            </a:stretch>
          </p:blipFill>
          <p:spPr>
            <a:xfrm>
              <a:off x="-1" y="-1"/>
              <a:ext cx="691358" cy="691358"/>
            </a:xfrm>
            <a:prstGeom prst="rect">
              <a:avLst/>
            </a:prstGeom>
            <a:effectLst/>
          </p:spPr>
        </p:pic>
      </p:grpSp>
      <p:sp>
        <p:nvSpPr>
          <p:cNvPr id="498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8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96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87"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988"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966"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67"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4968"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969"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970"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992" name="G"/>
          <p:cNvGrpSpPr/>
          <p:nvPr/>
        </p:nvGrpSpPr>
        <p:grpSpPr>
          <a:xfrm>
            <a:off x="7935673" y="1935736"/>
            <a:ext cx="691357" cy="691357"/>
            <a:chOff x="0" y="0"/>
            <a:chExt cx="691356" cy="691356"/>
          </a:xfrm>
        </p:grpSpPr>
        <p:sp>
          <p:nvSpPr>
            <p:cNvPr id="4991"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4990"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4993"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94"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4997" name="E"/>
          <p:cNvGrpSpPr/>
          <p:nvPr/>
        </p:nvGrpSpPr>
        <p:grpSpPr>
          <a:xfrm>
            <a:off x="5593872" y="1948329"/>
            <a:ext cx="691357" cy="691357"/>
            <a:chOff x="0" y="0"/>
            <a:chExt cx="691356" cy="691356"/>
          </a:xfrm>
        </p:grpSpPr>
        <p:sp>
          <p:nvSpPr>
            <p:cNvPr id="4996"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4995" name="E" descr="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4998"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001" name="H"/>
          <p:cNvGrpSpPr/>
          <p:nvPr/>
        </p:nvGrpSpPr>
        <p:grpSpPr>
          <a:xfrm>
            <a:off x="9032854" y="1949521"/>
            <a:ext cx="691357" cy="691358"/>
            <a:chOff x="0" y="0"/>
            <a:chExt cx="691356" cy="691356"/>
          </a:xfrm>
        </p:grpSpPr>
        <p:sp>
          <p:nvSpPr>
            <p:cNvPr id="500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4999" name="H" descr="H"/>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004" name="F"/>
          <p:cNvGrpSpPr/>
          <p:nvPr/>
        </p:nvGrpSpPr>
        <p:grpSpPr>
          <a:xfrm>
            <a:off x="6801406" y="1924878"/>
            <a:ext cx="691357" cy="691357"/>
            <a:chOff x="0" y="0"/>
            <a:chExt cx="691356" cy="691356"/>
          </a:xfrm>
        </p:grpSpPr>
        <p:sp>
          <p:nvSpPr>
            <p:cNvPr id="500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002" name="F" descr="F"/>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005"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0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0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0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44"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045"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01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4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04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01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4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04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01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5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05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020"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5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05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023"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026" name="I"/>
          <p:cNvGrpSpPr/>
          <p:nvPr/>
        </p:nvGrpSpPr>
        <p:grpSpPr>
          <a:xfrm>
            <a:off x="10173172" y="1936821"/>
            <a:ext cx="691357" cy="691357"/>
            <a:chOff x="0" y="0"/>
            <a:chExt cx="691356" cy="691356"/>
          </a:xfrm>
        </p:grpSpPr>
        <p:sp>
          <p:nvSpPr>
            <p:cNvPr id="5025"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024" name="I" descr="I"/>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05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05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0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032" name="J"/>
          <p:cNvGrpSpPr/>
          <p:nvPr/>
        </p:nvGrpSpPr>
        <p:grpSpPr>
          <a:xfrm>
            <a:off x="11349792" y="1949521"/>
            <a:ext cx="691357" cy="691357"/>
            <a:chOff x="0" y="0"/>
            <a:chExt cx="691356" cy="691356"/>
          </a:xfrm>
        </p:grpSpPr>
        <p:sp>
          <p:nvSpPr>
            <p:cNvPr id="5031"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030" name="J" descr="J"/>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05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05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035"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36"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37"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3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03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04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041"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061" name="G"/>
          <p:cNvGrpSpPr/>
          <p:nvPr/>
        </p:nvGrpSpPr>
        <p:grpSpPr>
          <a:xfrm>
            <a:off x="7935673" y="1935736"/>
            <a:ext cx="691357" cy="691357"/>
            <a:chOff x="0" y="0"/>
            <a:chExt cx="691356" cy="691356"/>
          </a:xfrm>
        </p:grpSpPr>
        <p:sp>
          <p:nvSpPr>
            <p:cNvPr id="506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059"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062"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063"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064"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065"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068" name="H"/>
          <p:cNvGrpSpPr/>
          <p:nvPr/>
        </p:nvGrpSpPr>
        <p:grpSpPr>
          <a:xfrm>
            <a:off x="9032854" y="1949521"/>
            <a:ext cx="691357" cy="691358"/>
            <a:chOff x="0" y="0"/>
            <a:chExt cx="691356" cy="691356"/>
          </a:xfrm>
        </p:grpSpPr>
        <p:sp>
          <p:nvSpPr>
            <p:cNvPr id="506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066" name="H" descr="H"/>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069"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070"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1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1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07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1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07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1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07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11"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112"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082"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085" name="I"/>
          <p:cNvGrpSpPr/>
          <p:nvPr/>
        </p:nvGrpSpPr>
        <p:grpSpPr>
          <a:xfrm>
            <a:off x="10173172" y="1936821"/>
            <a:ext cx="691357" cy="691357"/>
            <a:chOff x="0" y="0"/>
            <a:chExt cx="691356" cy="691356"/>
          </a:xfrm>
        </p:grpSpPr>
        <p:sp>
          <p:nvSpPr>
            <p:cNvPr id="508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083" name="I" descr="I"/>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1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1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08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091" name="J"/>
          <p:cNvGrpSpPr/>
          <p:nvPr/>
        </p:nvGrpSpPr>
        <p:grpSpPr>
          <a:xfrm>
            <a:off x="11349792" y="1949521"/>
            <a:ext cx="691357" cy="691357"/>
            <a:chOff x="0" y="0"/>
            <a:chExt cx="691356" cy="691356"/>
          </a:xfrm>
        </p:grpSpPr>
        <p:sp>
          <p:nvSpPr>
            <p:cNvPr id="5090"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089" name="J" descr="J"/>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115"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116"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09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1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11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1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01"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102"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03"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104"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20"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121"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122"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23"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24"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25"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126"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127"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16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16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13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6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16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133"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6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16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13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139" name="I"/>
          <p:cNvGrpSpPr/>
          <p:nvPr/>
        </p:nvGrpSpPr>
        <p:grpSpPr>
          <a:xfrm>
            <a:off x="10173172" y="1936821"/>
            <a:ext cx="691357" cy="691357"/>
            <a:chOff x="0" y="0"/>
            <a:chExt cx="691356" cy="691356"/>
          </a:xfrm>
        </p:grpSpPr>
        <p:sp>
          <p:nvSpPr>
            <p:cNvPr id="5138"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137" name="I" descr="I"/>
            <p:cNvPicPr>
              <a:picLocks noChangeAspect="0"/>
            </p:cNvPicPr>
            <p:nvPr/>
          </p:nvPicPr>
          <p:blipFill>
            <a:blip r:embed="rId5">
              <a:extLst/>
            </a:blip>
            <a:stretch>
              <a:fillRect/>
            </a:stretch>
          </p:blipFill>
          <p:spPr>
            <a:xfrm>
              <a:off x="-1" y="-1"/>
              <a:ext cx="691358" cy="691358"/>
            </a:xfrm>
            <a:prstGeom prst="rect">
              <a:avLst/>
            </a:prstGeom>
            <a:effectLst/>
          </p:spPr>
        </p:pic>
      </p:grpSp>
      <p:sp>
        <p:nvSpPr>
          <p:cNvPr id="5166"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167"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142"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145" name="J"/>
          <p:cNvGrpSpPr/>
          <p:nvPr/>
        </p:nvGrpSpPr>
        <p:grpSpPr>
          <a:xfrm>
            <a:off x="11349792" y="1949521"/>
            <a:ext cx="691357" cy="691357"/>
            <a:chOff x="0" y="0"/>
            <a:chExt cx="691356" cy="691356"/>
          </a:xfrm>
        </p:grpSpPr>
        <p:sp>
          <p:nvSpPr>
            <p:cNvPr id="5144"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143" name="J" descr="J"/>
            <p:cNvPicPr>
              <a:picLocks noChangeAspect="0"/>
            </p:cNvPicPr>
            <p:nvPr/>
          </p:nvPicPr>
          <p:blipFill>
            <a:blip r:embed="rId5">
              <a:extLst/>
            </a:blip>
            <a:stretch>
              <a:fillRect/>
            </a:stretch>
          </p:blipFill>
          <p:spPr>
            <a:xfrm>
              <a:off x="-1" y="-1"/>
              <a:ext cx="691358" cy="691358"/>
            </a:xfrm>
            <a:prstGeom prst="rect">
              <a:avLst/>
            </a:prstGeom>
            <a:effectLst/>
          </p:spPr>
        </p:pic>
      </p:grpSp>
      <p:sp>
        <p:nvSpPr>
          <p:cNvPr id="5168"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169"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148"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49"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50"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51"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7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17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154"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55"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5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15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5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15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3"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174"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175"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76"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77"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78"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179"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180"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20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0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18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0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1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18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1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1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18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90"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2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19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94"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1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1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1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0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0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0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20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0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206"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85"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6"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7"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88"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8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9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94" name="3"/>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5" name="4"/>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6" name="2"/>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97"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98"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9"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0" name="Line"/>
          <p:cNvSpPr/>
          <p:nvPr/>
        </p:nvSpPr>
        <p:spPr>
          <a:xfrm flipV="1">
            <a:off x="5262620" y="7835192"/>
            <a:ext cx="1" cy="43404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 name="Line"/>
          <p:cNvSpPr/>
          <p:nvPr/>
        </p:nvSpPr>
        <p:spPr>
          <a:xfrm>
            <a:off x="5474287" y="7862174"/>
            <a:ext cx="1" cy="38008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8"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219"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220"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221"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222"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223"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224"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225"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25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5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2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5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5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3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5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5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3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35"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236"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237"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38"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39"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5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5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42"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43"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44"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45"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4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24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4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24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59"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260"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261"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262"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263"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264"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265"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266"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29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9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6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9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9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7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73"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274" name="J"/>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27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7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7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9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9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8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8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8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83"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9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5285"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8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28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8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28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8"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299"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300"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301"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302"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303"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304"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305"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3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09"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310" name="J"/>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31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1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1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29"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30"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1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1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1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19"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31"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5321"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22"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2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32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2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326"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33"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334"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335"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336"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337" name="B"/>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338"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339"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340" name="A"/>
          <p:cNvSpPr/>
          <p:nvPr/>
        </p:nvSpPr>
        <p:spPr>
          <a:xfrm>
            <a:off x="989051" y="1933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341"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342" name="J"/>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34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4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4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6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6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4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4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5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51"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6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535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54"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55" name="Line"/>
          <p:cNvSpPr/>
          <p:nvPr/>
        </p:nvSpPr>
        <p:spPr>
          <a:xfrm>
            <a:off x="5217216"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5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35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5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359" name="Using regular union find method"/>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366" name="G"/>
          <p:cNvGrpSpPr/>
          <p:nvPr/>
        </p:nvGrpSpPr>
        <p:grpSpPr>
          <a:xfrm>
            <a:off x="7935673" y="1935736"/>
            <a:ext cx="691357" cy="691357"/>
            <a:chOff x="0" y="0"/>
            <a:chExt cx="691356" cy="691356"/>
          </a:xfrm>
        </p:grpSpPr>
        <p:sp>
          <p:nvSpPr>
            <p:cNvPr id="536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364" name="G" descr="G"/>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369" name="D"/>
          <p:cNvGrpSpPr/>
          <p:nvPr/>
        </p:nvGrpSpPr>
        <p:grpSpPr>
          <a:xfrm>
            <a:off x="4436602" y="1946189"/>
            <a:ext cx="691357" cy="691357"/>
            <a:chOff x="0" y="0"/>
            <a:chExt cx="691356" cy="691356"/>
          </a:xfrm>
        </p:grpSpPr>
        <p:sp>
          <p:nvSpPr>
            <p:cNvPr id="536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5367" name="D" descr="D"/>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372" name="C"/>
          <p:cNvGrpSpPr/>
          <p:nvPr/>
        </p:nvGrpSpPr>
        <p:grpSpPr>
          <a:xfrm>
            <a:off x="3278761" y="1900811"/>
            <a:ext cx="691358" cy="691357"/>
            <a:chOff x="0" y="0"/>
            <a:chExt cx="691356" cy="691356"/>
          </a:xfrm>
        </p:grpSpPr>
        <p:sp>
          <p:nvSpPr>
            <p:cNvPr id="5371"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5370" name="C" descr="C"/>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375" name="E"/>
          <p:cNvGrpSpPr/>
          <p:nvPr/>
        </p:nvGrpSpPr>
        <p:grpSpPr>
          <a:xfrm>
            <a:off x="5593872" y="1948329"/>
            <a:ext cx="691357" cy="691357"/>
            <a:chOff x="0" y="0"/>
            <a:chExt cx="691356" cy="691356"/>
          </a:xfrm>
        </p:grpSpPr>
        <p:sp>
          <p:nvSpPr>
            <p:cNvPr id="5374"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373" name="E" descr="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378" name="B"/>
          <p:cNvGrpSpPr/>
          <p:nvPr/>
        </p:nvGrpSpPr>
        <p:grpSpPr>
          <a:xfrm>
            <a:off x="2121491" y="1900811"/>
            <a:ext cx="691357" cy="691357"/>
            <a:chOff x="0" y="0"/>
            <a:chExt cx="691356" cy="691356"/>
          </a:xfrm>
        </p:grpSpPr>
        <p:sp>
          <p:nvSpPr>
            <p:cNvPr id="5377"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5376" name="B" descr="B"/>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381" name="H"/>
          <p:cNvGrpSpPr/>
          <p:nvPr/>
        </p:nvGrpSpPr>
        <p:grpSpPr>
          <a:xfrm>
            <a:off x="9032854" y="1949521"/>
            <a:ext cx="691357" cy="691358"/>
            <a:chOff x="0" y="0"/>
            <a:chExt cx="691356" cy="691356"/>
          </a:xfrm>
        </p:grpSpPr>
        <p:sp>
          <p:nvSpPr>
            <p:cNvPr id="538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379" name="H" descr="H"/>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384" name="F"/>
          <p:cNvGrpSpPr/>
          <p:nvPr/>
        </p:nvGrpSpPr>
        <p:grpSpPr>
          <a:xfrm>
            <a:off x="6801406" y="1924878"/>
            <a:ext cx="691357" cy="691357"/>
            <a:chOff x="0" y="0"/>
            <a:chExt cx="691356" cy="691356"/>
          </a:xfrm>
        </p:grpSpPr>
        <p:sp>
          <p:nvSpPr>
            <p:cNvPr id="538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382" name="F" descr="F"/>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387" name="A"/>
          <p:cNvGrpSpPr/>
          <p:nvPr/>
        </p:nvGrpSpPr>
        <p:grpSpPr>
          <a:xfrm>
            <a:off x="963651" y="1908521"/>
            <a:ext cx="691357" cy="691357"/>
            <a:chOff x="0" y="0"/>
            <a:chExt cx="691356" cy="691356"/>
          </a:xfrm>
        </p:grpSpPr>
        <p:sp>
          <p:nvSpPr>
            <p:cNvPr id="538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5385" name="A" descr="A"/>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2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2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9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30"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31"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93"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3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3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9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34"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35"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99"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3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3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0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3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3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0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4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4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0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4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4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1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414" name="I"/>
          <p:cNvGrpSpPr/>
          <p:nvPr/>
        </p:nvGrpSpPr>
        <p:grpSpPr>
          <a:xfrm>
            <a:off x="10173172" y="1936821"/>
            <a:ext cx="691357" cy="691357"/>
            <a:chOff x="0" y="0"/>
            <a:chExt cx="691356" cy="691356"/>
          </a:xfrm>
        </p:grpSpPr>
        <p:sp>
          <p:nvSpPr>
            <p:cNvPr id="541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412" name="I" descr="I"/>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4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4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1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420" name="J"/>
          <p:cNvGrpSpPr/>
          <p:nvPr/>
        </p:nvGrpSpPr>
        <p:grpSpPr>
          <a:xfrm>
            <a:off x="11349792" y="1949521"/>
            <a:ext cx="691357" cy="691357"/>
            <a:chOff x="0" y="0"/>
            <a:chExt cx="691356" cy="691356"/>
          </a:xfrm>
        </p:grpSpPr>
        <p:sp>
          <p:nvSpPr>
            <p:cNvPr id="5419"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418" name="J" descr="J"/>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4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4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2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24"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425"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426"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27"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451" name="G"/>
          <p:cNvGrpSpPr/>
          <p:nvPr/>
        </p:nvGrpSpPr>
        <p:grpSpPr>
          <a:xfrm>
            <a:off x="7935673" y="1935736"/>
            <a:ext cx="691357" cy="691357"/>
            <a:chOff x="0" y="0"/>
            <a:chExt cx="691356" cy="691356"/>
          </a:xfrm>
        </p:grpSpPr>
        <p:sp>
          <p:nvSpPr>
            <p:cNvPr id="545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449" name="G" descr="G"/>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454" name="E"/>
          <p:cNvGrpSpPr/>
          <p:nvPr/>
        </p:nvGrpSpPr>
        <p:grpSpPr>
          <a:xfrm>
            <a:off x="5593872" y="1948329"/>
            <a:ext cx="691357" cy="691357"/>
            <a:chOff x="0" y="0"/>
            <a:chExt cx="691356" cy="691356"/>
          </a:xfrm>
        </p:grpSpPr>
        <p:sp>
          <p:nvSpPr>
            <p:cNvPr id="5453"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452" name="E" descr="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55"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458" name="H"/>
          <p:cNvGrpSpPr/>
          <p:nvPr/>
        </p:nvGrpSpPr>
        <p:grpSpPr>
          <a:xfrm>
            <a:off x="9032854" y="1949521"/>
            <a:ext cx="691357" cy="691358"/>
            <a:chOff x="0" y="0"/>
            <a:chExt cx="691356" cy="691356"/>
          </a:xfrm>
        </p:grpSpPr>
        <p:sp>
          <p:nvSpPr>
            <p:cNvPr id="545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456" name="H" descr="H"/>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461" name="F"/>
          <p:cNvGrpSpPr/>
          <p:nvPr/>
        </p:nvGrpSpPr>
        <p:grpSpPr>
          <a:xfrm>
            <a:off x="6801406" y="1924878"/>
            <a:ext cx="691357" cy="691357"/>
            <a:chOff x="0" y="0"/>
            <a:chExt cx="691356" cy="691356"/>
          </a:xfrm>
        </p:grpSpPr>
        <p:sp>
          <p:nvSpPr>
            <p:cNvPr id="5460"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459" name="F" descr="F"/>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62"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5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65"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68"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1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1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71"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13"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14"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74"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15"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16"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77"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480" name="I"/>
          <p:cNvGrpSpPr/>
          <p:nvPr/>
        </p:nvGrpSpPr>
        <p:grpSpPr>
          <a:xfrm>
            <a:off x="10173172" y="1936821"/>
            <a:ext cx="691357" cy="691357"/>
            <a:chOff x="0" y="0"/>
            <a:chExt cx="691356" cy="691356"/>
          </a:xfrm>
        </p:grpSpPr>
        <p:sp>
          <p:nvSpPr>
            <p:cNvPr id="547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478" name="I" descr="I"/>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517"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18"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8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486" name="J"/>
          <p:cNvGrpSpPr/>
          <p:nvPr/>
        </p:nvGrpSpPr>
        <p:grpSpPr>
          <a:xfrm>
            <a:off x="11349792" y="1949521"/>
            <a:ext cx="691357" cy="691357"/>
            <a:chOff x="0" y="0"/>
            <a:chExt cx="691356" cy="691356"/>
          </a:xfrm>
        </p:grpSpPr>
        <p:sp>
          <p:nvSpPr>
            <p:cNvPr id="5485"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484" name="J" descr="J"/>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519"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20"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89"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90"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493" name="D"/>
          <p:cNvGrpSpPr/>
          <p:nvPr/>
        </p:nvGrpSpPr>
        <p:grpSpPr>
          <a:xfrm>
            <a:off x="4436602" y="1946189"/>
            <a:ext cx="691357" cy="691357"/>
            <a:chOff x="0" y="0"/>
            <a:chExt cx="691356" cy="691356"/>
          </a:xfrm>
        </p:grpSpPr>
        <p:sp>
          <p:nvSpPr>
            <p:cNvPr id="5492"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5491" name="D" descr="D"/>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496" name="C"/>
          <p:cNvGrpSpPr/>
          <p:nvPr/>
        </p:nvGrpSpPr>
        <p:grpSpPr>
          <a:xfrm>
            <a:off x="3278761" y="1900811"/>
            <a:ext cx="691358" cy="691357"/>
            <a:chOff x="0" y="0"/>
            <a:chExt cx="691356" cy="691356"/>
          </a:xfrm>
        </p:grpSpPr>
        <p:sp>
          <p:nvSpPr>
            <p:cNvPr id="5495"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5494" name="C" descr="C"/>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52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2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9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23"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24"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02"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0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50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0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50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528" name="G"/>
          <p:cNvGrpSpPr/>
          <p:nvPr/>
        </p:nvGrpSpPr>
        <p:grpSpPr>
          <a:xfrm>
            <a:off x="7935673" y="1935736"/>
            <a:ext cx="691357" cy="691357"/>
            <a:chOff x="0" y="0"/>
            <a:chExt cx="691356" cy="691356"/>
          </a:xfrm>
        </p:grpSpPr>
        <p:sp>
          <p:nvSpPr>
            <p:cNvPr id="552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526"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529"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530"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5533" name="E"/>
          <p:cNvGrpSpPr/>
          <p:nvPr/>
        </p:nvGrpSpPr>
        <p:grpSpPr>
          <a:xfrm>
            <a:off x="5593872" y="1948329"/>
            <a:ext cx="691357" cy="691357"/>
            <a:chOff x="0" y="0"/>
            <a:chExt cx="691356" cy="691356"/>
          </a:xfrm>
        </p:grpSpPr>
        <p:sp>
          <p:nvSpPr>
            <p:cNvPr id="5532"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531" name="E" descr="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534"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537" name="H"/>
          <p:cNvGrpSpPr/>
          <p:nvPr/>
        </p:nvGrpSpPr>
        <p:grpSpPr>
          <a:xfrm>
            <a:off x="9032854" y="1949521"/>
            <a:ext cx="691357" cy="691358"/>
            <a:chOff x="0" y="0"/>
            <a:chExt cx="691356" cy="691356"/>
          </a:xfrm>
        </p:grpSpPr>
        <p:sp>
          <p:nvSpPr>
            <p:cNvPr id="553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535" name="H" descr="H"/>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540" name="F"/>
          <p:cNvGrpSpPr/>
          <p:nvPr/>
        </p:nvGrpSpPr>
        <p:grpSpPr>
          <a:xfrm>
            <a:off x="6801406" y="1924878"/>
            <a:ext cx="691357" cy="691357"/>
            <a:chOff x="0" y="0"/>
            <a:chExt cx="691356" cy="691356"/>
          </a:xfrm>
        </p:grpSpPr>
        <p:sp>
          <p:nvSpPr>
            <p:cNvPr id="553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538" name="F" descr="F"/>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541"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57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7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4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80"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81"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4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82"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83"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5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8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8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5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86"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87"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56"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88"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89"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59"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562" name="I"/>
          <p:cNvGrpSpPr/>
          <p:nvPr/>
        </p:nvGrpSpPr>
        <p:grpSpPr>
          <a:xfrm>
            <a:off x="10173172" y="1936821"/>
            <a:ext cx="691357" cy="691357"/>
            <a:chOff x="0" y="0"/>
            <a:chExt cx="691356" cy="691356"/>
          </a:xfrm>
        </p:grpSpPr>
        <p:sp>
          <p:nvSpPr>
            <p:cNvPr id="5561"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560" name="I" descr="I"/>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590"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91"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65"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568" name="J"/>
          <p:cNvGrpSpPr/>
          <p:nvPr/>
        </p:nvGrpSpPr>
        <p:grpSpPr>
          <a:xfrm>
            <a:off x="11349792" y="1949521"/>
            <a:ext cx="691357" cy="691357"/>
            <a:chOff x="0" y="0"/>
            <a:chExt cx="691356" cy="691356"/>
          </a:xfrm>
        </p:grpSpPr>
        <p:sp>
          <p:nvSpPr>
            <p:cNvPr id="5567"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566" name="J" descr="J"/>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592"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93"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71"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7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73"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74"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575"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76"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577"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597" name="G"/>
          <p:cNvGrpSpPr/>
          <p:nvPr/>
        </p:nvGrpSpPr>
        <p:grpSpPr>
          <a:xfrm>
            <a:off x="7935673" y="1935736"/>
            <a:ext cx="691357" cy="691357"/>
            <a:chOff x="0" y="0"/>
            <a:chExt cx="691356" cy="691356"/>
          </a:xfrm>
        </p:grpSpPr>
        <p:sp>
          <p:nvSpPr>
            <p:cNvPr id="5596"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595"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598"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599"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600"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601"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604" name="H"/>
          <p:cNvGrpSpPr/>
          <p:nvPr/>
        </p:nvGrpSpPr>
        <p:grpSpPr>
          <a:xfrm>
            <a:off x="9032854" y="1949521"/>
            <a:ext cx="691357" cy="691358"/>
            <a:chOff x="0" y="0"/>
            <a:chExt cx="691356" cy="691356"/>
          </a:xfrm>
        </p:grpSpPr>
        <p:sp>
          <p:nvSpPr>
            <p:cNvPr id="560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602" name="H" descr="H"/>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605"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606" name="A"/>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64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4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0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43"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44"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1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45"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46"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1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47"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48"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18"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621" name="I"/>
          <p:cNvGrpSpPr/>
          <p:nvPr/>
        </p:nvGrpSpPr>
        <p:grpSpPr>
          <a:xfrm>
            <a:off x="10173172" y="1936821"/>
            <a:ext cx="691357" cy="691357"/>
            <a:chOff x="0" y="0"/>
            <a:chExt cx="691356" cy="691356"/>
          </a:xfrm>
        </p:grpSpPr>
        <p:sp>
          <p:nvSpPr>
            <p:cNvPr id="562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619" name="I" descr="I"/>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6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24"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627" name="J"/>
          <p:cNvGrpSpPr/>
          <p:nvPr/>
        </p:nvGrpSpPr>
        <p:grpSpPr>
          <a:xfrm>
            <a:off x="11349792" y="1949521"/>
            <a:ext cx="691357" cy="691357"/>
            <a:chOff x="0" y="0"/>
            <a:chExt cx="691356" cy="691356"/>
          </a:xfrm>
        </p:grpSpPr>
        <p:sp>
          <p:nvSpPr>
            <p:cNvPr id="562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625" name="J" descr="J"/>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651"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52"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30"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5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5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37"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638"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39"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640"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56"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657"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658"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65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660"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661"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662"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663"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69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9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6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9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9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6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7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675" name="I"/>
          <p:cNvGrpSpPr/>
          <p:nvPr/>
        </p:nvGrpSpPr>
        <p:grpSpPr>
          <a:xfrm>
            <a:off x="10173172" y="1936821"/>
            <a:ext cx="691357" cy="691357"/>
            <a:chOff x="0" y="0"/>
            <a:chExt cx="691356" cy="691356"/>
          </a:xfrm>
        </p:grpSpPr>
        <p:sp>
          <p:nvSpPr>
            <p:cNvPr id="567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673" name="I" descr="I"/>
            <p:cNvPicPr>
              <a:picLocks noChangeAspect="0"/>
            </p:cNvPicPr>
            <p:nvPr/>
          </p:nvPicPr>
          <p:blipFill>
            <a:blip r:embed="rId5">
              <a:extLst/>
            </a:blip>
            <a:stretch>
              <a:fillRect/>
            </a:stretch>
          </p:blipFill>
          <p:spPr>
            <a:xfrm>
              <a:off x="-1" y="-1"/>
              <a:ext cx="691358" cy="691358"/>
            </a:xfrm>
            <a:prstGeom prst="rect">
              <a:avLst/>
            </a:prstGeom>
            <a:effectLst/>
          </p:spPr>
        </p:pic>
      </p:grpSp>
      <p:sp>
        <p:nvSpPr>
          <p:cNvPr id="5702"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03"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7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681" name="J"/>
          <p:cNvGrpSpPr/>
          <p:nvPr/>
        </p:nvGrpSpPr>
        <p:grpSpPr>
          <a:xfrm>
            <a:off x="11349792" y="1949521"/>
            <a:ext cx="691357" cy="691357"/>
            <a:chOff x="0" y="0"/>
            <a:chExt cx="691356" cy="691356"/>
          </a:xfrm>
        </p:grpSpPr>
        <p:sp>
          <p:nvSpPr>
            <p:cNvPr id="5680"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679" name="J" descr="J"/>
            <p:cNvPicPr>
              <a:picLocks noChangeAspect="0"/>
            </p:cNvPicPr>
            <p:nvPr/>
          </p:nvPicPr>
          <p:blipFill>
            <a:blip r:embed="rId5">
              <a:extLst/>
            </a:blip>
            <a:stretch>
              <a:fillRect/>
            </a:stretch>
          </p:blipFill>
          <p:spPr>
            <a:xfrm>
              <a:off x="-1" y="-1"/>
              <a:ext cx="691358" cy="691358"/>
            </a:xfrm>
            <a:prstGeom prst="rect">
              <a:avLst/>
            </a:prstGeom>
            <a:effectLst/>
          </p:spPr>
        </p:pic>
      </p:grpSp>
      <p:sp>
        <p:nvSpPr>
          <p:cNvPr id="5704"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05"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8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8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8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8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0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0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9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9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92"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693"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94"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695"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09"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710"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711"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712"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713"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714"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715"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716"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743"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44"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1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45"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46"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2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47"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48"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2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26"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7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30"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7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5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5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3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3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39"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74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4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742"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04"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05"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06"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07"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0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9"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1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1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13"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4"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15"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17"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8"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54"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755"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756"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757"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758"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759"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760"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761"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78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8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6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8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8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6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9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9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7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71"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772"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77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7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7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9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9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7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7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8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81"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82"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783"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84"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785"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95"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796"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797"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798"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799"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800"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80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802"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8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0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2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3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08"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3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3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11"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12"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813" name="J"/>
          <p:cNvSpPr/>
          <p:nvPr/>
        </p:nvSpPr>
        <p:spPr>
          <a:xfrm>
            <a:off x="9058254" y="2990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81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1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1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3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3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1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2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2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2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2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82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2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82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36"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83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83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839"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840"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841"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842"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843" name="A"/>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86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6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4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6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7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4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50"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851"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85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5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5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7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7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5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58"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59"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73"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58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6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86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6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86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75"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876"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877"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878"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879"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880"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881"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882" name="A"/>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9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8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86"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887"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888"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8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9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0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0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9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9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9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9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0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589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1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719" y="-5304"/>
                  <a:pt x="14919" y="-5400"/>
                  <a:pt x="21600" y="15913"/>
                </a:cubicBezTo>
              </a:path>
            </a:pathLst>
          </a:custGeom>
          <a:ln w="50800">
            <a:solidFill>
              <a:srgbClr val="FFFFFF"/>
            </a:solidFill>
            <a:miter lim="400000"/>
          </a:ln>
        </p:spPr>
        <p:txBody>
          <a:bodyPr/>
          <a:lstStyle/>
          <a:p>
            <a:pPr/>
          </a:p>
        </p:txBody>
      </p:sp>
      <p:sp>
        <p:nvSpPr>
          <p:cNvPr id="590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01"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902"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03"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904"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12"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913"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914"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915"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916"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917"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918"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919"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9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22"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23"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924"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92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2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4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4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2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3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3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4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59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47"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719" y="-5304"/>
                  <a:pt x="14919" y="-5400"/>
                  <a:pt x="21600" y="15913"/>
                </a:cubicBezTo>
              </a:path>
            </a:pathLst>
          </a:custGeom>
          <a:ln w="50800">
            <a:solidFill>
              <a:srgbClr val="FFFFFF"/>
            </a:solidFill>
            <a:miter lim="400000"/>
          </a:ln>
        </p:spPr>
        <p:txBody>
          <a:bodyPr/>
          <a:lstStyle/>
          <a:p>
            <a:pPr/>
          </a:p>
        </p:txBody>
      </p:sp>
      <p:sp>
        <p:nvSpPr>
          <p:cNvPr id="5936"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37"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3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93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4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941"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49" name="G"/>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950"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951"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952"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953" name="B"/>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954"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955"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956"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957"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958"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95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6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7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7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6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6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6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6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7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596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8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719" y="-5304"/>
                  <a:pt x="14919" y="-5400"/>
                  <a:pt x="21600" y="15913"/>
                </a:cubicBezTo>
              </a:path>
            </a:pathLst>
          </a:custGeom>
          <a:ln w="50800">
            <a:solidFill>
              <a:srgbClr val="FFFFFF"/>
            </a:solidFill>
            <a:miter lim="400000"/>
          </a:ln>
        </p:spPr>
        <p:txBody>
          <a:bodyPr/>
          <a:lstStyle/>
          <a:p>
            <a:pPr/>
          </a:p>
        </p:txBody>
      </p:sp>
      <p:sp>
        <p:nvSpPr>
          <p:cNvPr id="597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71"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72"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73"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974"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75"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976"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82"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983"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984"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985" name="B"/>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986"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987"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988"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989"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990"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991"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92"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1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1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9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96"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97"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1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5999"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13"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719" y="-5304"/>
                  <a:pt x="14919" y="-5400"/>
                  <a:pt x="21600" y="15913"/>
                </a:cubicBezTo>
              </a:path>
            </a:pathLst>
          </a:custGeom>
          <a:ln w="50800">
            <a:solidFill>
              <a:srgbClr val="FFFFFF"/>
            </a:solidFill>
            <a:miter lim="400000"/>
          </a:ln>
        </p:spPr>
        <p:txBody>
          <a:bodyPr/>
          <a:lstStyle/>
          <a:p>
            <a:pPr/>
          </a:p>
        </p:txBody>
      </p:sp>
      <p:sp>
        <p:nvSpPr>
          <p:cNvPr id="6001"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02"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03"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04" name="G"/>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005"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06"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007"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08"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09"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15"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016"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017"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018"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019"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020"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021"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022" name="J"/>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02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2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4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4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2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28"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29"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03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3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44"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0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35"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36"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37" name="G"/>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038"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39" name="B"/>
          <p:cNvSpPr/>
          <p:nvPr/>
        </p:nvSpPr>
        <p:spPr>
          <a:xfrm>
            <a:off x="4462002" y="1044587"/>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040"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41"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46" name="D"/>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047" name="C"/>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048" name="E"/>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049" name="H"/>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050" name="F"/>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051" name="A"/>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052" name="I"/>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053" name="J"/>
          <p:cNvSpPr/>
          <p:nvPr/>
        </p:nvSpPr>
        <p:spPr>
          <a:xfrm>
            <a:off x="5912942" y="299092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05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5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7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7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5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59"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7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0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63"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64"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65" name="G"/>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066" name="B"/>
          <p:cNvSpPr/>
          <p:nvPr/>
        </p:nvSpPr>
        <p:spPr>
          <a:xfrm>
            <a:off x="4462002" y="1044587"/>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067"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68"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069"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70"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71"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72" name="Using path compression"/>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07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07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080"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08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082"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083" name="I"/>
          <p:cNvSpPr/>
          <p:nvPr/>
        </p:nvSpPr>
        <p:spPr>
          <a:xfrm>
            <a:off x="6540972" y="26226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084" name="J"/>
          <p:cNvSpPr/>
          <p:nvPr/>
        </p:nvSpPr>
        <p:spPr>
          <a:xfrm>
            <a:off x="5912942" y="299092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08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8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0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0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8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90"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91" name="Line"/>
          <p:cNvSpPr/>
          <p:nvPr/>
        </p:nvSpPr>
        <p:spPr>
          <a:xfrm flipH="1" flipV="1">
            <a:off x="6255162" y="2510490"/>
            <a:ext cx="303335" cy="14684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0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09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94"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95"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96"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097"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098"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99" name="Instructions:"/>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100" name="Union(A,B)…"/>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101" name="Union(J,G)…"/>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102"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21"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2"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23"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4"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25"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26"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7"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28"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9"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0"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1"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32"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34"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35"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36" name="Line"/>
          <p:cNvSpPr/>
          <p:nvPr/>
        </p:nvSpPr>
        <p:spPr>
          <a:xfrm flipH="1" flipV="1">
            <a:off x="7602070" y="6175788"/>
            <a:ext cx="398373" cy="8742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 name="Line"/>
          <p:cNvSpPr/>
          <p:nvPr/>
        </p:nvSpPr>
        <p:spPr>
          <a:xfrm>
            <a:off x="7603402" y="6381138"/>
            <a:ext cx="389905" cy="7087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40"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1"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42"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43"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4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45"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6" name="9"/>
          <p:cNvSpPr/>
          <p:nvPr/>
        </p:nvSpPr>
        <p:spPr>
          <a:xfrm>
            <a:off x="7679019" y="59542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4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9"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0"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51"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2"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53" name="8"/>
          <p:cNvSpPr/>
          <p:nvPr/>
        </p:nvSpPr>
        <p:spPr>
          <a:xfrm>
            <a:off x="6703263" y="55077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54" name="6"/>
          <p:cNvSpPr/>
          <p:nvPr/>
        </p:nvSpPr>
        <p:spPr>
          <a:xfrm>
            <a:off x="6703263" y="45218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57"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8"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59"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60"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6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62"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63" name="9"/>
          <p:cNvSpPr/>
          <p:nvPr/>
        </p:nvSpPr>
        <p:spPr>
          <a:xfrm>
            <a:off x="7679019" y="59542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6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6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6"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7"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68"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9"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70" name="8"/>
          <p:cNvSpPr/>
          <p:nvPr/>
        </p:nvSpPr>
        <p:spPr>
          <a:xfrm>
            <a:off x="6703263" y="55077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1" name="6"/>
          <p:cNvSpPr/>
          <p:nvPr/>
        </p:nvSpPr>
        <p:spPr>
          <a:xfrm>
            <a:off x="6703263" y="45218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2" name="Line"/>
          <p:cNvSpPr/>
          <p:nvPr/>
        </p:nvSpPr>
        <p:spPr>
          <a:xfrm flipV="1">
            <a:off x="8397955" y="4437279"/>
            <a:ext cx="870062" cy="87006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3" name="Line"/>
          <p:cNvSpPr/>
          <p:nvPr/>
        </p:nvSpPr>
        <p:spPr>
          <a:xfrm flipH="1">
            <a:off x="8650987" y="4580465"/>
            <a:ext cx="877269" cy="87726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76"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77"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8"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79"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80"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81"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82" name="9"/>
          <p:cNvSpPr/>
          <p:nvPr/>
        </p:nvSpPr>
        <p:spPr>
          <a:xfrm>
            <a:off x="8402919" y="54970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83"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84"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85" name="3"/>
          <p:cNvSpPr/>
          <p:nvPr/>
        </p:nvSpPr>
        <p:spPr>
          <a:xfrm>
            <a:off x="9338062" y="37063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86" name="4"/>
          <p:cNvSpPr/>
          <p:nvPr/>
        </p:nvSpPr>
        <p:spPr>
          <a:xfrm>
            <a:off x="10315454" y="45302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87" name="2"/>
          <p:cNvSpPr/>
          <p:nvPr/>
        </p:nvSpPr>
        <p:spPr>
          <a:xfrm>
            <a:off x="8397190" y="36923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8"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89" name="8"/>
          <p:cNvSpPr/>
          <p:nvPr/>
        </p:nvSpPr>
        <p:spPr>
          <a:xfrm>
            <a:off x="7427163" y="50505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0" name="6"/>
          <p:cNvSpPr/>
          <p:nvPr/>
        </p:nvSpPr>
        <p:spPr>
          <a:xfrm>
            <a:off x="7427163" y="40646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93"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94"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5"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96"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97"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98"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99" name="9"/>
          <p:cNvSpPr/>
          <p:nvPr/>
        </p:nvSpPr>
        <p:spPr>
          <a:xfrm>
            <a:off x="8402919" y="54970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00"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01"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02" name="3"/>
          <p:cNvSpPr/>
          <p:nvPr/>
        </p:nvSpPr>
        <p:spPr>
          <a:xfrm>
            <a:off x="9338062" y="37063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03" name="4"/>
          <p:cNvSpPr/>
          <p:nvPr/>
        </p:nvSpPr>
        <p:spPr>
          <a:xfrm>
            <a:off x="10315454" y="45302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04" name="2"/>
          <p:cNvSpPr/>
          <p:nvPr/>
        </p:nvSpPr>
        <p:spPr>
          <a:xfrm>
            <a:off x="8397190" y="36923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5"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406" name="8"/>
          <p:cNvSpPr/>
          <p:nvPr/>
        </p:nvSpPr>
        <p:spPr>
          <a:xfrm>
            <a:off x="7427163" y="50505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07" name="6"/>
          <p:cNvSpPr/>
          <p:nvPr/>
        </p:nvSpPr>
        <p:spPr>
          <a:xfrm>
            <a:off x="7427163" y="40646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8" name="Line"/>
          <p:cNvSpPr/>
          <p:nvPr/>
        </p:nvSpPr>
        <p:spPr>
          <a:xfrm>
            <a:off x="10059479" y="6334964"/>
            <a:ext cx="589310" cy="91350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 name="Line"/>
          <p:cNvSpPr/>
          <p:nvPr/>
        </p:nvSpPr>
        <p:spPr>
          <a:xfrm flipH="1" flipV="1">
            <a:off x="9664418" y="6463636"/>
            <a:ext cx="575753" cy="978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Outline"/>
          <p:cNvSpPr/>
          <p:nvPr>
            <p:ph type="title"/>
          </p:nvPr>
        </p:nvSpPr>
        <p:spPr>
          <a:prstGeom prst="rect">
            <a:avLst/>
          </a:prstGeom>
        </p:spPr>
        <p:txBody>
          <a:bodyPr/>
          <a:lstStyle>
            <a:lvl1pPr>
              <a:defRPr b="1"/>
            </a:lvl1pPr>
          </a:lstStyle>
          <a:p>
            <a:pPr/>
            <a:r>
              <a:t>Outline</a:t>
            </a:r>
          </a:p>
        </p:txBody>
      </p:sp>
      <p:sp>
        <p:nvSpPr>
          <p:cNvPr id="126" name="Discussion &amp; Examples…"/>
          <p:cNvSpPr/>
          <p:nvPr>
            <p:ph type="body" idx="1"/>
          </p:nvPr>
        </p:nvSpPr>
        <p:spPr>
          <a:xfrm>
            <a:off x="1582326" y="2009778"/>
            <a:ext cx="10779609" cy="7461244"/>
          </a:xfrm>
          <a:prstGeom prst="rect">
            <a:avLst/>
          </a:prstGeom>
        </p:spPr>
        <p:txBody>
          <a:bodyPr/>
          <a:lstStyle/>
          <a:p>
            <a:pPr marL="280034" indent="-280034" defTabSz="368045">
              <a:spcBef>
                <a:spcPts val="2500"/>
              </a:spcBef>
              <a:defRPr b="1" sz="2961"/>
            </a:pPr>
            <a:r>
              <a:t>Discussion &amp; Examples</a:t>
            </a:r>
            <a:endParaRPr>
              <a:solidFill>
                <a:schemeClr val="accent4"/>
              </a:solidFill>
            </a:endParaRPr>
          </a:p>
          <a:p>
            <a:pPr lvl="1" marL="560069" indent="-280034" defTabSz="368045">
              <a:spcBef>
                <a:spcPts val="2500"/>
              </a:spcBef>
              <a:defRPr sz="2961"/>
            </a:pPr>
            <a:r>
              <a:t>What is Union Find?</a:t>
            </a:r>
          </a:p>
          <a:p>
            <a:pPr lvl="1" marL="560069" indent="-280034" defTabSz="368045">
              <a:spcBef>
                <a:spcPts val="2500"/>
              </a:spcBef>
              <a:defRPr sz="2961"/>
            </a:pPr>
            <a:r>
              <a:t>Magnets example</a:t>
            </a:r>
          </a:p>
          <a:p>
            <a:pPr lvl="1" marL="560069" indent="-280034" defTabSz="368045">
              <a:spcBef>
                <a:spcPts val="2500"/>
              </a:spcBef>
              <a:defRPr sz="2961"/>
            </a:pPr>
            <a:r>
              <a:t>When and where is a Union Find used?</a:t>
            </a:r>
          </a:p>
          <a:p>
            <a:pPr lvl="1" marL="560069" indent="-280034" defTabSz="368045">
              <a:spcBef>
                <a:spcPts val="2500"/>
              </a:spcBef>
              <a:defRPr sz="2961"/>
            </a:pPr>
            <a:r>
              <a:t>Kruskal’s minimum spanning tree algorithm</a:t>
            </a:r>
          </a:p>
          <a:p>
            <a:pPr lvl="1" marL="560069" indent="-280034" defTabSz="368045">
              <a:spcBef>
                <a:spcPts val="2500"/>
              </a:spcBef>
              <a:defRPr sz="2961"/>
            </a:pPr>
            <a:r>
              <a:t>Complexity analysis</a:t>
            </a:r>
          </a:p>
          <a:p>
            <a:pPr marL="280034" indent="-280034" defTabSz="368045">
              <a:spcBef>
                <a:spcPts val="2500"/>
              </a:spcBef>
              <a:defRPr b="1" sz="2961"/>
            </a:pPr>
            <a:r>
              <a:t>Implementation Details</a:t>
            </a:r>
          </a:p>
          <a:p>
            <a:pPr lvl="1" marL="560069" indent="-280034" defTabSz="368045">
              <a:spcBef>
                <a:spcPts val="2500"/>
              </a:spcBef>
              <a:defRPr sz="2961"/>
            </a:pPr>
            <a:r>
              <a:t>Find &amp; Union operations</a:t>
            </a:r>
          </a:p>
          <a:p>
            <a:pPr lvl="1" marL="560069" indent="-280034" defTabSz="368045">
              <a:spcBef>
                <a:spcPts val="2500"/>
              </a:spcBef>
              <a:defRPr sz="2961"/>
            </a:pPr>
            <a:r>
              <a:t>Path compression</a:t>
            </a:r>
          </a:p>
          <a:p>
            <a:pPr marL="280034" indent="-280034" defTabSz="368045">
              <a:spcBef>
                <a:spcPts val="2500"/>
              </a:spcBef>
              <a:defRPr b="1" sz="2961"/>
            </a:pPr>
            <a:r>
              <a:t>Code Implementation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12"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13"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14"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15"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1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7"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18"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1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21"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2"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23"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4"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25"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2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29"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30"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31"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32"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3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4"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35"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3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38"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9"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40"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1"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44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4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44" name="Line"/>
          <p:cNvSpPr/>
          <p:nvPr/>
        </p:nvSpPr>
        <p:spPr>
          <a:xfrm flipH="1" flipV="1">
            <a:off x="4008432" y="7820332"/>
            <a:ext cx="593202" cy="37116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5" name="Line"/>
          <p:cNvSpPr/>
          <p:nvPr/>
        </p:nvSpPr>
        <p:spPr>
          <a:xfrm>
            <a:off x="4182533" y="7585038"/>
            <a:ext cx="590653" cy="342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6" name="Line"/>
          <p:cNvSpPr/>
          <p:nvPr/>
        </p:nvSpPr>
        <p:spPr>
          <a:xfrm flipV="1">
            <a:off x="3433233" y="5321384"/>
            <a:ext cx="1" cy="5891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7" name="Line"/>
          <p:cNvSpPr/>
          <p:nvPr/>
        </p:nvSpPr>
        <p:spPr>
          <a:xfrm>
            <a:off x="3712633" y="5350439"/>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50"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51"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52"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53"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54"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55"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56"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57"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9"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0"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61"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6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6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67"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68"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69"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70"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71"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2"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73"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74"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7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76"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77"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78"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9"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80"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81" name="Line"/>
          <p:cNvSpPr/>
          <p:nvPr/>
        </p:nvSpPr>
        <p:spPr>
          <a:xfrm flipV="1">
            <a:off x="4517940" y="4007916"/>
            <a:ext cx="476418" cy="9800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2" name="Line"/>
          <p:cNvSpPr/>
          <p:nvPr/>
        </p:nvSpPr>
        <p:spPr>
          <a:xfrm flipH="1">
            <a:off x="4782496" y="4123415"/>
            <a:ext cx="476795" cy="98004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86"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87"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88"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89"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90"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1"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2"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93"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94"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95"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96"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97"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8"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99"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00"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2"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503"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04"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05"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06"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507"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8"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09"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10"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11"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12"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3"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14"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5"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16"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17"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18" name="Line"/>
          <p:cNvSpPr/>
          <p:nvPr/>
        </p:nvSpPr>
        <p:spPr>
          <a:xfrm>
            <a:off x="6214011" y="5681133"/>
            <a:ext cx="134739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9" name="Line"/>
          <p:cNvSpPr/>
          <p:nvPr/>
        </p:nvSpPr>
        <p:spPr>
          <a:xfrm flipH="1">
            <a:off x="6179595" y="6129866"/>
            <a:ext cx="141623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522" name="12"/>
          <p:cNvSpPr/>
          <p:nvPr/>
        </p:nvSpPr>
        <p:spPr>
          <a:xfrm>
            <a:off x="6430809" y="7451894"/>
            <a:ext cx="1364602" cy="779443"/>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23" name="13"/>
          <p:cNvSpPr/>
          <p:nvPr/>
        </p:nvSpPr>
        <p:spPr>
          <a:xfrm>
            <a:off x="8389598" y="7042996"/>
            <a:ext cx="767251" cy="1393219"/>
          </a:xfrm>
          <a:prstGeom prst="roundRect">
            <a:avLst>
              <a:gd name="adj" fmla="val 24829"/>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24" name="14"/>
          <p:cNvSpPr/>
          <p:nvPr/>
        </p:nvSpPr>
        <p:spPr>
          <a:xfrm>
            <a:off x="9154815" y="7044971"/>
            <a:ext cx="980667" cy="985465"/>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25" name="10"/>
          <p:cNvSpPr/>
          <p:nvPr/>
        </p:nvSpPr>
        <p:spPr>
          <a:xfrm>
            <a:off x="9526474" y="6387760"/>
            <a:ext cx="600150" cy="648618"/>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526" name="7"/>
          <p:cNvSpPr/>
          <p:nvPr/>
        </p:nvSpPr>
        <p:spPr>
          <a:xfrm>
            <a:off x="6114692" y="5676378"/>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27" name="11"/>
          <p:cNvSpPr/>
          <p:nvPr/>
        </p:nvSpPr>
        <p:spPr>
          <a:xfrm>
            <a:off x="6874779" y="6803600"/>
            <a:ext cx="600151" cy="648618"/>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28" name="9"/>
          <p:cNvSpPr/>
          <p:nvPr/>
        </p:nvSpPr>
        <p:spPr>
          <a:xfrm>
            <a:off x="8161619" y="6269933"/>
            <a:ext cx="1364602" cy="779443"/>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29" name="5"/>
          <p:cNvSpPr/>
          <p:nvPr/>
        </p:nvSpPr>
        <p:spPr>
          <a:xfrm>
            <a:off x="5816016" y="4899110"/>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30" name="1"/>
          <p:cNvSpPr/>
          <p:nvPr/>
        </p:nvSpPr>
        <p:spPr>
          <a:xfrm>
            <a:off x="6759062" y="4367177"/>
            <a:ext cx="491350"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1" name="3"/>
          <p:cNvSpPr/>
          <p:nvPr/>
        </p:nvSpPr>
        <p:spPr>
          <a:xfrm>
            <a:off x="9096762" y="4479240"/>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2" name="4"/>
          <p:cNvSpPr/>
          <p:nvPr/>
        </p:nvSpPr>
        <p:spPr>
          <a:xfrm>
            <a:off x="10074154" y="5303181"/>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33" name="2"/>
          <p:cNvSpPr/>
          <p:nvPr/>
        </p:nvSpPr>
        <p:spPr>
          <a:xfrm>
            <a:off x="8155890" y="4465291"/>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chemeClr val="accent1">
                    <a:hueOff val="-136794"/>
                    <a:satOff val="-2150"/>
                    <a:lumOff val="15693"/>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1">
                    <a:hueOff val="-136794"/>
                    <a:satOff val="-2150"/>
                    <a:lumOff val="15693"/>
                  </a:schemeClr>
                </a:solidFill>
              </a:defRPr>
            </a:pPr>
            <a:r>
              <a:t>Magnet 5</a:t>
            </a:r>
          </a:p>
          <a:p>
            <a:pPr algn="l">
              <a:defRPr>
                <a:solidFill>
                  <a:schemeClr val="accent1">
                    <a:hueOff val="-136794"/>
                    <a:satOff val="-2150"/>
                    <a:lumOff val="15693"/>
                  </a:schemeClr>
                </a:solidFill>
              </a:defRPr>
            </a:pPr>
            <a:r>
              <a:t>Magnet 6</a:t>
            </a:r>
          </a:p>
          <a:p>
            <a:pPr algn="l">
              <a:defRPr>
                <a:solidFill>
                  <a:schemeClr val="accent1">
                    <a:hueOff val="-136794"/>
                    <a:satOff val="-2150"/>
                    <a:lumOff val="15693"/>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1">
                    <a:hueOff val="-136794"/>
                    <a:satOff val="-2150"/>
                    <a:lumOff val="15693"/>
                  </a:schemeClr>
                </a:solidFill>
              </a:defRPr>
            </a:pPr>
            <a:r>
              <a:t>Magnet 11</a:t>
            </a:r>
          </a:p>
          <a:p>
            <a:pPr algn="l">
              <a:defRPr>
                <a:solidFill>
                  <a:schemeClr val="accent1">
                    <a:hueOff val="-136794"/>
                    <a:satOff val="-2150"/>
                    <a:lumOff val="15693"/>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35" name="8"/>
          <p:cNvSpPr/>
          <p:nvPr/>
        </p:nvSpPr>
        <p:spPr>
          <a:xfrm>
            <a:off x="7185863" y="5823458"/>
            <a:ext cx="980667" cy="985465"/>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36" name="6"/>
          <p:cNvSpPr/>
          <p:nvPr/>
        </p:nvSpPr>
        <p:spPr>
          <a:xfrm>
            <a:off x="7185863" y="4837599"/>
            <a:ext cx="980667" cy="985465"/>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8" name="When and where is a Union Find used?"/>
          <p:cNvSpPr/>
          <p:nvPr>
            <p:ph type="title"/>
          </p:nvPr>
        </p:nvSpPr>
        <p:spPr>
          <a:prstGeom prst="rect">
            <a:avLst/>
          </a:prstGeom>
        </p:spPr>
        <p:txBody>
          <a:bodyPr/>
          <a:lstStyle/>
          <a:p>
            <a:pPr defTabSz="508254">
              <a:defRPr b="1" sz="6960"/>
            </a:pPr>
            <a:r>
              <a:t>When and where is a </a:t>
            </a:r>
            <a:r>
              <a:t>Union Find</a:t>
            </a:r>
            <a:r>
              <a:t> used?</a:t>
            </a:r>
          </a:p>
        </p:txBody>
      </p:sp>
      <p:sp>
        <p:nvSpPr>
          <p:cNvPr id="539" name="Kruskal's minimum spanning…"/>
          <p:cNvSpPr/>
          <p:nvPr/>
        </p:nvSpPr>
        <p:spPr>
          <a:xfrm>
            <a:off x="952500" y="2791710"/>
            <a:ext cx="11099800" cy="63207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000"/>
            </a:pPr>
            <a:r>
              <a:t>Kruskal's minimum spanning </a:t>
            </a:r>
          </a:p>
          <a:p>
            <a:pPr>
              <a:defRPr sz="4000"/>
            </a:pPr>
            <a:r>
              <a:t>tree algorithm</a:t>
            </a:r>
          </a:p>
          <a:p>
            <a:pPr>
              <a:defRPr sz="4000"/>
            </a:pPr>
          </a:p>
          <a:p>
            <a:pPr>
              <a:defRPr sz="4000"/>
            </a:pPr>
            <a:r>
              <a:t>Grid percolation</a:t>
            </a:r>
          </a:p>
          <a:p>
            <a:pPr>
              <a:defRPr sz="4000"/>
            </a:pPr>
          </a:p>
          <a:p>
            <a:pPr>
              <a:defRPr sz="4000"/>
            </a:pPr>
            <a:r>
              <a:t>Network connectivity</a:t>
            </a:r>
          </a:p>
          <a:p>
            <a:pPr>
              <a:defRPr sz="4000"/>
            </a:pPr>
          </a:p>
          <a:p>
            <a:pPr>
              <a:defRPr sz="4000"/>
            </a:pPr>
            <a:r>
              <a:t>Least common ancestor in trees</a:t>
            </a:r>
          </a:p>
          <a:p>
            <a:pPr>
              <a:defRPr sz="4000"/>
            </a:pPr>
          </a:p>
          <a:p>
            <a:pPr>
              <a:defRPr sz="4000"/>
            </a:pPr>
            <a:r>
              <a:t>Image processing</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3" name="Complexity"/>
          <p:cNvSpPr/>
          <p:nvPr>
            <p:ph type="title"/>
          </p:nvPr>
        </p:nvSpPr>
        <p:spPr>
          <a:xfrm>
            <a:off x="952500" y="-39097"/>
            <a:ext cx="11099800" cy="1736466"/>
          </a:xfrm>
          <a:prstGeom prst="rect">
            <a:avLst/>
          </a:prstGeom>
        </p:spPr>
        <p:txBody>
          <a:bodyPr/>
          <a:lstStyle>
            <a:lvl1pPr>
              <a:defRPr b="1" sz="9000"/>
            </a:lvl1pPr>
          </a:lstStyle>
          <a:p>
            <a:pPr/>
            <a:r>
              <a:t>Complexity</a:t>
            </a:r>
          </a:p>
        </p:txBody>
      </p:sp>
      <p:graphicFrame>
        <p:nvGraphicFramePr>
          <p:cNvPr id="544" name="Table"/>
          <p:cNvGraphicFramePr/>
          <p:nvPr/>
        </p:nvGraphicFramePr>
        <p:xfrm>
          <a:off x="789968" y="1901559"/>
          <a:ext cx="11437564" cy="66556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12431"/>
                <a:gridCol w="5712431"/>
              </a:tblGrid>
              <a:tr h="1107150">
                <a:tc>
                  <a:txBody>
                    <a:bodyPr/>
                    <a:lstStyle/>
                    <a:p>
                      <a:pPr defTabSz="914400">
                        <a:defRPr>
                          <a:solidFill>
                            <a:srgbClr val="000000"/>
                          </a:solidFill>
                        </a:defRPr>
                      </a:pPr>
                      <a:r>
                        <a:rPr b="1" sz="3600">
                          <a:solidFill>
                            <a:srgbClr val="FFFFFF"/>
                          </a:solidFill>
                          <a:latin typeface="+mj-lt"/>
                          <a:ea typeface="+mj-ea"/>
                          <a:cs typeface="+mj-cs"/>
                          <a:sym typeface="Menlo"/>
                        </a:rPr>
                        <a:t>Construction</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200">
                          <a:solidFill>
                            <a:schemeClr val="accent5">
                              <a:hueOff val="101205"/>
                              <a:satOff val="-13598"/>
                              <a:lumOff val="23877"/>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lnT w="12700">
                      <a:solidFill>
                        <a:srgbClr val="D6D6D6"/>
                      </a:solidFill>
                      <a:miter lim="400000"/>
                    </a:lnT>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Union</a:t>
                      </a:r>
                    </a:p>
                  </a:txBody>
                  <a:tcPr marL="50800" marR="50800" marT="50800" marB="50800" anchor="ctr" anchorCtr="0"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anchorCtr="0" horzOverflow="overflow">
                    <a:lnR w="12700">
                      <a:solidFill>
                        <a:srgbClr val="D6D6D6"/>
                      </a:solidFill>
                      <a:miter lim="400000"/>
                    </a:lnR>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Find</a:t>
                      </a:r>
                    </a:p>
                  </a:txBody>
                  <a:tcPr marL="50800" marR="50800" marT="50800" marB="50800" anchor="ctr" anchorCtr="0"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anchorCtr="0" horzOverflow="overflow">
                    <a:lnR w="12700">
                      <a:solidFill>
                        <a:srgbClr val="D6D6D6"/>
                      </a:solidFill>
                      <a:miter lim="400000"/>
                    </a:lnR>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Get component size</a:t>
                      </a:r>
                    </a:p>
                  </a:txBody>
                  <a:tcPr marL="50800" marR="50800" marT="50800" marB="50800" anchor="ctr" anchorCtr="0"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anchorCtr="0" horzOverflow="overflow">
                    <a:lnR w="12700">
                      <a:solidFill>
                        <a:srgbClr val="D6D6D6"/>
                      </a:solidFill>
                      <a:miter lim="400000"/>
                    </a:lnR>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Check if connected</a:t>
                      </a:r>
                    </a:p>
                  </a:txBody>
                  <a:tcPr marL="50800" marR="50800" marT="50800" marB="50800" anchor="ctr" anchorCtr="0"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anchorCtr="0" horzOverflow="overflow">
                    <a:lnR w="12700">
                      <a:solidFill>
                        <a:srgbClr val="D6D6D6"/>
                      </a:solidFill>
                      <a:miter lim="400000"/>
                    </a:lnR>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Count components</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defRPr>
                          <a:solidFill>
                            <a:srgbClr val="000000"/>
                          </a:solidFill>
                        </a:defRPr>
                      </a:pPr>
                      <a:r>
                        <a:rPr sz="42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45" name="α(n) - Amortized constant time"/>
          <p:cNvSpPr/>
          <p:nvPr/>
        </p:nvSpPr>
        <p:spPr>
          <a:xfrm>
            <a:off x="1791072" y="8748652"/>
            <a:ext cx="974831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4200"/>
            </a:lvl1pPr>
          </a:lstStyle>
          <a:p>
            <a:pPr/>
            <a:r>
              <a:t>α(n) - Amortized constant time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 name="Union Find"/>
          <p:cNvSpPr/>
          <p:nvPr>
            <p:ph type="ctrTitle"/>
          </p:nvPr>
        </p:nvSpPr>
        <p:spPr>
          <a:xfrm>
            <a:off x="368149" y="417845"/>
            <a:ext cx="12268502" cy="3871130"/>
          </a:xfrm>
          <a:prstGeom prst="rect">
            <a:avLst/>
          </a:prstGeom>
        </p:spPr>
        <p:txBody>
          <a:bodyPr/>
          <a:lstStyle>
            <a:lvl1pPr>
              <a:defRPr b="1" sz="14000"/>
            </a:lvl1pPr>
          </a:lstStyle>
          <a:p>
            <a:pPr/>
            <a:r>
              <a:t>Union Find</a:t>
            </a:r>
          </a:p>
        </p:txBody>
      </p:sp>
      <p:sp>
        <p:nvSpPr>
          <p:cNvPr id="548" name="Kruskal’s Algorithm"/>
          <p:cNvSpPr/>
          <p:nvPr/>
        </p:nvSpPr>
        <p:spPr>
          <a:xfrm>
            <a:off x="271068" y="4660820"/>
            <a:ext cx="12462664" cy="135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500"/>
            </a:lvl1pPr>
          </a:lstStyle>
          <a:p>
            <a:pPr/>
            <a:r>
              <a:t>Kruskal’s Algorithm</a:t>
            </a:r>
          </a:p>
        </p:txBody>
      </p:sp>
      <p:sp>
        <p:nvSpPr>
          <p:cNvPr id="549" name="William Fiset"/>
          <p:cNvSpPr/>
          <p:nvPr/>
        </p:nvSpPr>
        <p:spPr>
          <a:xfrm>
            <a:off x="4656075" y="684104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William Fiset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Discussion…"/>
          <p:cNvSpPr/>
          <p:nvPr>
            <p:ph type="title"/>
          </p:nvPr>
        </p:nvSpPr>
        <p:spPr>
          <a:xfrm>
            <a:off x="548410" y="2611868"/>
            <a:ext cx="11907979" cy="3719256"/>
          </a:xfrm>
          <a:prstGeom prst="rect">
            <a:avLst/>
          </a:prstGeom>
        </p:spPr>
        <p:txBody>
          <a:bodyPr/>
          <a:lstStyle/>
          <a:p>
            <a:pPr>
              <a:defRPr b="1" sz="11000"/>
            </a:pPr>
            <a:r>
              <a:t>Discussion</a:t>
            </a:r>
          </a:p>
          <a:p>
            <a:pPr>
              <a:defRPr b="1" sz="11000"/>
            </a:pPr>
            <a:r>
              <a:t>and Examples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552" name="Given a graph G = (V,E) we want to find a Minimum Spanning Tree in the graph (it may not be unique). A minimum spanning tree is a subset of the edges which connect all vertices in the graph with the minimal total edge cost."/>
          <p:cNvSpPr/>
          <p:nvPr/>
        </p:nvSpPr>
        <p:spPr>
          <a:xfrm>
            <a:off x="534206" y="2741083"/>
            <a:ext cx="11936388" cy="4813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500"/>
            </a:pPr>
            <a:r>
              <a:t>Given a graph G = (V,E) we want to find a </a:t>
            </a:r>
            <a:r>
              <a:rPr b="1">
                <a:solidFill>
                  <a:schemeClr val="accent2">
                    <a:satOff val="-13916"/>
                    <a:lumOff val="13989"/>
                  </a:schemeClr>
                </a:solidFill>
              </a:rPr>
              <a:t>Minimum Spanning Tree</a:t>
            </a:r>
            <a:r>
              <a:t> in the graph (it may not be unique). A minimum spanning tree is a subset of the edges which connect all vertices in the graph with the minimal total edge cost.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4"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555" name="A"/>
          <p:cNvSpPr/>
          <p:nvPr/>
        </p:nvSpPr>
        <p:spPr>
          <a:xfrm>
            <a:off x="4064000" y="17835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56" name="E"/>
          <p:cNvSpPr/>
          <p:nvPr/>
        </p:nvSpPr>
        <p:spPr>
          <a:xfrm>
            <a:off x="2319866" y="4391327"/>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57" name="D"/>
          <p:cNvSpPr/>
          <p:nvPr/>
        </p:nvSpPr>
        <p:spPr>
          <a:xfrm>
            <a:off x="5130800" y="39171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58" name="F"/>
          <p:cNvSpPr/>
          <p:nvPr/>
        </p:nvSpPr>
        <p:spPr>
          <a:xfrm>
            <a:off x="24722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59" name="G"/>
          <p:cNvSpPr/>
          <p:nvPr/>
        </p:nvSpPr>
        <p:spPr>
          <a:xfrm>
            <a:off x="53170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60" name="B"/>
          <p:cNvSpPr/>
          <p:nvPr/>
        </p:nvSpPr>
        <p:spPr>
          <a:xfrm>
            <a:off x="7416800" y="21391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61" name="H"/>
          <p:cNvSpPr/>
          <p:nvPr/>
        </p:nvSpPr>
        <p:spPr>
          <a:xfrm>
            <a:off x="6654800" y="5691941"/>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62" name="I"/>
          <p:cNvSpPr/>
          <p:nvPr/>
        </p:nvSpPr>
        <p:spPr>
          <a:xfrm>
            <a:off x="8509000" y="681800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63" name="C"/>
          <p:cNvSpPr/>
          <p:nvPr/>
        </p:nvSpPr>
        <p:spPr>
          <a:xfrm>
            <a:off x="9025466" y="3772615"/>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64" name="Line"/>
          <p:cNvSpPr/>
          <p:nvPr/>
        </p:nvSpPr>
        <p:spPr>
          <a:xfrm flipV="1">
            <a:off x="5981258" y="6374600"/>
            <a:ext cx="782882"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5" name="Line"/>
          <p:cNvSpPr/>
          <p:nvPr/>
        </p:nvSpPr>
        <p:spPr>
          <a:xfrm flipV="1">
            <a:off x="2919433" y="2505333"/>
            <a:ext cx="1296239" cy="190279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6" name="Line"/>
          <p:cNvSpPr/>
          <p:nvPr/>
        </p:nvSpPr>
        <p:spPr>
          <a:xfrm flipV="1">
            <a:off x="3031682" y="4596600"/>
            <a:ext cx="2191524"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 name="Line"/>
          <p:cNvSpPr/>
          <p:nvPr/>
        </p:nvSpPr>
        <p:spPr>
          <a:xfrm flipV="1">
            <a:off x="3095024" y="4363568"/>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8" name="Line"/>
          <p:cNvSpPr/>
          <p:nvPr/>
        </p:nvSpPr>
        <p:spPr>
          <a:xfrm flipV="1">
            <a:off x="6108257" y="7294556"/>
            <a:ext cx="2392343"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 name="Line"/>
          <p:cNvSpPr/>
          <p:nvPr/>
        </p:nvSpPr>
        <p:spPr>
          <a:xfrm flipV="1">
            <a:off x="8978458" y="4551239"/>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0" name="Line"/>
          <p:cNvSpPr/>
          <p:nvPr/>
        </p:nvSpPr>
        <p:spPr>
          <a:xfrm>
            <a:off x="4885465" y="2228711"/>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1" name="Line"/>
          <p:cNvSpPr/>
          <p:nvPr/>
        </p:nvSpPr>
        <p:spPr>
          <a:xfrm flipV="1">
            <a:off x="5872030" y="2780957"/>
            <a:ext cx="1613596" cy="130538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 name="Line"/>
          <p:cNvSpPr/>
          <p:nvPr/>
        </p:nvSpPr>
        <p:spPr>
          <a:xfrm>
            <a:off x="5795830" y="4602812"/>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3" name="Line"/>
          <p:cNvSpPr/>
          <p:nvPr/>
        </p:nvSpPr>
        <p:spPr>
          <a:xfrm>
            <a:off x="8124164" y="2748611"/>
            <a:ext cx="968342" cy="111336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4" name="Line"/>
          <p:cNvSpPr/>
          <p:nvPr/>
        </p:nvSpPr>
        <p:spPr>
          <a:xfrm>
            <a:off x="2713964" y="5195478"/>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5" name="Line"/>
          <p:cNvSpPr/>
          <p:nvPr/>
        </p:nvSpPr>
        <p:spPr>
          <a:xfrm flipH="1" flipV="1">
            <a:off x="5527778" y="4711352"/>
            <a:ext cx="131300" cy="239990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6" name="Line"/>
          <p:cNvSpPr/>
          <p:nvPr/>
        </p:nvSpPr>
        <p:spPr>
          <a:xfrm flipV="1">
            <a:off x="7378257" y="4433881"/>
            <a:ext cx="1681738" cy="14289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7" name="Line"/>
          <p:cNvSpPr/>
          <p:nvPr/>
        </p:nvSpPr>
        <p:spPr>
          <a:xfrm flipV="1">
            <a:off x="3247363" y="7550932"/>
            <a:ext cx="1963044"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 name="Line"/>
          <p:cNvSpPr/>
          <p:nvPr/>
        </p:nvSpPr>
        <p:spPr>
          <a:xfrm>
            <a:off x="4669763" y="2511545"/>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9" name="Line"/>
          <p:cNvSpPr/>
          <p:nvPr/>
        </p:nvSpPr>
        <p:spPr>
          <a:xfrm>
            <a:off x="7387563" y="6346945"/>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0" name="J"/>
          <p:cNvSpPr/>
          <p:nvPr/>
        </p:nvSpPr>
        <p:spPr>
          <a:xfrm>
            <a:off x="10682302" y="569194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81" name="Line"/>
          <p:cNvSpPr/>
          <p:nvPr/>
        </p:nvSpPr>
        <p:spPr>
          <a:xfrm flipV="1">
            <a:off x="9275630" y="6293367"/>
            <a:ext cx="1429776" cy="87484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2" name="Line"/>
          <p:cNvSpPr/>
          <p:nvPr/>
        </p:nvSpPr>
        <p:spPr>
          <a:xfrm>
            <a:off x="9682072" y="4443428"/>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3" name="5"/>
          <p:cNvSpPr/>
          <p:nvPr/>
        </p:nvSpPr>
        <p:spPr>
          <a:xfrm>
            <a:off x="5927266" y="17887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584" name="2"/>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585" name="9"/>
          <p:cNvSpPr/>
          <p:nvPr/>
        </p:nvSpPr>
        <p:spPr>
          <a:xfrm>
            <a:off x="4940369" y="289605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9</a:t>
            </a:r>
          </a:p>
        </p:txBody>
      </p:sp>
      <p:sp>
        <p:nvSpPr>
          <p:cNvPr id="586" name="1"/>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587" name="2"/>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588" name="1"/>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589" name="5"/>
          <p:cNvSpPr/>
          <p:nvPr/>
        </p:nvSpPr>
        <p:spPr>
          <a:xfrm>
            <a:off x="3774197" y="543797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590" name="7"/>
          <p:cNvSpPr/>
          <p:nvPr/>
        </p:nvSpPr>
        <p:spPr>
          <a:xfrm>
            <a:off x="4250866" y="7017003"/>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591" name="4"/>
          <p:cNvSpPr/>
          <p:nvPr/>
        </p:nvSpPr>
        <p:spPr>
          <a:xfrm>
            <a:off x="7167333" y="734770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592" name="6"/>
          <p:cNvSpPr/>
          <p:nvPr/>
        </p:nvSpPr>
        <p:spPr>
          <a:xfrm>
            <a:off x="7828610" y="611157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593" name="1"/>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594" name="0"/>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595" name="8"/>
          <p:cNvSpPr/>
          <p:nvPr/>
        </p:nvSpPr>
        <p:spPr>
          <a:xfrm>
            <a:off x="10334242" y="462464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596" name="4"/>
          <p:cNvSpPr/>
          <p:nvPr/>
        </p:nvSpPr>
        <p:spPr>
          <a:xfrm>
            <a:off x="8024347" y="454324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597" name="4"/>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598" name="2"/>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599" name="11"/>
          <p:cNvSpPr/>
          <p:nvPr/>
        </p:nvSpPr>
        <p:spPr>
          <a:xfrm>
            <a:off x="4920825" y="5638560"/>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600" name="1"/>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603" name="A"/>
          <p:cNvSpPr/>
          <p:nvPr/>
        </p:nvSpPr>
        <p:spPr>
          <a:xfrm>
            <a:off x="4064000" y="17835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04" name="E"/>
          <p:cNvSpPr/>
          <p:nvPr/>
        </p:nvSpPr>
        <p:spPr>
          <a:xfrm>
            <a:off x="2319866" y="4391327"/>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05" name="D"/>
          <p:cNvSpPr/>
          <p:nvPr/>
        </p:nvSpPr>
        <p:spPr>
          <a:xfrm>
            <a:off x="5130800" y="39171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06" name="F"/>
          <p:cNvSpPr/>
          <p:nvPr/>
        </p:nvSpPr>
        <p:spPr>
          <a:xfrm>
            <a:off x="24722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07" name="G"/>
          <p:cNvSpPr/>
          <p:nvPr/>
        </p:nvSpPr>
        <p:spPr>
          <a:xfrm>
            <a:off x="53170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08" name="B"/>
          <p:cNvSpPr/>
          <p:nvPr/>
        </p:nvSpPr>
        <p:spPr>
          <a:xfrm>
            <a:off x="7416800" y="21391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09" name="H"/>
          <p:cNvSpPr/>
          <p:nvPr/>
        </p:nvSpPr>
        <p:spPr>
          <a:xfrm>
            <a:off x="6654800" y="5691941"/>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10" name="I"/>
          <p:cNvSpPr/>
          <p:nvPr/>
        </p:nvSpPr>
        <p:spPr>
          <a:xfrm>
            <a:off x="8509000" y="681800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11" name="C"/>
          <p:cNvSpPr/>
          <p:nvPr/>
        </p:nvSpPr>
        <p:spPr>
          <a:xfrm>
            <a:off x="9025466" y="3772615"/>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12" name="Line"/>
          <p:cNvSpPr/>
          <p:nvPr/>
        </p:nvSpPr>
        <p:spPr>
          <a:xfrm flipV="1">
            <a:off x="5981258" y="6374600"/>
            <a:ext cx="782882" cy="868342"/>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3" name="Line"/>
          <p:cNvSpPr/>
          <p:nvPr/>
        </p:nvSpPr>
        <p:spPr>
          <a:xfrm flipV="1">
            <a:off x="2919433" y="2505333"/>
            <a:ext cx="1296239" cy="1902797"/>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4" name="Line"/>
          <p:cNvSpPr/>
          <p:nvPr/>
        </p:nvSpPr>
        <p:spPr>
          <a:xfrm flipV="1">
            <a:off x="3095024" y="4363568"/>
            <a:ext cx="2004529" cy="42979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5" name="Line"/>
          <p:cNvSpPr/>
          <p:nvPr/>
        </p:nvSpPr>
        <p:spPr>
          <a:xfrm flipV="1">
            <a:off x="8978458" y="4551239"/>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6" name="Line"/>
          <p:cNvSpPr/>
          <p:nvPr/>
        </p:nvSpPr>
        <p:spPr>
          <a:xfrm flipV="1">
            <a:off x="5872030" y="2780957"/>
            <a:ext cx="1613596" cy="130538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7" name="Line"/>
          <p:cNvSpPr/>
          <p:nvPr/>
        </p:nvSpPr>
        <p:spPr>
          <a:xfrm>
            <a:off x="5795830" y="4602812"/>
            <a:ext cx="958752" cy="1182424"/>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8" name="Line"/>
          <p:cNvSpPr/>
          <p:nvPr/>
        </p:nvSpPr>
        <p:spPr>
          <a:xfrm>
            <a:off x="8124164" y="2748611"/>
            <a:ext cx="968342" cy="111336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9" name="Line"/>
          <p:cNvSpPr/>
          <p:nvPr/>
        </p:nvSpPr>
        <p:spPr>
          <a:xfrm>
            <a:off x="2713964" y="5195478"/>
            <a:ext cx="85560" cy="1945483"/>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20" name="J"/>
          <p:cNvSpPr/>
          <p:nvPr/>
        </p:nvSpPr>
        <p:spPr>
          <a:xfrm>
            <a:off x="10682302" y="569194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21" name="Line"/>
          <p:cNvSpPr/>
          <p:nvPr/>
        </p:nvSpPr>
        <p:spPr>
          <a:xfrm flipV="1">
            <a:off x="9275630" y="6293367"/>
            <a:ext cx="1429776" cy="87484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22" name="2"/>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23" name="1"/>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24" name="2"/>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25" name="1"/>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26" name="1"/>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27" name="0"/>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628" name="4"/>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29" name="2"/>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30" name="1"/>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31" name="Minimum spanning tree with weight 14"/>
          <p:cNvSpPr/>
          <p:nvPr/>
        </p:nvSpPr>
        <p:spPr>
          <a:xfrm>
            <a:off x="1584625" y="8480635"/>
            <a:ext cx="9381161"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vl1pPr>
          </a:lstStyle>
          <a:p>
            <a:pPr/>
            <a:r>
              <a:t>Minimum spanning tree with weight 14</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3"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634" name="1) Sort edges by ascending edge weight."/>
          <p:cNvSpPr/>
          <p:nvPr/>
        </p:nvSpPr>
        <p:spPr>
          <a:xfrm>
            <a:off x="436702" y="2415429"/>
            <a:ext cx="121313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1) Sort edges by ascending edge weight.</a:t>
            </a:r>
          </a:p>
        </p:txBody>
      </p:sp>
      <p:sp>
        <p:nvSpPr>
          <p:cNvPr id="635" name="2) Walk through the sorted edges and look at the two nodes the edge belongs to, if the nodes are already unified we don’t include this edge, otherwise we include it and unify the nodes."/>
          <p:cNvSpPr/>
          <p:nvPr/>
        </p:nvSpPr>
        <p:spPr>
          <a:xfrm>
            <a:off x="273421" y="4072782"/>
            <a:ext cx="12457958"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2) Walk through the sorted edges and look at the two nodes the edge belongs to, if the nodes are already unified we don’t include this edge, otherwise we include it and unify the nodes.</a:t>
            </a:r>
          </a:p>
        </p:txBody>
      </p:sp>
      <p:sp>
        <p:nvSpPr>
          <p:cNvPr id="636" name="3) The algorithm terminates when every edge has been processed or all the vertices have been unified."/>
          <p:cNvSpPr/>
          <p:nvPr/>
        </p:nvSpPr>
        <p:spPr>
          <a:xfrm>
            <a:off x="963440" y="7292236"/>
            <a:ext cx="1107792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3) The algorithm terminates when every edge has been processed or all the vertices have been unified.</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8"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639" name="A"/>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40" name="E"/>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41"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42"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43"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44"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45"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46" name="I"/>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47"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48"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9"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3"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8"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4" name="J"/>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65"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66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6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7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7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7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67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67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7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67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7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67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7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8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8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68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8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8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6"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687"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88"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8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90"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9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9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9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94"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9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713"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1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1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1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1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2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2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2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72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2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72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2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72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2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2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3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3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73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33"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7"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738" name="A"/>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739" name="E"/>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740"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741"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742"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743"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744"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745" name="I"/>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746"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747"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8"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0"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2"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4"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5"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7"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3" name="J"/>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76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76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6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6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6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7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7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7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77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7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77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7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77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7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7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8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78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8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78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8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6"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787" name="A"/>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788" name="E"/>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789"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790"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791"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792"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793"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794"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795"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7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81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8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1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1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1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1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2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2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82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2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82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2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82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2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2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2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83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3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832"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33"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5"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836" name="A"/>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837" name="E"/>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838"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839"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840"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841"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842"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843"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844"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845"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84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0"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5"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1"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862"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86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4"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65"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66"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67"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68"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69"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70"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871"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72"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873"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74"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875"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76"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77"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78"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879"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8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8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8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4"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88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88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887"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888"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889"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890"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891"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892"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893"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894"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89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9"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1"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4"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0"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91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91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1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1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1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1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1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1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92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2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92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2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92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2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2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2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92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2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3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3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What is Union Find?"/>
          <p:cNvSpPr/>
          <p:nvPr>
            <p:ph type="title"/>
          </p:nvPr>
        </p:nvSpPr>
        <p:spPr>
          <a:xfrm>
            <a:off x="59140" y="42319"/>
            <a:ext cx="12886521" cy="2159001"/>
          </a:xfrm>
          <a:prstGeom prst="rect">
            <a:avLst/>
          </a:prstGeom>
        </p:spPr>
        <p:txBody>
          <a:bodyPr/>
          <a:lstStyle>
            <a:lvl1pPr>
              <a:defRPr b="1" sz="7500"/>
            </a:lvl1pPr>
          </a:lstStyle>
          <a:p>
            <a:pPr/>
            <a:r>
              <a:t>What is Union Find?</a:t>
            </a:r>
          </a:p>
        </p:txBody>
      </p:sp>
      <p:sp>
        <p:nvSpPr>
          <p:cNvPr id="131" name="Union Find is a data structure that keeps track of elements which are split into one or more disjoint sets. Its has two primary operations:…"/>
          <p:cNvSpPr/>
          <p:nvPr/>
        </p:nvSpPr>
        <p:spPr>
          <a:xfrm>
            <a:off x="743743" y="2509728"/>
            <a:ext cx="11745277" cy="56609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000"/>
            </a:pPr>
            <a:r>
              <a:rPr b="1">
                <a:solidFill>
                  <a:schemeClr val="accent2">
                    <a:satOff val="-13916"/>
                    <a:lumOff val="13989"/>
                  </a:schemeClr>
                </a:solidFill>
              </a:rPr>
              <a:t>Union Find</a:t>
            </a:r>
            <a:r>
              <a:t> is a data structure that keeps track of elements which are split into one or more disjoint sets. Its has two primary operations: </a:t>
            </a:r>
          </a:p>
          <a:p>
            <a:pPr>
              <a:defRPr sz="4000"/>
            </a:pPr>
            <a:r>
              <a:rPr b="1" i="1">
                <a:solidFill>
                  <a:schemeClr val="accent4">
                    <a:hueOff val="102361"/>
                    <a:satOff val="14118"/>
                    <a:lumOff val="10675"/>
                  </a:schemeClr>
                </a:solidFill>
              </a:rPr>
              <a:t>find</a:t>
            </a:r>
            <a:r>
              <a:t> and </a:t>
            </a:r>
            <a:r>
              <a:rPr b="1" i="1">
                <a:solidFill>
                  <a:schemeClr val="accent4">
                    <a:hueOff val="102361"/>
                    <a:satOff val="14118"/>
                    <a:lumOff val="10675"/>
                  </a:schemeClr>
                </a:solidFill>
              </a:rPr>
              <a:t>union</a:t>
            </a:r>
            <a:r>
              <a: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3"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934"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935"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936"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937"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38"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939"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940"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941"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94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0"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6"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95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95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6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6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6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6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6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6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96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6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96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6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97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7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7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7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97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7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97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978"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79"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80"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2"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983"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984"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985"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986"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87"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988"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989"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9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2"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99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6"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7"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9"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5"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00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00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8"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09"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10"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11"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12"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13"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14"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015"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16"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017"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18"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019"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2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2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22"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023"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2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02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02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28"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29"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1"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032"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033" name="F"/>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034"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035"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36"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037"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038"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039"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04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04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4"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05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05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5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5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6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6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6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6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06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6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06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6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06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6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7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7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07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7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07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07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7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7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0"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08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8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083"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08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085"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086"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87"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088"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089"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0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09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09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10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6"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10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10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1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1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1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1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1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1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11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1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11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1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2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2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2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2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12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2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2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2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9"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130"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131"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132"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133"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134"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13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13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13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14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0"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15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15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5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5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5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5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5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5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16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6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16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6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6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6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6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6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16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17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17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17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17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174"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75"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76"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8"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17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180"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18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182"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18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184"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185"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18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18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19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0"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20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20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3"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0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0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0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0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08"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09"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210"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11"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212"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13"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14"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15"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16"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17"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218"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19"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220"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22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222"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223"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24"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25"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7"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228"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229" name="D"/>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230"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231" name="B"/>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232"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233"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234"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235"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23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9"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24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1"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24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4"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5"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6"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7"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8"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9"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250"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251"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2"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53"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54"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55"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56"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57"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58"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259"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60"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261"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62"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63"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64"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65"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66"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267"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68"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269"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270"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271"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272"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73"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74"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6"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277"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278"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279"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280"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281"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282"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283"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284"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285"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6"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7"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8"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289"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0"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291"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2"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3"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4"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5"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6"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7"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8"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299"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00"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01"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02"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03"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04"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05"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06"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07"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308"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09"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310"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11"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312"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13"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14"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15"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316"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17"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318"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319"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32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321"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22"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23"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5"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3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3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328"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3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330"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331"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332"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3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3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5"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3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7"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3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49"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50"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51"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52"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53"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54"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55"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56"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357"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58"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359"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60"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361"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62"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63"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64"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365"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3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3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3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37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7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7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4"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3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376"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377"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378"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379"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380"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381"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3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3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4"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8"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3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6"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3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98"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9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40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0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0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0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0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40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40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0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40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0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41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1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1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1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41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4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4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1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2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2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422" name="Line"/>
          <p:cNvSpPr/>
          <p:nvPr/>
        </p:nvSpPr>
        <p:spPr>
          <a:xfrm flipV="1">
            <a:off x="11381877" y="5690718"/>
            <a:ext cx="238645" cy="264509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23" name="Nodes C,J are already connected in yellow group. This creates a cycle"/>
          <p:cNvSpPr/>
          <p:nvPr/>
        </p:nvSpPr>
        <p:spPr>
          <a:xfrm>
            <a:off x="3376858" y="8377682"/>
            <a:ext cx="9702739"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Nodes C,J are already connected in yellow group. This creates a cycle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Rounded Rectangle"/>
          <p:cNvSpPr/>
          <p:nvPr/>
        </p:nvSpPr>
        <p:spPr>
          <a:xfrm>
            <a:off x="4631752" y="8316637"/>
            <a:ext cx="1364602" cy="779442"/>
          </a:xfrm>
          <a:prstGeom prst="roundRect">
            <a:avLst>
              <a:gd name="adj" fmla="val 24441"/>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4" name="Rounded Rectangle"/>
          <p:cNvSpPr/>
          <p:nvPr/>
        </p:nvSpPr>
        <p:spPr>
          <a:xfrm>
            <a:off x="6483130" y="5533136"/>
            <a:ext cx="980667" cy="985464"/>
          </a:xfrm>
          <a:prstGeom prst="roundRect">
            <a:avLst>
              <a:gd name="adj" fmla="val 18438"/>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 name="Rounded Rectangle"/>
          <p:cNvSpPr/>
          <p:nvPr/>
        </p:nvSpPr>
        <p:spPr>
          <a:xfrm>
            <a:off x="9138898" y="7769013"/>
            <a:ext cx="767251" cy="1393219"/>
          </a:xfrm>
          <a:prstGeom prst="roundRect">
            <a:avLst>
              <a:gd name="adj" fmla="val 24829"/>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6" name="Rounded Rectangle"/>
          <p:cNvSpPr/>
          <p:nvPr/>
        </p:nvSpPr>
        <p:spPr>
          <a:xfrm>
            <a:off x="6483130" y="4386410"/>
            <a:ext cx="980667" cy="985465"/>
          </a:xfrm>
          <a:prstGeom prst="roundRect">
            <a:avLst>
              <a:gd name="adj" fmla="val 19426"/>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7" name="Rounded Rectangle"/>
          <p:cNvSpPr/>
          <p:nvPr/>
        </p:nvSpPr>
        <p:spPr>
          <a:xfrm>
            <a:off x="9973062" y="3223718"/>
            <a:ext cx="980667" cy="1780428"/>
          </a:xfrm>
          <a:prstGeom prst="roundRect">
            <a:avLst>
              <a:gd name="adj" fmla="val 18438"/>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8" name="Rounded Rectangle"/>
          <p:cNvSpPr/>
          <p:nvPr/>
        </p:nvSpPr>
        <p:spPr>
          <a:xfrm>
            <a:off x="10691515" y="8088488"/>
            <a:ext cx="980667" cy="985465"/>
          </a:xfrm>
          <a:prstGeom prst="roundRect">
            <a:avLst>
              <a:gd name="adj" fmla="val 18438"/>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 name="Rounded Rectangle"/>
          <p:cNvSpPr/>
          <p:nvPr/>
        </p:nvSpPr>
        <p:spPr>
          <a:xfrm>
            <a:off x="11541004" y="4015909"/>
            <a:ext cx="980667" cy="985464"/>
          </a:xfrm>
          <a:prstGeom prst="roundRect">
            <a:avLst>
              <a:gd name="adj" fmla="val 18438"/>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0" name="Rounded Rectangle"/>
          <p:cNvSpPr/>
          <p:nvPr/>
        </p:nvSpPr>
        <p:spPr>
          <a:xfrm>
            <a:off x="3167555" y="5965387"/>
            <a:ext cx="767251" cy="1780428"/>
          </a:xfrm>
          <a:prstGeom prst="roundRect">
            <a:avLst>
              <a:gd name="adj" fmla="val 23567"/>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1" name="Rounded Rectangle"/>
          <p:cNvSpPr/>
          <p:nvPr/>
        </p:nvSpPr>
        <p:spPr>
          <a:xfrm>
            <a:off x="8038852" y="6199745"/>
            <a:ext cx="1364602" cy="779442"/>
          </a:xfrm>
          <a:prstGeom prst="roundRect">
            <a:avLst>
              <a:gd name="adj" fmla="val 24441"/>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2" name="Rounded Rectangle"/>
          <p:cNvSpPr/>
          <p:nvPr/>
        </p:nvSpPr>
        <p:spPr>
          <a:xfrm>
            <a:off x="2868880" y="4487079"/>
            <a:ext cx="1364602" cy="779442"/>
          </a:xfrm>
          <a:prstGeom prst="roundRect">
            <a:avLst>
              <a:gd name="adj" fmla="val 24441"/>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 name="Rounded Rectangle"/>
          <p:cNvSpPr/>
          <p:nvPr/>
        </p:nvSpPr>
        <p:spPr>
          <a:xfrm>
            <a:off x="5068379" y="3436986"/>
            <a:ext cx="491349" cy="531030"/>
          </a:xfrm>
          <a:prstGeom prst="roundRect">
            <a:avLst>
              <a:gd name="adj" fmla="val 26414"/>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4" name="Rounded Rectangle"/>
          <p:cNvSpPr/>
          <p:nvPr/>
        </p:nvSpPr>
        <p:spPr>
          <a:xfrm>
            <a:off x="8230820" y="3209769"/>
            <a:ext cx="980666" cy="985464"/>
          </a:xfrm>
          <a:prstGeom prst="roundRect">
            <a:avLst>
              <a:gd name="adj" fmla="val 19426"/>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5" name="Rounded Rectangle"/>
          <p:cNvSpPr/>
          <p:nvPr/>
        </p:nvSpPr>
        <p:spPr>
          <a:xfrm>
            <a:off x="10936174" y="6590086"/>
            <a:ext cx="600150" cy="648617"/>
          </a:xfrm>
          <a:prstGeom prst="roundRect">
            <a:avLst>
              <a:gd name="adj" fmla="val 26414"/>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6" name="Rounded Rectangle"/>
          <p:cNvSpPr/>
          <p:nvPr/>
        </p:nvSpPr>
        <p:spPr>
          <a:xfrm>
            <a:off x="5068379" y="7139177"/>
            <a:ext cx="600150" cy="648617"/>
          </a:xfrm>
          <a:prstGeom prst="roundRect">
            <a:avLst>
              <a:gd name="adj" fmla="val 26414"/>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5"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4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4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428"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4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430"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431"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432"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4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4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5"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4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7"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4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49"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0"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451"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52"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53"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54"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55"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456"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457"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58"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459"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60"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461"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62"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63"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64"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465"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4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4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70"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71"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72"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4"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4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476"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477"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478"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479"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480"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481"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4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4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4"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8"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6"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4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9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9"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00"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01"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02"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03"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04"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05"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506"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07"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50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0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510"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11"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12"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13"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514"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5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5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19"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20"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21"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3"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5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525"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526" name="G"/>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527"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528" name="H"/>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529"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530"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531"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53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3"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3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53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7"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38"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3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5"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54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54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8"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49"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50"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51"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52"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53"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54"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555"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56"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557"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58"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559"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6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6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62"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563"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6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565"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56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67"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68"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69"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70"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2"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5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574"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575"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576"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577"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578" name="I"/>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579"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580"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8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2"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8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58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6"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87"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8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4" name="J"/>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59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59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7"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98"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99"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00"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01"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02"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03"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604"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05"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606"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07"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608"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09"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10"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11"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61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1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61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61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1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17"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18"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19"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1"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6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6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6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6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6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627" name="I"/>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628"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6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6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1"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3" name="J"/>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6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6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4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4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4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5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5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5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65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5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65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5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65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5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5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6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66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6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6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6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6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6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0"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6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6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6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6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6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676" name="I"/>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677"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6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6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8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0"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2" name="J"/>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6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6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9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9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9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9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0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0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70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0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70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0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70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0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0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0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71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7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7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1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1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1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718" name="Nodes A,D are already connected in purple group. This creates a cycle"/>
          <p:cNvSpPr/>
          <p:nvPr/>
        </p:nvSpPr>
        <p:spPr>
          <a:xfrm>
            <a:off x="3376858" y="8377682"/>
            <a:ext cx="9702739"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Nodes A,D are already connected in purple group. This creates a cycle </a:t>
            </a:r>
          </a:p>
        </p:txBody>
      </p:sp>
      <p:sp>
        <p:nvSpPr>
          <p:cNvPr id="1719" name="Line"/>
          <p:cNvSpPr/>
          <p:nvPr/>
        </p:nvSpPr>
        <p:spPr>
          <a:xfrm flipV="1">
            <a:off x="6323120" y="3662998"/>
            <a:ext cx="65889" cy="464698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1"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7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7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7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7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7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727" name="I"/>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728"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7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7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3" name="J"/>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7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7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6"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47"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48"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49"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50"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51"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52"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753"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54"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755"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56"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757"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58"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59"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60"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761"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7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7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66"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67"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68"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0"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7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7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7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7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7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776" name="I"/>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777" name="C"/>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7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7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86"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2" name="J"/>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7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7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5"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96"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97"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98"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99"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00"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801"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802"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03"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804"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05"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806"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07"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08"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09"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810"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8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8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15"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16"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1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9"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820"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821"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822"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823"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824"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825"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826"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827"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2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9"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3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1"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3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3"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34"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35"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3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1"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842"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4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4" name="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845"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46"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47"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48"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49" name="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850" name="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851" name="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52" name="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853"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54"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855" name="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56"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57"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58" name="1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859"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6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86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86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6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64" name="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65" name="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66"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8" name="Union Find application: Kruskal’s Minimum Spanning Tree"/>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8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870"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871"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872"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873"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874"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875"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876"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77"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78"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79"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80"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81"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82"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883"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84" name="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85" name="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86" name="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87" name="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88" name="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89" name="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890" name="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91" name="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92" name="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9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89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9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97" name="I to J = 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152"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53"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154"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5"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56"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7"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5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59"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6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6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3"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4"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65"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66"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9" name="Union and Find…"/>
          <p:cNvSpPr/>
          <p:nvPr>
            <p:ph type="ctrTitle"/>
          </p:nvPr>
        </p:nvSpPr>
        <p:spPr>
          <a:xfrm>
            <a:off x="368149" y="2348757"/>
            <a:ext cx="12268502" cy="4014890"/>
          </a:xfrm>
          <a:prstGeom prst="rect">
            <a:avLst/>
          </a:prstGeom>
        </p:spPr>
        <p:txBody>
          <a:bodyPr/>
          <a:lstStyle/>
          <a:p>
            <a:pPr defTabSz="455675">
              <a:defRPr b="1" sz="11231"/>
            </a:pPr>
            <a:r>
              <a:t>Union and Find</a:t>
            </a:r>
          </a:p>
          <a:p>
            <a:pPr defTabSz="455675">
              <a:defRPr b="1" sz="11231"/>
            </a:pPr>
            <a:r>
              <a:t>Operations</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1" name="Creating Union Find"/>
          <p:cNvSpPr/>
          <p:nvPr>
            <p:ph type="title"/>
          </p:nvPr>
        </p:nvSpPr>
        <p:spPr>
          <a:xfrm>
            <a:off x="952500" y="254000"/>
            <a:ext cx="11099800" cy="1364159"/>
          </a:xfrm>
          <a:prstGeom prst="rect">
            <a:avLst/>
          </a:prstGeom>
        </p:spPr>
        <p:txBody>
          <a:bodyPr/>
          <a:lstStyle>
            <a:lvl1pPr defTabSz="549148">
              <a:defRPr b="1" sz="7519"/>
            </a:lvl1pPr>
          </a:lstStyle>
          <a:p>
            <a:pPr/>
            <a:r>
              <a:t>Creating Union Find</a:t>
            </a:r>
          </a:p>
        </p:txBody>
      </p:sp>
      <p:sp>
        <p:nvSpPr>
          <p:cNvPr id="1902" name="To begin using Union Find, first construct a bijection (a mapping) between your objects and the integers in the range [0, n)."/>
          <p:cNvSpPr/>
          <p:nvPr/>
        </p:nvSpPr>
        <p:spPr>
          <a:xfrm>
            <a:off x="1062272" y="3098799"/>
            <a:ext cx="10880255"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begin using Union Find, first construct a </a:t>
            </a:r>
            <a:r>
              <a:rPr b="1">
                <a:solidFill>
                  <a:schemeClr val="accent2">
                    <a:satOff val="-13916"/>
                    <a:lumOff val="13989"/>
                  </a:schemeClr>
                </a:solidFill>
              </a:rPr>
              <a:t>bijection</a:t>
            </a:r>
            <a:r>
              <a:t> (a mapping) between your objects and the integers in the range [0, n).</a:t>
            </a:r>
          </a:p>
        </p:txBody>
      </p:sp>
      <p:sp>
        <p:nvSpPr>
          <p:cNvPr id="1903" name="NOTE: This step is not necessary in general, but it will allow us to construct an array-based union find."/>
          <p:cNvSpPr/>
          <p:nvPr/>
        </p:nvSpPr>
        <p:spPr>
          <a:xfrm>
            <a:off x="563081" y="6195691"/>
            <a:ext cx="1187863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NOTE:</a:t>
            </a:r>
            <a:r>
              <a:t> This step is not necessary in general, but it will allow us to construct an array-based union find.</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07" name="H"/>
          <p:cNvGrpSpPr/>
          <p:nvPr/>
        </p:nvGrpSpPr>
        <p:grpSpPr>
          <a:xfrm>
            <a:off x="2626121" y="7953771"/>
            <a:ext cx="691358" cy="691358"/>
            <a:chOff x="0" y="0"/>
            <a:chExt cx="691356" cy="691356"/>
          </a:xfrm>
        </p:grpSpPr>
        <p:sp>
          <p:nvSpPr>
            <p:cNvPr id="190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1905" name="H" descr="H"/>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10" name="B"/>
          <p:cNvGrpSpPr/>
          <p:nvPr/>
        </p:nvGrpSpPr>
        <p:grpSpPr>
          <a:xfrm>
            <a:off x="7934721" y="6604793"/>
            <a:ext cx="691358" cy="691357"/>
            <a:chOff x="0" y="0"/>
            <a:chExt cx="691356" cy="691356"/>
          </a:xfrm>
        </p:grpSpPr>
        <p:sp>
          <p:nvSpPr>
            <p:cNvPr id="1909"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1908" name="B" descr="B"/>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13" name="C"/>
          <p:cNvGrpSpPr/>
          <p:nvPr/>
        </p:nvGrpSpPr>
        <p:grpSpPr>
          <a:xfrm>
            <a:off x="4068365" y="4975621"/>
            <a:ext cx="691357" cy="691358"/>
            <a:chOff x="0" y="0"/>
            <a:chExt cx="691356" cy="691356"/>
          </a:xfrm>
        </p:grpSpPr>
        <p:sp>
          <p:nvSpPr>
            <p:cNvPr id="1912"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1911" name="C" descr="C"/>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16" name="D"/>
          <p:cNvGrpSpPr/>
          <p:nvPr/>
        </p:nvGrpSpPr>
        <p:grpSpPr>
          <a:xfrm>
            <a:off x="2880121" y="3496071"/>
            <a:ext cx="691358" cy="691358"/>
            <a:chOff x="0" y="0"/>
            <a:chExt cx="691356" cy="691356"/>
          </a:xfrm>
        </p:grpSpPr>
        <p:sp>
          <p:nvSpPr>
            <p:cNvPr id="1915"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1914" name="D" descr="D"/>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19" name="E"/>
          <p:cNvGrpSpPr/>
          <p:nvPr/>
        </p:nvGrpSpPr>
        <p:grpSpPr>
          <a:xfrm>
            <a:off x="1381521" y="6604793"/>
            <a:ext cx="691358" cy="691357"/>
            <a:chOff x="0" y="0"/>
            <a:chExt cx="691356" cy="691356"/>
          </a:xfrm>
        </p:grpSpPr>
        <p:sp>
          <p:nvSpPr>
            <p:cNvPr id="191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1917" name="E" descr="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22" name="L"/>
          <p:cNvGrpSpPr/>
          <p:nvPr/>
        </p:nvGrpSpPr>
        <p:grpSpPr>
          <a:xfrm>
            <a:off x="3413521" y="6325393"/>
            <a:ext cx="691358" cy="691357"/>
            <a:chOff x="0" y="0"/>
            <a:chExt cx="691356" cy="691356"/>
          </a:xfrm>
        </p:grpSpPr>
        <p:sp>
          <p:nvSpPr>
            <p:cNvPr id="192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1920" name="L" descr="L"/>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25" name="G"/>
          <p:cNvGrpSpPr/>
          <p:nvPr/>
        </p:nvGrpSpPr>
        <p:grpSpPr>
          <a:xfrm>
            <a:off x="4670821" y="7953771"/>
            <a:ext cx="691358" cy="691358"/>
            <a:chOff x="0" y="0"/>
            <a:chExt cx="691356" cy="691356"/>
          </a:xfrm>
        </p:grpSpPr>
        <p:sp>
          <p:nvSpPr>
            <p:cNvPr id="192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1923" name="G" descr="G"/>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28" name="A"/>
          <p:cNvGrpSpPr/>
          <p:nvPr/>
        </p:nvGrpSpPr>
        <p:grpSpPr>
          <a:xfrm>
            <a:off x="5823743" y="5360193"/>
            <a:ext cx="691357" cy="691357"/>
            <a:chOff x="0" y="0"/>
            <a:chExt cx="691356" cy="691356"/>
          </a:xfrm>
        </p:grpSpPr>
        <p:sp>
          <p:nvSpPr>
            <p:cNvPr id="1927"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1926" name="A" descr="A"/>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31" name="I"/>
          <p:cNvGrpSpPr/>
          <p:nvPr/>
        </p:nvGrpSpPr>
        <p:grpSpPr>
          <a:xfrm>
            <a:off x="5509021" y="3610371"/>
            <a:ext cx="691358" cy="691358"/>
            <a:chOff x="0" y="0"/>
            <a:chExt cx="691356" cy="691356"/>
          </a:xfrm>
        </p:grpSpPr>
        <p:sp>
          <p:nvSpPr>
            <p:cNvPr id="193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1929" name="I" descr="I"/>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34" name="J"/>
          <p:cNvGrpSpPr/>
          <p:nvPr/>
        </p:nvGrpSpPr>
        <p:grpSpPr>
          <a:xfrm>
            <a:off x="7579121" y="4969271"/>
            <a:ext cx="691358" cy="691358"/>
            <a:chOff x="0" y="0"/>
            <a:chExt cx="691356" cy="691356"/>
          </a:xfrm>
        </p:grpSpPr>
        <p:sp>
          <p:nvSpPr>
            <p:cNvPr id="193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1932" name="J" descr="J"/>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37" name="K"/>
          <p:cNvGrpSpPr/>
          <p:nvPr/>
        </p:nvGrpSpPr>
        <p:grpSpPr>
          <a:xfrm>
            <a:off x="6486921" y="7331471"/>
            <a:ext cx="691358" cy="691358"/>
            <a:chOff x="0" y="0"/>
            <a:chExt cx="691356" cy="691356"/>
          </a:xfrm>
        </p:grpSpPr>
        <p:sp>
          <p:nvSpPr>
            <p:cNvPr id="1936"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K</a:t>
              </a:r>
            </a:p>
          </p:txBody>
        </p:sp>
        <p:pic>
          <p:nvPicPr>
            <p:cNvPr id="1935" name="K" descr="K"/>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40" name="F"/>
          <p:cNvGrpSpPr/>
          <p:nvPr/>
        </p:nvGrpSpPr>
        <p:grpSpPr>
          <a:xfrm>
            <a:off x="1584721" y="4975621"/>
            <a:ext cx="691358" cy="691358"/>
            <a:chOff x="0" y="0"/>
            <a:chExt cx="691356" cy="691356"/>
          </a:xfrm>
        </p:grpSpPr>
        <p:sp>
          <p:nvSpPr>
            <p:cNvPr id="193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1938" name="F" descr="F"/>
            <p:cNvPicPr>
              <a:picLocks noChangeAspect="0"/>
            </p:cNvPicPr>
            <p:nvPr/>
          </p:nvPicPr>
          <p:blipFill>
            <a:blip r:embed="rId2">
              <a:extLst/>
            </a:blip>
            <a:stretch>
              <a:fillRect/>
            </a:stretch>
          </p:blipFill>
          <p:spPr>
            <a:xfrm>
              <a:off x="-1" y="-1"/>
              <a:ext cx="691358" cy="691358"/>
            </a:xfrm>
            <a:prstGeom prst="rect">
              <a:avLst/>
            </a:prstGeom>
            <a:effectLst/>
          </p:spPr>
        </p:pic>
      </p:grpSp>
      <p:sp>
        <p:nvSpPr>
          <p:cNvPr id="1941" name="Randomly assign a mapping between the objects and the integers on the right."/>
          <p:cNvSpPr/>
          <p:nvPr/>
        </p:nvSpPr>
        <p:spPr>
          <a:xfrm>
            <a:off x="1419026" y="862806"/>
            <a:ext cx="6720583"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Randomly assign a mapping between the objects and the integers on the right.</a:t>
            </a:r>
          </a:p>
        </p:txBody>
      </p:sp>
      <p:sp>
        <p:nvSpPr>
          <p:cNvPr id="1942" name="0"/>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0</a:t>
            </a:r>
          </a:p>
        </p:txBody>
      </p:sp>
      <p:sp>
        <p:nvSpPr>
          <p:cNvPr id="1943" name="1"/>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a:t>
            </a:r>
          </a:p>
        </p:txBody>
      </p:sp>
      <p:sp>
        <p:nvSpPr>
          <p:cNvPr id="1944" name="2"/>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2</a:t>
            </a:r>
          </a:p>
        </p:txBody>
      </p:sp>
      <p:sp>
        <p:nvSpPr>
          <p:cNvPr id="1945" name="3"/>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3</a:t>
            </a:r>
          </a:p>
        </p:txBody>
      </p:sp>
      <p:sp>
        <p:nvSpPr>
          <p:cNvPr id="1946" name="4"/>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4</a:t>
            </a:r>
          </a:p>
        </p:txBody>
      </p:sp>
      <p:sp>
        <p:nvSpPr>
          <p:cNvPr id="1947" name="5"/>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5</a:t>
            </a:r>
          </a:p>
        </p:txBody>
      </p:sp>
      <p:sp>
        <p:nvSpPr>
          <p:cNvPr id="1948" name="6"/>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6</a:t>
            </a:r>
          </a:p>
        </p:txBody>
      </p:sp>
      <p:sp>
        <p:nvSpPr>
          <p:cNvPr id="1949" name="7"/>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7</a:t>
            </a:r>
          </a:p>
        </p:txBody>
      </p:sp>
      <p:sp>
        <p:nvSpPr>
          <p:cNvPr id="1950" name="8"/>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8</a:t>
            </a:r>
          </a:p>
        </p:txBody>
      </p:sp>
      <p:sp>
        <p:nvSpPr>
          <p:cNvPr id="1951" name="9"/>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9</a:t>
            </a:r>
          </a:p>
        </p:txBody>
      </p:sp>
      <p:sp>
        <p:nvSpPr>
          <p:cNvPr id="1952" name="10"/>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10</a:t>
            </a:r>
          </a:p>
        </p:txBody>
      </p:sp>
      <p:sp>
        <p:nvSpPr>
          <p:cNvPr id="1953" name="11"/>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11</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57" name="H"/>
          <p:cNvGrpSpPr/>
          <p:nvPr/>
        </p:nvGrpSpPr>
        <p:grpSpPr>
          <a:xfrm>
            <a:off x="3149568" y="8609409"/>
            <a:ext cx="691358" cy="691357"/>
            <a:chOff x="0" y="0"/>
            <a:chExt cx="691356" cy="691356"/>
          </a:xfrm>
        </p:grpSpPr>
        <p:sp>
          <p:nvSpPr>
            <p:cNvPr id="195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1955" name="H" descr="H"/>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60" name="B"/>
          <p:cNvGrpSpPr/>
          <p:nvPr/>
        </p:nvGrpSpPr>
        <p:grpSpPr>
          <a:xfrm>
            <a:off x="3149568" y="7867253"/>
            <a:ext cx="691358" cy="691357"/>
            <a:chOff x="0" y="0"/>
            <a:chExt cx="691356" cy="691356"/>
          </a:xfrm>
        </p:grpSpPr>
        <p:sp>
          <p:nvSpPr>
            <p:cNvPr id="1959"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1958" name="B" descr="B"/>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63" name="C"/>
          <p:cNvGrpSpPr/>
          <p:nvPr/>
        </p:nvGrpSpPr>
        <p:grpSpPr>
          <a:xfrm>
            <a:off x="3149568" y="3414315"/>
            <a:ext cx="691358" cy="691357"/>
            <a:chOff x="0" y="0"/>
            <a:chExt cx="691356" cy="691356"/>
          </a:xfrm>
        </p:grpSpPr>
        <p:sp>
          <p:nvSpPr>
            <p:cNvPr id="1962"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1961" name="C" descr="C"/>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66" name="D"/>
          <p:cNvGrpSpPr/>
          <p:nvPr/>
        </p:nvGrpSpPr>
        <p:grpSpPr>
          <a:xfrm>
            <a:off x="3149568" y="2672159"/>
            <a:ext cx="691358" cy="691357"/>
            <a:chOff x="0" y="0"/>
            <a:chExt cx="691356" cy="691356"/>
          </a:xfrm>
        </p:grpSpPr>
        <p:sp>
          <p:nvSpPr>
            <p:cNvPr id="1965"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1964" name="D" descr="D"/>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69" name="E"/>
          <p:cNvGrpSpPr/>
          <p:nvPr/>
        </p:nvGrpSpPr>
        <p:grpSpPr>
          <a:xfrm>
            <a:off x="3149568" y="445690"/>
            <a:ext cx="691358" cy="691357"/>
            <a:chOff x="0" y="0"/>
            <a:chExt cx="691356" cy="691356"/>
          </a:xfrm>
        </p:grpSpPr>
        <p:sp>
          <p:nvSpPr>
            <p:cNvPr id="1968"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1967" name="E" descr="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72" name="L"/>
          <p:cNvGrpSpPr/>
          <p:nvPr/>
        </p:nvGrpSpPr>
        <p:grpSpPr>
          <a:xfrm>
            <a:off x="3149568" y="5640784"/>
            <a:ext cx="691358" cy="691357"/>
            <a:chOff x="0" y="0"/>
            <a:chExt cx="691356" cy="691356"/>
          </a:xfrm>
        </p:grpSpPr>
        <p:sp>
          <p:nvSpPr>
            <p:cNvPr id="197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1970" name="L" descr="L"/>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75" name="G"/>
          <p:cNvGrpSpPr/>
          <p:nvPr/>
        </p:nvGrpSpPr>
        <p:grpSpPr>
          <a:xfrm>
            <a:off x="3149568" y="6382940"/>
            <a:ext cx="691358" cy="691357"/>
            <a:chOff x="0" y="0"/>
            <a:chExt cx="691356" cy="691356"/>
          </a:xfrm>
        </p:grpSpPr>
        <p:sp>
          <p:nvSpPr>
            <p:cNvPr id="197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1973" name="G" descr="G"/>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78" name="A"/>
          <p:cNvGrpSpPr/>
          <p:nvPr/>
        </p:nvGrpSpPr>
        <p:grpSpPr>
          <a:xfrm>
            <a:off x="3149568" y="4156471"/>
            <a:ext cx="691358" cy="691358"/>
            <a:chOff x="0" y="0"/>
            <a:chExt cx="691356" cy="691356"/>
          </a:xfrm>
        </p:grpSpPr>
        <p:sp>
          <p:nvSpPr>
            <p:cNvPr id="1977"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1976" name="A" descr="A"/>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81" name="I"/>
          <p:cNvGrpSpPr/>
          <p:nvPr/>
        </p:nvGrpSpPr>
        <p:grpSpPr>
          <a:xfrm>
            <a:off x="3149568" y="1930003"/>
            <a:ext cx="691358" cy="691357"/>
            <a:chOff x="0" y="0"/>
            <a:chExt cx="691356" cy="691356"/>
          </a:xfrm>
        </p:grpSpPr>
        <p:sp>
          <p:nvSpPr>
            <p:cNvPr id="198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1979" name="I" descr="I"/>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84" name="J"/>
          <p:cNvGrpSpPr/>
          <p:nvPr/>
        </p:nvGrpSpPr>
        <p:grpSpPr>
          <a:xfrm>
            <a:off x="3149568" y="4898628"/>
            <a:ext cx="691358" cy="691357"/>
            <a:chOff x="0" y="0"/>
            <a:chExt cx="691356" cy="691356"/>
          </a:xfrm>
        </p:grpSpPr>
        <p:sp>
          <p:nvSpPr>
            <p:cNvPr id="1983"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1982" name="J" descr="J"/>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87" name="K"/>
          <p:cNvGrpSpPr/>
          <p:nvPr/>
        </p:nvGrpSpPr>
        <p:grpSpPr>
          <a:xfrm>
            <a:off x="3149568" y="7125096"/>
            <a:ext cx="691358" cy="691358"/>
            <a:chOff x="0" y="0"/>
            <a:chExt cx="691356" cy="691356"/>
          </a:xfrm>
        </p:grpSpPr>
        <p:sp>
          <p:nvSpPr>
            <p:cNvPr id="1986"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K</a:t>
              </a:r>
            </a:p>
          </p:txBody>
        </p:sp>
        <p:pic>
          <p:nvPicPr>
            <p:cNvPr id="1985" name="K" descr="K"/>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90" name="F"/>
          <p:cNvGrpSpPr/>
          <p:nvPr/>
        </p:nvGrpSpPr>
        <p:grpSpPr>
          <a:xfrm>
            <a:off x="3149568" y="1187846"/>
            <a:ext cx="691358" cy="691358"/>
            <a:chOff x="0" y="0"/>
            <a:chExt cx="691356" cy="691356"/>
          </a:xfrm>
        </p:grpSpPr>
        <p:sp>
          <p:nvSpPr>
            <p:cNvPr id="1989"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1988" name="F" descr="F"/>
            <p:cNvPicPr>
              <a:picLocks noChangeAspect="0"/>
            </p:cNvPicPr>
            <p:nvPr/>
          </p:nvPicPr>
          <p:blipFill>
            <a:blip r:embed="rId3">
              <a:extLst/>
            </a:blip>
            <a:stretch>
              <a:fillRect/>
            </a:stretch>
          </p:blipFill>
          <p:spPr>
            <a:xfrm>
              <a:off x="-1" y="-1"/>
              <a:ext cx="691358" cy="691358"/>
            </a:xfrm>
            <a:prstGeom prst="rect">
              <a:avLst/>
            </a:prstGeom>
            <a:effectLst/>
          </p:spPr>
        </p:pic>
      </p:grpSp>
      <p:sp>
        <p:nvSpPr>
          <p:cNvPr id="1991" name="Line"/>
          <p:cNvSpPr/>
          <p:nvPr/>
        </p:nvSpPr>
        <p:spPr>
          <a:xfrm>
            <a:off x="4164576" y="8110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92" name="Line"/>
          <p:cNvSpPr/>
          <p:nvPr/>
        </p:nvSpPr>
        <p:spPr>
          <a:xfrm>
            <a:off x="4177276" y="153352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93" name="Line"/>
          <p:cNvSpPr/>
          <p:nvPr/>
        </p:nvSpPr>
        <p:spPr>
          <a:xfrm>
            <a:off x="4189976" y="225603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94" name="Line"/>
          <p:cNvSpPr/>
          <p:nvPr/>
        </p:nvSpPr>
        <p:spPr>
          <a:xfrm>
            <a:off x="4177276" y="30025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95" name="Line"/>
          <p:cNvSpPr/>
          <p:nvPr/>
        </p:nvSpPr>
        <p:spPr>
          <a:xfrm>
            <a:off x="4189976" y="37010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96" name="Line"/>
          <p:cNvSpPr/>
          <p:nvPr/>
        </p:nvSpPr>
        <p:spPr>
          <a:xfrm>
            <a:off x="4177276" y="448250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97" name="Line"/>
          <p:cNvSpPr/>
          <p:nvPr/>
        </p:nvSpPr>
        <p:spPr>
          <a:xfrm>
            <a:off x="4164576" y="51417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98" name="Line"/>
          <p:cNvSpPr/>
          <p:nvPr/>
        </p:nvSpPr>
        <p:spPr>
          <a:xfrm>
            <a:off x="4177276" y="5864225"/>
            <a:ext cx="4999604"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99" name="Line"/>
          <p:cNvSpPr/>
          <p:nvPr/>
        </p:nvSpPr>
        <p:spPr>
          <a:xfrm>
            <a:off x="4189976" y="6716276"/>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00" name="Line"/>
          <p:cNvSpPr/>
          <p:nvPr/>
        </p:nvSpPr>
        <p:spPr>
          <a:xfrm>
            <a:off x="4177276" y="743148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01" name="Line"/>
          <p:cNvSpPr/>
          <p:nvPr/>
        </p:nvSpPr>
        <p:spPr>
          <a:xfrm>
            <a:off x="4189976" y="815399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02" name="Line"/>
          <p:cNvSpPr/>
          <p:nvPr/>
        </p:nvSpPr>
        <p:spPr>
          <a:xfrm>
            <a:off x="4177276" y="8935442"/>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03" name="0"/>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0</a:t>
            </a:r>
          </a:p>
        </p:txBody>
      </p:sp>
      <p:sp>
        <p:nvSpPr>
          <p:cNvPr id="2004" name="1"/>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a:t>
            </a:r>
          </a:p>
        </p:txBody>
      </p:sp>
      <p:sp>
        <p:nvSpPr>
          <p:cNvPr id="2005" name="2"/>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2</a:t>
            </a:r>
          </a:p>
        </p:txBody>
      </p:sp>
      <p:sp>
        <p:nvSpPr>
          <p:cNvPr id="2006" name="3"/>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3</a:t>
            </a:r>
          </a:p>
        </p:txBody>
      </p:sp>
      <p:sp>
        <p:nvSpPr>
          <p:cNvPr id="2007" name="4"/>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4</a:t>
            </a:r>
          </a:p>
        </p:txBody>
      </p:sp>
      <p:sp>
        <p:nvSpPr>
          <p:cNvPr id="2008" name="5"/>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5</a:t>
            </a:r>
          </a:p>
        </p:txBody>
      </p:sp>
      <p:sp>
        <p:nvSpPr>
          <p:cNvPr id="2009" name="6"/>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6</a:t>
            </a:r>
          </a:p>
        </p:txBody>
      </p:sp>
      <p:sp>
        <p:nvSpPr>
          <p:cNvPr id="2010" name="7"/>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7</a:t>
            </a:r>
          </a:p>
        </p:txBody>
      </p:sp>
      <p:sp>
        <p:nvSpPr>
          <p:cNvPr id="2011" name="8"/>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8</a:t>
            </a:r>
          </a:p>
        </p:txBody>
      </p:sp>
      <p:sp>
        <p:nvSpPr>
          <p:cNvPr id="2012" name="9"/>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9</a:t>
            </a:r>
          </a:p>
        </p:txBody>
      </p:sp>
      <p:sp>
        <p:nvSpPr>
          <p:cNvPr id="2013" name="10"/>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10</a:t>
            </a:r>
          </a:p>
        </p:txBody>
      </p:sp>
      <p:sp>
        <p:nvSpPr>
          <p:cNvPr id="2014" name="11"/>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11</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18"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019"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020" name="Line"/>
          <p:cNvSpPr/>
          <p:nvPr/>
        </p:nvSpPr>
        <p:spPr>
          <a:xfrm flipV="1">
            <a:off x="6502400" y="2273300"/>
            <a:ext cx="0" cy="127000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21" name="Store Union Find information in an array. Each index has an associated object (letter in this example) we can lookup through our mapping."/>
          <p:cNvSpPr/>
          <p:nvPr/>
        </p:nvSpPr>
        <p:spPr>
          <a:xfrm>
            <a:off x="1481596" y="4220765"/>
            <a:ext cx="10041608"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Store Union Find information in an array. Each index has an associated object (letter in this example) we can lookup through our mapping.</a:t>
            </a:r>
          </a:p>
        </p:txBody>
      </p:sp>
      <p:graphicFrame>
        <p:nvGraphicFramePr>
          <p:cNvPr id="2022"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26"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027"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028"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031" name="H"/>
          <p:cNvGrpSpPr/>
          <p:nvPr/>
        </p:nvGrpSpPr>
        <p:grpSpPr>
          <a:xfrm>
            <a:off x="11948658" y="4124721"/>
            <a:ext cx="691357" cy="691358"/>
            <a:chOff x="0" y="0"/>
            <a:chExt cx="691356" cy="691356"/>
          </a:xfrm>
        </p:grpSpPr>
        <p:sp>
          <p:nvSpPr>
            <p:cNvPr id="2030"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029" name="H" descr="H"/>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034" name="B"/>
          <p:cNvGrpSpPr/>
          <p:nvPr/>
        </p:nvGrpSpPr>
        <p:grpSpPr>
          <a:xfrm>
            <a:off x="11131699" y="4124721"/>
            <a:ext cx="691357" cy="691358"/>
            <a:chOff x="0" y="0"/>
            <a:chExt cx="691356" cy="691356"/>
          </a:xfrm>
        </p:grpSpPr>
        <p:sp>
          <p:nvSpPr>
            <p:cNvPr id="2033"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032" name="B" descr="B"/>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037" name="C"/>
          <p:cNvGrpSpPr/>
          <p:nvPr/>
        </p:nvGrpSpPr>
        <p:grpSpPr>
          <a:xfrm>
            <a:off x="6229946" y="4124721"/>
            <a:ext cx="691357" cy="691358"/>
            <a:chOff x="0" y="0"/>
            <a:chExt cx="691356" cy="691356"/>
          </a:xfrm>
        </p:grpSpPr>
        <p:sp>
          <p:nvSpPr>
            <p:cNvPr id="2036"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2035" name="C" descr="C"/>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040" name="D"/>
          <p:cNvGrpSpPr/>
          <p:nvPr/>
        </p:nvGrpSpPr>
        <p:grpSpPr>
          <a:xfrm>
            <a:off x="5412987" y="4124721"/>
            <a:ext cx="691357" cy="691358"/>
            <a:chOff x="0" y="0"/>
            <a:chExt cx="691356" cy="691356"/>
          </a:xfrm>
        </p:grpSpPr>
        <p:sp>
          <p:nvSpPr>
            <p:cNvPr id="2039"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038" name="D" descr="D"/>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043" name="E"/>
          <p:cNvGrpSpPr/>
          <p:nvPr/>
        </p:nvGrpSpPr>
        <p:grpSpPr>
          <a:xfrm>
            <a:off x="2962110" y="4124721"/>
            <a:ext cx="691357" cy="691358"/>
            <a:chOff x="0" y="0"/>
            <a:chExt cx="691356" cy="691356"/>
          </a:xfrm>
        </p:grpSpPr>
        <p:sp>
          <p:nvSpPr>
            <p:cNvPr id="2042"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041" name="E" descr="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046" name="L"/>
          <p:cNvGrpSpPr/>
          <p:nvPr/>
        </p:nvGrpSpPr>
        <p:grpSpPr>
          <a:xfrm>
            <a:off x="8680822" y="4124721"/>
            <a:ext cx="691358" cy="691358"/>
            <a:chOff x="0" y="0"/>
            <a:chExt cx="691356" cy="691356"/>
          </a:xfrm>
        </p:grpSpPr>
        <p:sp>
          <p:nvSpPr>
            <p:cNvPr id="2045"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044" name="L" descr="L"/>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049" name="G"/>
          <p:cNvGrpSpPr/>
          <p:nvPr/>
        </p:nvGrpSpPr>
        <p:grpSpPr>
          <a:xfrm>
            <a:off x="9497781" y="4124721"/>
            <a:ext cx="691357" cy="691358"/>
            <a:chOff x="0" y="0"/>
            <a:chExt cx="691356" cy="691356"/>
          </a:xfrm>
        </p:grpSpPr>
        <p:sp>
          <p:nvSpPr>
            <p:cNvPr id="2048"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047" name="G" descr="G"/>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052" name="A"/>
          <p:cNvGrpSpPr/>
          <p:nvPr/>
        </p:nvGrpSpPr>
        <p:grpSpPr>
          <a:xfrm>
            <a:off x="7046904" y="4124721"/>
            <a:ext cx="691357" cy="691358"/>
            <a:chOff x="0" y="0"/>
            <a:chExt cx="691356" cy="691356"/>
          </a:xfrm>
        </p:grpSpPr>
        <p:sp>
          <p:nvSpPr>
            <p:cNvPr id="2051"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050" name="A" descr="A"/>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055" name="I"/>
          <p:cNvGrpSpPr/>
          <p:nvPr/>
        </p:nvGrpSpPr>
        <p:grpSpPr>
          <a:xfrm>
            <a:off x="4596028" y="4124721"/>
            <a:ext cx="691357" cy="691358"/>
            <a:chOff x="0" y="0"/>
            <a:chExt cx="691356" cy="691356"/>
          </a:xfrm>
        </p:grpSpPr>
        <p:sp>
          <p:nvSpPr>
            <p:cNvPr id="205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053" name="I" descr="I"/>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058" name="J"/>
          <p:cNvGrpSpPr/>
          <p:nvPr/>
        </p:nvGrpSpPr>
        <p:grpSpPr>
          <a:xfrm>
            <a:off x="7863864" y="4124721"/>
            <a:ext cx="691357" cy="691358"/>
            <a:chOff x="0" y="0"/>
            <a:chExt cx="691356" cy="691356"/>
          </a:xfrm>
        </p:grpSpPr>
        <p:sp>
          <p:nvSpPr>
            <p:cNvPr id="2057"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056" name="J" descr="J"/>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061" name="K"/>
          <p:cNvGrpSpPr/>
          <p:nvPr/>
        </p:nvGrpSpPr>
        <p:grpSpPr>
          <a:xfrm>
            <a:off x="10314740" y="4124721"/>
            <a:ext cx="691357" cy="691358"/>
            <a:chOff x="0" y="0"/>
            <a:chExt cx="691356" cy="691356"/>
          </a:xfrm>
        </p:grpSpPr>
        <p:sp>
          <p:nvSpPr>
            <p:cNvPr id="2060"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K</a:t>
              </a:r>
            </a:p>
          </p:txBody>
        </p:sp>
        <p:pic>
          <p:nvPicPr>
            <p:cNvPr id="2059" name="K" descr="K"/>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064" name="F"/>
          <p:cNvGrpSpPr/>
          <p:nvPr/>
        </p:nvGrpSpPr>
        <p:grpSpPr>
          <a:xfrm>
            <a:off x="3779069" y="4124721"/>
            <a:ext cx="691357" cy="691358"/>
            <a:chOff x="0" y="0"/>
            <a:chExt cx="691356" cy="691356"/>
          </a:xfrm>
        </p:grpSpPr>
        <p:sp>
          <p:nvSpPr>
            <p:cNvPr id="2063"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062" name="F" descr="F"/>
            <p:cNvPicPr>
              <a:picLocks noChangeAspect="0"/>
            </p:cNvPicPr>
            <p:nvPr/>
          </p:nvPicPr>
          <p:blipFill>
            <a:blip r:embed="rId3">
              <a:extLst/>
            </a:blip>
            <a:stretch>
              <a:fillRect/>
            </a:stretch>
          </p:blipFill>
          <p:spPr>
            <a:xfrm>
              <a:off x="-1" y="-1"/>
              <a:ext cx="691358" cy="691358"/>
            </a:xfrm>
            <a:prstGeom prst="rect">
              <a:avLst/>
            </a:prstGeom>
            <a:effectLst/>
          </p:spPr>
        </p:pic>
      </p:grpSp>
      <p:graphicFrame>
        <p:nvGraphicFramePr>
          <p:cNvPr id="2065"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1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1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06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10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071"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10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074"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0"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111"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077"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11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08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11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083"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11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086"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11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089"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2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12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09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22"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123"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095"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1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09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1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10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10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131"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32"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133"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136" name="H"/>
          <p:cNvGrpSpPr/>
          <p:nvPr/>
        </p:nvGrpSpPr>
        <p:grpSpPr>
          <a:xfrm>
            <a:off x="11948658" y="4124721"/>
            <a:ext cx="691357" cy="691358"/>
            <a:chOff x="0" y="0"/>
            <a:chExt cx="691356" cy="691356"/>
          </a:xfrm>
        </p:grpSpPr>
        <p:sp>
          <p:nvSpPr>
            <p:cNvPr id="2135"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134" name="H" descr="H"/>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139" name="B"/>
          <p:cNvGrpSpPr/>
          <p:nvPr/>
        </p:nvGrpSpPr>
        <p:grpSpPr>
          <a:xfrm>
            <a:off x="11131699" y="4124721"/>
            <a:ext cx="691357" cy="691358"/>
            <a:chOff x="0" y="0"/>
            <a:chExt cx="691356" cy="691356"/>
          </a:xfrm>
        </p:grpSpPr>
        <p:sp>
          <p:nvSpPr>
            <p:cNvPr id="2138"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137" name="B" descr="B"/>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142" name="C"/>
          <p:cNvGrpSpPr/>
          <p:nvPr/>
        </p:nvGrpSpPr>
        <p:grpSpPr>
          <a:xfrm>
            <a:off x="6229946" y="4124721"/>
            <a:ext cx="691357" cy="691358"/>
            <a:chOff x="0" y="0"/>
            <a:chExt cx="691356" cy="691356"/>
          </a:xfrm>
        </p:grpSpPr>
        <p:sp>
          <p:nvSpPr>
            <p:cNvPr id="2141" name="C"/>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2140" name="C" descr="C"/>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145" name="D"/>
          <p:cNvGrpSpPr/>
          <p:nvPr/>
        </p:nvGrpSpPr>
        <p:grpSpPr>
          <a:xfrm>
            <a:off x="5412987" y="4124721"/>
            <a:ext cx="691357" cy="691358"/>
            <a:chOff x="0" y="0"/>
            <a:chExt cx="691356" cy="691356"/>
          </a:xfrm>
        </p:grpSpPr>
        <p:sp>
          <p:nvSpPr>
            <p:cNvPr id="2144"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143" name="D" descr="D"/>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148" name="E"/>
          <p:cNvGrpSpPr/>
          <p:nvPr/>
        </p:nvGrpSpPr>
        <p:grpSpPr>
          <a:xfrm>
            <a:off x="2962110" y="4124721"/>
            <a:ext cx="691357" cy="691358"/>
            <a:chOff x="0" y="0"/>
            <a:chExt cx="691356" cy="691356"/>
          </a:xfrm>
        </p:grpSpPr>
        <p:sp>
          <p:nvSpPr>
            <p:cNvPr id="214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146" name="E" descr="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151" name="L"/>
          <p:cNvGrpSpPr/>
          <p:nvPr/>
        </p:nvGrpSpPr>
        <p:grpSpPr>
          <a:xfrm>
            <a:off x="8680822" y="4124721"/>
            <a:ext cx="691358" cy="691358"/>
            <a:chOff x="0" y="0"/>
            <a:chExt cx="691356" cy="691356"/>
          </a:xfrm>
        </p:grpSpPr>
        <p:sp>
          <p:nvSpPr>
            <p:cNvPr id="215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149" name="L" descr="L"/>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154" name="G"/>
          <p:cNvGrpSpPr/>
          <p:nvPr/>
        </p:nvGrpSpPr>
        <p:grpSpPr>
          <a:xfrm>
            <a:off x="9497781" y="4124721"/>
            <a:ext cx="691357" cy="691358"/>
            <a:chOff x="0" y="0"/>
            <a:chExt cx="691356" cy="691356"/>
          </a:xfrm>
        </p:grpSpPr>
        <p:sp>
          <p:nvSpPr>
            <p:cNvPr id="215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152" name="G" descr="G"/>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157" name="A"/>
          <p:cNvGrpSpPr/>
          <p:nvPr/>
        </p:nvGrpSpPr>
        <p:grpSpPr>
          <a:xfrm>
            <a:off x="7046904" y="4124721"/>
            <a:ext cx="691357" cy="691358"/>
            <a:chOff x="0" y="0"/>
            <a:chExt cx="691356" cy="691356"/>
          </a:xfrm>
        </p:grpSpPr>
        <p:sp>
          <p:nvSpPr>
            <p:cNvPr id="215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155" name="A" descr="A"/>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160" name="I"/>
          <p:cNvGrpSpPr/>
          <p:nvPr/>
        </p:nvGrpSpPr>
        <p:grpSpPr>
          <a:xfrm>
            <a:off x="4596028" y="4124721"/>
            <a:ext cx="691357" cy="691358"/>
            <a:chOff x="0" y="0"/>
            <a:chExt cx="691356" cy="691356"/>
          </a:xfrm>
        </p:grpSpPr>
        <p:sp>
          <p:nvSpPr>
            <p:cNvPr id="215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158" name="I" descr="I"/>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163" name="J"/>
          <p:cNvGrpSpPr/>
          <p:nvPr/>
        </p:nvGrpSpPr>
        <p:grpSpPr>
          <a:xfrm>
            <a:off x="7863864" y="4124721"/>
            <a:ext cx="691357" cy="691358"/>
            <a:chOff x="0" y="0"/>
            <a:chExt cx="691356" cy="691356"/>
          </a:xfrm>
        </p:grpSpPr>
        <p:sp>
          <p:nvSpPr>
            <p:cNvPr id="2162"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161" name="J" descr="J"/>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166" name="K"/>
          <p:cNvGrpSpPr/>
          <p:nvPr/>
        </p:nvGrpSpPr>
        <p:grpSpPr>
          <a:xfrm>
            <a:off x="10314740" y="4124721"/>
            <a:ext cx="691357" cy="691358"/>
            <a:chOff x="0" y="0"/>
            <a:chExt cx="691356" cy="691356"/>
          </a:xfrm>
        </p:grpSpPr>
        <p:sp>
          <p:nvSpPr>
            <p:cNvPr id="2165" name="K"/>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K</a:t>
              </a:r>
            </a:p>
          </p:txBody>
        </p:sp>
        <p:pic>
          <p:nvPicPr>
            <p:cNvPr id="2164" name="K" descr="K"/>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169" name="F"/>
          <p:cNvGrpSpPr/>
          <p:nvPr/>
        </p:nvGrpSpPr>
        <p:grpSpPr>
          <a:xfrm>
            <a:off x="3779069" y="4124721"/>
            <a:ext cx="691357" cy="691358"/>
            <a:chOff x="0" y="0"/>
            <a:chExt cx="691356" cy="691356"/>
          </a:xfrm>
        </p:grpSpPr>
        <p:sp>
          <p:nvSpPr>
            <p:cNvPr id="2168"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167" name="F" descr="F"/>
            <p:cNvPicPr>
              <a:picLocks noChangeAspect="0"/>
            </p:cNvPicPr>
            <p:nvPr/>
          </p:nvPicPr>
          <p:blipFill>
            <a:blip r:embed="rId3">
              <a:extLst/>
            </a:blip>
            <a:stretch>
              <a:fillRect/>
            </a:stretch>
          </p:blipFill>
          <p:spPr>
            <a:xfrm>
              <a:off x="-1" y="-1"/>
              <a:ext cx="691358" cy="691358"/>
            </a:xfrm>
            <a:prstGeom prst="rect">
              <a:avLst/>
            </a:prstGeom>
            <a:effectLst/>
          </p:spPr>
        </p:pic>
      </p:grpSp>
      <p:graphicFrame>
        <p:nvGraphicFramePr>
          <p:cNvPr id="2170"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171"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2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17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2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17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2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18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2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183"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2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18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2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189"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192"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2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195"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2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19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28"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229"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201"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3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23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204"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3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23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20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209"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237"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38"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23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242" name="H"/>
          <p:cNvGrpSpPr/>
          <p:nvPr/>
        </p:nvGrpSpPr>
        <p:grpSpPr>
          <a:xfrm>
            <a:off x="11948658" y="4124721"/>
            <a:ext cx="691357" cy="691358"/>
            <a:chOff x="0" y="0"/>
            <a:chExt cx="691356" cy="691356"/>
          </a:xfrm>
        </p:grpSpPr>
        <p:sp>
          <p:nvSpPr>
            <p:cNvPr id="224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240" name="H" descr="H"/>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45" name="B"/>
          <p:cNvGrpSpPr/>
          <p:nvPr/>
        </p:nvGrpSpPr>
        <p:grpSpPr>
          <a:xfrm>
            <a:off x="11131699" y="4124721"/>
            <a:ext cx="691357" cy="691358"/>
            <a:chOff x="0" y="0"/>
            <a:chExt cx="691356" cy="691356"/>
          </a:xfrm>
        </p:grpSpPr>
        <p:sp>
          <p:nvSpPr>
            <p:cNvPr id="2244"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243" name="B" descr="B"/>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246"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249" name="D"/>
          <p:cNvGrpSpPr/>
          <p:nvPr/>
        </p:nvGrpSpPr>
        <p:grpSpPr>
          <a:xfrm>
            <a:off x="5412987" y="4124721"/>
            <a:ext cx="691357" cy="691358"/>
            <a:chOff x="0" y="0"/>
            <a:chExt cx="691356" cy="691356"/>
          </a:xfrm>
        </p:grpSpPr>
        <p:sp>
          <p:nvSpPr>
            <p:cNvPr id="224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247" name="D" descr="D"/>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52" name="E"/>
          <p:cNvGrpSpPr/>
          <p:nvPr/>
        </p:nvGrpSpPr>
        <p:grpSpPr>
          <a:xfrm>
            <a:off x="2962110" y="4124721"/>
            <a:ext cx="691357" cy="691358"/>
            <a:chOff x="0" y="0"/>
            <a:chExt cx="691356" cy="691356"/>
          </a:xfrm>
        </p:grpSpPr>
        <p:sp>
          <p:nvSpPr>
            <p:cNvPr id="2251"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250" name="E" descr="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55" name="L"/>
          <p:cNvGrpSpPr/>
          <p:nvPr/>
        </p:nvGrpSpPr>
        <p:grpSpPr>
          <a:xfrm>
            <a:off x="8680822" y="4124721"/>
            <a:ext cx="691358" cy="691358"/>
            <a:chOff x="0" y="0"/>
            <a:chExt cx="691356" cy="691356"/>
          </a:xfrm>
        </p:grpSpPr>
        <p:sp>
          <p:nvSpPr>
            <p:cNvPr id="2254"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253" name="L" descr="L"/>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58" name="G"/>
          <p:cNvGrpSpPr/>
          <p:nvPr/>
        </p:nvGrpSpPr>
        <p:grpSpPr>
          <a:xfrm>
            <a:off x="9497781" y="4124721"/>
            <a:ext cx="691357" cy="691358"/>
            <a:chOff x="0" y="0"/>
            <a:chExt cx="691356" cy="691356"/>
          </a:xfrm>
        </p:grpSpPr>
        <p:sp>
          <p:nvSpPr>
            <p:cNvPr id="225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256" name="G" descr="G"/>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61" name="A"/>
          <p:cNvGrpSpPr/>
          <p:nvPr/>
        </p:nvGrpSpPr>
        <p:grpSpPr>
          <a:xfrm>
            <a:off x="7046904" y="4124721"/>
            <a:ext cx="691357" cy="691358"/>
            <a:chOff x="0" y="0"/>
            <a:chExt cx="691356" cy="691356"/>
          </a:xfrm>
        </p:grpSpPr>
        <p:sp>
          <p:nvSpPr>
            <p:cNvPr id="226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259" name="A" descr="A"/>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64" name="I"/>
          <p:cNvGrpSpPr/>
          <p:nvPr/>
        </p:nvGrpSpPr>
        <p:grpSpPr>
          <a:xfrm>
            <a:off x="4596028" y="4124721"/>
            <a:ext cx="691357" cy="691358"/>
            <a:chOff x="0" y="0"/>
            <a:chExt cx="691356" cy="691356"/>
          </a:xfrm>
        </p:grpSpPr>
        <p:sp>
          <p:nvSpPr>
            <p:cNvPr id="226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262" name="I" descr="I"/>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67" name="J"/>
          <p:cNvGrpSpPr/>
          <p:nvPr/>
        </p:nvGrpSpPr>
        <p:grpSpPr>
          <a:xfrm>
            <a:off x="7863864" y="4124721"/>
            <a:ext cx="691357" cy="691358"/>
            <a:chOff x="0" y="0"/>
            <a:chExt cx="691356" cy="691356"/>
          </a:xfrm>
        </p:grpSpPr>
        <p:sp>
          <p:nvSpPr>
            <p:cNvPr id="226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265" name="J" descr="J"/>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268"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grpSp>
        <p:nvGrpSpPr>
          <p:cNvPr id="2271" name="F"/>
          <p:cNvGrpSpPr/>
          <p:nvPr/>
        </p:nvGrpSpPr>
        <p:grpSpPr>
          <a:xfrm>
            <a:off x="3779069" y="4124721"/>
            <a:ext cx="691357" cy="691358"/>
            <a:chOff x="0" y="0"/>
            <a:chExt cx="691356" cy="691356"/>
          </a:xfrm>
        </p:grpSpPr>
        <p:sp>
          <p:nvSpPr>
            <p:cNvPr id="2270"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269" name="F" descr="F"/>
            <p:cNvPicPr>
              <a:picLocks noChangeAspect="0"/>
            </p:cNvPicPr>
            <p:nvPr/>
          </p:nvPicPr>
          <p:blipFill>
            <a:blip r:embed="rId2">
              <a:extLst/>
            </a:blip>
            <a:stretch>
              <a:fillRect/>
            </a:stretch>
          </p:blipFill>
          <p:spPr>
            <a:xfrm>
              <a:off x="-1" y="-1"/>
              <a:ext cx="691358" cy="691358"/>
            </a:xfrm>
            <a:prstGeom prst="rect">
              <a:avLst/>
            </a:prstGeom>
            <a:effectLst/>
          </p:spPr>
        </p:pic>
      </p:grpSp>
      <p:graphicFrame>
        <p:nvGraphicFramePr>
          <p:cNvPr id="2272"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273"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3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27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3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27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3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28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3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285"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3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2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3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291"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3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29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3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29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3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30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28"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329"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303"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3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33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30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0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0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309"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333"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34"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335"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338" name="H"/>
          <p:cNvGrpSpPr/>
          <p:nvPr/>
        </p:nvGrpSpPr>
        <p:grpSpPr>
          <a:xfrm>
            <a:off x="11948658" y="4124721"/>
            <a:ext cx="691357" cy="691358"/>
            <a:chOff x="0" y="0"/>
            <a:chExt cx="691356" cy="691356"/>
          </a:xfrm>
        </p:grpSpPr>
        <p:sp>
          <p:nvSpPr>
            <p:cNvPr id="233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336" name="H" descr="H"/>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341" name="B"/>
          <p:cNvGrpSpPr/>
          <p:nvPr/>
        </p:nvGrpSpPr>
        <p:grpSpPr>
          <a:xfrm>
            <a:off x="11131699" y="4124721"/>
            <a:ext cx="691357" cy="691358"/>
            <a:chOff x="0" y="0"/>
            <a:chExt cx="691356" cy="691356"/>
          </a:xfrm>
        </p:grpSpPr>
        <p:sp>
          <p:nvSpPr>
            <p:cNvPr id="2340"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339" name="B" descr="B"/>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34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345" name="D"/>
          <p:cNvGrpSpPr/>
          <p:nvPr/>
        </p:nvGrpSpPr>
        <p:grpSpPr>
          <a:xfrm>
            <a:off x="5412987" y="4124721"/>
            <a:ext cx="691357" cy="691358"/>
            <a:chOff x="0" y="0"/>
            <a:chExt cx="691356" cy="691356"/>
          </a:xfrm>
        </p:grpSpPr>
        <p:sp>
          <p:nvSpPr>
            <p:cNvPr id="2344"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343" name="D" descr="D"/>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348" name="E"/>
          <p:cNvGrpSpPr/>
          <p:nvPr/>
        </p:nvGrpSpPr>
        <p:grpSpPr>
          <a:xfrm>
            <a:off x="2962110" y="4124721"/>
            <a:ext cx="691357" cy="691358"/>
            <a:chOff x="0" y="0"/>
            <a:chExt cx="691356" cy="691356"/>
          </a:xfrm>
        </p:grpSpPr>
        <p:sp>
          <p:nvSpPr>
            <p:cNvPr id="2347" name="E"/>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346" name="E" descr="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351" name="L"/>
          <p:cNvGrpSpPr/>
          <p:nvPr/>
        </p:nvGrpSpPr>
        <p:grpSpPr>
          <a:xfrm>
            <a:off x="8680822" y="4124721"/>
            <a:ext cx="691358" cy="691358"/>
            <a:chOff x="0" y="0"/>
            <a:chExt cx="691356" cy="691356"/>
          </a:xfrm>
        </p:grpSpPr>
        <p:sp>
          <p:nvSpPr>
            <p:cNvPr id="235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349" name="L" descr="L"/>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354" name="G"/>
          <p:cNvGrpSpPr/>
          <p:nvPr/>
        </p:nvGrpSpPr>
        <p:grpSpPr>
          <a:xfrm>
            <a:off x="9497781" y="4124721"/>
            <a:ext cx="691357" cy="691358"/>
            <a:chOff x="0" y="0"/>
            <a:chExt cx="691356" cy="691356"/>
          </a:xfrm>
        </p:grpSpPr>
        <p:sp>
          <p:nvSpPr>
            <p:cNvPr id="235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352" name="G" descr="G"/>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357" name="A"/>
          <p:cNvGrpSpPr/>
          <p:nvPr/>
        </p:nvGrpSpPr>
        <p:grpSpPr>
          <a:xfrm>
            <a:off x="7046904" y="4124721"/>
            <a:ext cx="691357" cy="691358"/>
            <a:chOff x="0" y="0"/>
            <a:chExt cx="691356" cy="691356"/>
          </a:xfrm>
        </p:grpSpPr>
        <p:sp>
          <p:nvSpPr>
            <p:cNvPr id="2356"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355" name="A" descr="A"/>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360" name="I"/>
          <p:cNvGrpSpPr/>
          <p:nvPr/>
        </p:nvGrpSpPr>
        <p:grpSpPr>
          <a:xfrm>
            <a:off x="4596028" y="4124721"/>
            <a:ext cx="691357" cy="691358"/>
            <a:chOff x="0" y="0"/>
            <a:chExt cx="691356" cy="691356"/>
          </a:xfrm>
        </p:grpSpPr>
        <p:sp>
          <p:nvSpPr>
            <p:cNvPr id="2359"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358" name="I" descr="I"/>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363" name="J"/>
          <p:cNvGrpSpPr/>
          <p:nvPr/>
        </p:nvGrpSpPr>
        <p:grpSpPr>
          <a:xfrm>
            <a:off x="7863864" y="4124721"/>
            <a:ext cx="691357" cy="691358"/>
            <a:chOff x="0" y="0"/>
            <a:chExt cx="691356" cy="691356"/>
          </a:xfrm>
        </p:grpSpPr>
        <p:sp>
          <p:nvSpPr>
            <p:cNvPr id="2362"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361" name="J" descr="J"/>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364"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grpSp>
        <p:nvGrpSpPr>
          <p:cNvPr id="2367" name="F"/>
          <p:cNvGrpSpPr/>
          <p:nvPr/>
        </p:nvGrpSpPr>
        <p:grpSpPr>
          <a:xfrm>
            <a:off x="3779069" y="4124721"/>
            <a:ext cx="691357" cy="691358"/>
            <a:chOff x="0" y="0"/>
            <a:chExt cx="691356" cy="691356"/>
          </a:xfrm>
        </p:grpSpPr>
        <p:sp>
          <p:nvSpPr>
            <p:cNvPr id="2366" name="F"/>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365" name="F" descr="F"/>
            <p:cNvPicPr>
              <a:picLocks noChangeAspect="0"/>
            </p:cNvPicPr>
            <p:nvPr/>
          </p:nvPicPr>
          <p:blipFill>
            <a:blip r:embed="rId2">
              <a:extLst/>
            </a:blip>
            <a:stretch>
              <a:fillRect/>
            </a:stretch>
          </p:blipFill>
          <p:spPr>
            <a:xfrm>
              <a:off x="-1" y="-1"/>
              <a:ext cx="691358" cy="691358"/>
            </a:xfrm>
            <a:prstGeom prst="rect">
              <a:avLst/>
            </a:prstGeom>
            <a:effectLst/>
          </p:spPr>
        </p:pic>
      </p:grpSp>
      <p:graphicFrame>
        <p:nvGraphicFramePr>
          <p:cNvPr id="2368"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369"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0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0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37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0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0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37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1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1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37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12"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13"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381"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1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1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38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16"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17"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387"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1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1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390"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20"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21"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393"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2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2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396"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399"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02"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03"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0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40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29"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430"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431"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434" name="H"/>
          <p:cNvGrpSpPr/>
          <p:nvPr/>
        </p:nvGrpSpPr>
        <p:grpSpPr>
          <a:xfrm>
            <a:off x="11948658" y="4124721"/>
            <a:ext cx="691357" cy="691358"/>
            <a:chOff x="0" y="0"/>
            <a:chExt cx="691356" cy="691356"/>
          </a:xfrm>
        </p:grpSpPr>
        <p:sp>
          <p:nvSpPr>
            <p:cNvPr id="243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432" name="H" descr="H"/>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437" name="B"/>
          <p:cNvGrpSpPr/>
          <p:nvPr/>
        </p:nvGrpSpPr>
        <p:grpSpPr>
          <a:xfrm>
            <a:off x="11131699" y="4124721"/>
            <a:ext cx="691357" cy="691358"/>
            <a:chOff x="0" y="0"/>
            <a:chExt cx="691356" cy="691356"/>
          </a:xfrm>
        </p:grpSpPr>
        <p:sp>
          <p:nvSpPr>
            <p:cNvPr id="2436"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435" name="B" descr="B"/>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438"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441" name="D"/>
          <p:cNvGrpSpPr/>
          <p:nvPr/>
        </p:nvGrpSpPr>
        <p:grpSpPr>
          <a:xfrm>
            <a:off x="5412987" y="4124721"/>
            <a:ext cx="691357" cy="691358"/>
            <a:chOff x="0" y="0"/>
            <a:chExt cx="691356" cy="691356"/>
          </a:xfrm>
        </p:grpSpPr>
        <p:sp>
          <p:nvSpPr>
            <p:cNvPr id="2440"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439" name="D" descr="D"/>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442"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445" name="L"/>
          <p:cNvGrpSpPr/>
          <p:nvPr/>
        </p:nvGrpSpPr>
        <p:grpSpPr>
          <a:xfrm>
            <a:off x="8680822" y="4124721"/>
            <a:ext cx="691358" cy="691358"/>
            <a:chOff x="0" y="0"/>
            <a:chExt cx="691356" cy="691356"/>
          </a:xfrm>
        </p:grpSpPr>
        <p:sp>
          <p:nvSpPr>
            <p:cNvPr id="2444"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443" name="L" descr="L"/>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448" name="G"/>
          <p:cNvGrpSpPr/>
          <p:nvPr/>
        </p:nvGrpSpPr>
        <p:grpSpPr>
          <a:xfrm>
            <a:off x="9497781" y="4124721"/>
            <a:ext cx="691357" cy="691358"/>
            <a:chOff x="0" y="0"/>
            <a:chExt cx="691356" cy="691356"/>
          </a:xfrm>
        </p:grpSpPr>
        <p:sp>
          <p:nvSpPr>
            <p:cNvPr id="244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446" name="G" descr="G"/>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451" name="A"/>
          <p:cNvGrpSpPr/>
          <p:nvPr/>
        </p:nvGrpSpPr>
        <p:grpSpPr>
          <a:xfrm>
            <a:off x="7046904" y="4124721"/>
            <a:ext cx="691357" cy="691358"/>
            <a:chOff x="0" y="0"/>
            <a:chExt cx="691356" cy="691356"/>
          </a:xfrm>
        </p:grpSpPr>
        <p:sp>
          <p:nvSpPr>
            <p:cNvPr id="2450"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449" name="A" descr="A"/>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454" name="I"/>
          <p:cNvGrpSpPr/>
          <p:nvPr/>
        </p:nvGrpSpPr>
        <p:grpSpPr>
          <a:xfrm>
            <a:off x="4596028" y="4124721"/>
            <a:ext cx="691357" cy="691358"/>
            <a:chOff x="0" y="0"/>
            <a:chExt cx="691356" cy="691356"/>
          </a:xfrm>
        </p:grpSpPr>
        <p:sp>
          <p:nvSpPr>
            <p:cNvPr id="2453"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452" name="I" descr="I"/>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457" name="J"/>
          <p:cNvGrpSpPr/>
          <p:nvPr/>
        </p:nvGrpSpPr>
        <p:grpSpPr>
          <a:xfrm>
            <a:off x="7863864" y="4124721"/>
            <a:ext cx="691357" cy="691358"/>
            <a:chOff x="0" y="0"/>
            <a:chExt cx="691356" cy="691356"/>
          </a:xfrm>
        </p:grpSpPr>
        <p:sp>
          <p:nvSpPr>
            <p:cNvPr id="2456"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455" name="J" descr="J"/>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458"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459"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graphicFrame>
        <p:nvGraphicFramePr>
          <p:cNvPr id="2460"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461"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6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6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7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73"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0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0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76"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0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0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7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0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0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8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1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1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8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12"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13"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8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1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1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9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9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9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9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49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Line"/>
          <p:cNvSpPr/>
          <p:nvPr/>
        </p:nvSpPr>
        <p:spPr>
          <a:xfrm flipV="1">
            <a:off x="6849533" y="5387201"/>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1" name="Line"/>
          <p:cNvSpPr/>
          <p:nvPr/>
        </p:nvSpPr>
        <p:spPr>
          <a:xfrm>
            <a:off x="7107766" y="5337186"/>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173"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74"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175"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6"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77"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8"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7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8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8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8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4"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5"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86"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87"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17"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18"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51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522" name="H"/>
          <p:cNvGrpSpPr/>
          <p:nvPr/>
        </p:nvGrpSpPr>
        <p:grpSpPr>
          <a:xfrm>
            <a:off x="11948658" y="4124721"/>
            <a:ext cx="691357" cy="691358"/>
            <a:chOff x="0" y="0"/>
            <a:chExt cx="691356" cy="691356"/>
          </a:xfrm>
        </p:grpSpPr>
        <p:sp>
          <p:nvSpPr>
            <p:cNvPr id="252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520" name="H" descr="H"/>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525" name="B"/>
          <p:cNvGrpSpPr/>
          <p:nvPr/>
        </p:nvGrpSpPr>
        <p:grpSpPr>
          <a:xfrm>
            <a:off x="11131699" y="4124721"/>
            <a:ext cx="691357" cy="691358"/>
            <a:chOff x="0" y="0"/>
            <a:chExt cx="691356" cy="691356"/>
          </a:xfrm>
        </p:grpSpPr>
        <p:sp>
          <p:nvSpPr>
            <p:cNvPr id="2524"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523" name="B" descr="B"/>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526"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529" name="D"/>
          <p:cNvGrpSpPr/>
          <p:nvPr/>
        </p:nvGrpSpPr>
        <p:grpSpPr>
          <a:xfrm>
            <a:off x="5412987" y="4124721"/>
            <a:ext cx="691357" cy="691358"/>
            <a:chOff x="0" y="0"/>
            <a:chExt cx="691356" cy="691356"/>
          </a:xfrm>
        </p:grpSpPr>
        <p:sp>
          <p:nvSpPr>
            <p:cNvPr id="2528"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527" name="D" descr="D"/>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530"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533" name="L"/>
          <p:cNvGrpSpPr/>
          <p:nvPr/>
        </p:nvGrpSpPr>
        <p:grpSpPr>
          <a:xfrm>
            <a:off x="8680822" y="4124721"/>
            <a:ext cx="691358" cy="691358"/>
            <a:chOff x="0" y="0"/>
            <a:chExt cx="691356" cy="691356"/>
          </a:xfrm>
        </p:grpSpPr>
        <p:sp>
          <p:nvSpPr>
            <p:cNvPr id="2532"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531" name="L" descr="L"/>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536" name="G"/>
          <p:cNvGrpSpPr/>
          <p:nvPr/>
        </p:nvGrpSpPr>
        <p:grpSpPr>
          <a:xfrm>
            <a:off x="9497781" y="4124721"/>
            <a:ext cx="691357" cy="691358"/>
            <a:chOff x="0" y="0"/>
            <a:chExt cx="691356" cy="691356"/>
          </a:xfrm>
        </p:grpSpPr>
        <p:sp>
          <p:nvSpPr>
            <p:cNvPr id="253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534" name="G" descr="G"/>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539" name="A"/>
          <p:cNvGrpSpPr/>
          <p:nvPr/>
        </p:nvGrpSpPr>
        <p:grpSpPr>
          <a:xfrm>
            <a:off x="7046904" y="4124721"/>
            <a:ext cx="691357" cy="691358"/>
            <a:chOff x="0" y="0"/>
            <a:chExt cx="691356" cy="691356"/>
          </a:xfrm>
        </p:grpSpPr>
        <p:sp>
          <p:nvSpPr>
            <p:cNvPr id="2538" name="A"/>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537" name="A" descr="A"/>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542" name="I"/>
          <p:cNvGrpSpPr/>
          <p:nvPr/>
        </p:nvGrpSpPr>
        <p:grpSpPr>
          <a:xfrm>
            <a:off x="4596028" y="4124721"/>
            <a:ext cx="691357" cy="691358"/>
            <a:chOff x="0" y="0"/>
            <a:chExt cx="691356" cy="691356"/>
          </a:xfrm>
        </p:grpSpPr>
        <p:sp>
          <p:nvSpPr>
            <p:cNvPr id="2541"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540" name="I" descr="I"/>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545" name="J"/>
          <p:cNvGrpSpPr/>
          <p:nvPr/>
        </p:nvGrpSpPr>
        <p:grpSpPr>
          <a:xfrm>
            <a:off x="7863864" y="4124721"/>
            <a:ext cx="691357" cy="691358"/>
            <a:chOff x="0" y="0"/>
            <a:chExt cx="691356" cy="691356"/>
          </a:xfrm>
        </p:grpSpPr>
        <p:sp>
          <p:nvSpPr>
            <p:cNvPr id="2544" name="J"/>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543" name="J" descr="J"/>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546"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547"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graphicFrame>
        <p:nvGraphicFramePr>
          <p:cNvPr id="2548"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549"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8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8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5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8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8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5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8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8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5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9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9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6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92"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93"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64"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9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9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6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9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9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7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9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9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7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0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0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76"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0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0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79"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80"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81"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8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58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05"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06"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607"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610" name="H"/>
          <p:cNvGrpSpPr/>
          <p:nvPr/>
        </p:nvGrpSpPr>
        <p:grpSpPr>
          <a:xfrm>
            <a:off x="11948658" y="4124721"/>
            <a:ext cx="691357" cy="691358"/>
            <a:chOff x="0" y="0"/>
            <a:chExt cx="691356" cy="691356"/>
          </a:xfrm>
        </p:grpSpPr>
        <p:sp>
          <p:nvSpPr>
            <p:cNvPr id="260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608" name="H" descr="H"/>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13" name="B"/>
          <p:cNvGrpSpPr/>
          <p:nvPr/>
        </p:nvGrpSpPr>
        <p:grpSpPr>
          <a:xfrm>
            <a:off x="11131699" y="4124721"/>
            <a:ext cx="691357" cy="691358"/>
            <a:chOff x="0" y="0"/>
            <a:chExt cx="691356" cy="691356"/>
          </a:xfrm>
        </p:grpSpPr>
        <p:sp>
          <p:nvSpPr>
            <p:cNvPr id="2612"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611" name="B" descr="B"/>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61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617" name="D"/>
          <p:cNvGrpSpPr/>
          <p:nvPr/>
        </p:nvGrpSpPr>
        <p:grpSpPr>
          <a:xfrm>
            <a:off x="5412987" y="4124721"/>
            <a:ext cx="691357" cy="691358"/>
            <a:chOff x="0" y="0"/>
            <a:chExt cx="691356" cy="691356"/>
          </a:xfrm>
        </p:grpSpPr>
        <p:sp>
          <p:nvSpPr>
            <p:cNvPr id="261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615" name="D" descr="D"/>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618"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621" name="L"/>
          <p:cNvGrpSpPr/>
          <p:nvPr/>
        </p:nvGrpSpPr>
        <p:grpSpPr>
          <a:xfrm>
            <a:off x="8680822" y="4124721"/>
            <a:ext cx="691358" cy="691358"/>
            <a:chOff x="0" y="0"/>
            <a:chExt cx="691356" cy="691356"/>
          </a:xfrm>
        </p:grpSpPr>
        <p:sp>
          <p:nvSpPr>
            <p:cNvPr id="262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619" name="L" descr="L"/>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24" name="G"/>
          <p:cNvGrpSpPr/>
          <p:nvPr/>
        </p:nvGrpSpPr>
        <p:grpSpPr>
          <a:xfrm>
            <a:off x="9497781" y="4124721"/>
            <a:ext cx="691357" cy="691358"/>
            <a:chOff x="0" y="0"/>
            <a:chExt cx="691356" cy="691356"/>
          </a:xfrm>
        </p:grpSpPr>
        <p:sp>
          <p:nvSpPr>
            <p:cNvPr id="262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622"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6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2628" name="I"/>
          <p:cNvGrpSpPr/>
          <p:nvPr/>
        </p:nvGrpSpPr>
        <p:grpSpPr>
          <a:xfrm>
            <a:off x="4596028" y="4124721"/>
            <a:ext cx="691357" cy="691358"/>
            <a:chOff x="0" y="0"/>
            <a:chExt cx="691356" cy="691356"/>
          </a:xfrm>
        </p:grpSpPr>
        <p:sp>
          <p:nvSpPr>
            <p:cNvPr id="262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626" name="I" descr="I"/>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62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63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631"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graphicFrame>
        <p:nvGraphicFramePr>
          <p:cNvPr id="2632"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633"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3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6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3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7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4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7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4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7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4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7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5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7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5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8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8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5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6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66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85"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86"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687"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690" name="H"/>
          <p:cNvGrpSpPr/>
          <p:nvPr/>
        </p:nvGrpSpPr>
        <p:grpSpPr>
          <a:xfrm>
            <a:off x="11948658" y="4124721"/>
            <a:ext cx="691357" cy="691358"/>
            <a:chOff x="0" y="0"/>
            <a:chExt cx="691356" cy="691356"/>
          </a:xfrm>
        </p:grpSpPr>
        <p:sp>
          <p:nvSpPr>
            <p:cNvPr id="268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688" name="H" descr="H"/>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93" name="B"/>
          <p:cNvGrpSpPr/>
          <p:nvPr/>
        </p:nvGrpSpPr>
        <p:grpSpPr>
          <a:xfrm>
            <a:off x="11131699" y="4124721"/>
            <a:ext cx="691357" cy="691358"/>
            <a:chOff x="0" y="0"/>
            <a:chExt cx="691356" cy="691356"/>
          </a:xfrm>
        </p:grpSpPr>
        <p:sp>
          <p:nvSpPr>
            <p:cNvPr id="2692" name="B"/>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691" name="B" descr="B"/>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69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697" name="D"/>
          <p:cNvGrpSpPr/>
          <p:nvPr/>
        </p:nvGrpSpPr>
        <p:grpSpPr>
          <a:xfrm>
            <a:off x="5412987" y="4124721"/>
            <a:ext cx="691357" cy="691358"/>
            <a:chOff x="0" y="0"/>
            <a:chExt cx="691356" cy="691356"/>
          </a:xfrm>
        </p:grpSpPr>
        <p:sp>
          <p:nvSpPr>
            <p:cNvPr id="2696"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695" name="D" descr="D"/>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698"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701" name="L"/>
          <p:cNvGrpSpPr/>
          <p:nvPr/>
        </p:nvGrpSpPr>
        <p:grpSpPr>
          <a:xfrm>
            <a:off x="8680822" y="4124721"/>
            <a:ext cx="691358" cy="691358"/>
            <a:chOff x="0" y="0"/>
            <a:chExt cx="691356" cy="691356"/>
          </a:xfrm>
        </p:grpSpPr>
        <p:sp>
          <p:nvSpPr>
            <p:cNvPr id="270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699" name="L" descr="L"/>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04" name="G"/>
          <p:cNvGrpSpPr/>
          <p:nvPr/>
        </p:nvGrpSpPr>
        <p:grpSpPr>
          <a:xfrm>
            <a:off x="9497781" y="4124721"/>
            <a:ext cx="691357" cy="691358"/>
            <a:chOff x="0" y="0"/>
            <a:chExt cx="691356" cy="691356"/>
          </a:xfrm>
        </p:grpSpPr>
        <p:sp>
          <p:nvSpPr>
            <p:cNvPr id="270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702"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70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2708" name="I"/>
          <p:cNvGrpSpPr/>
          <p:nvPr/>
        </p:nvGrpSpPr>
        <p:grpSpPr>
          <a:xfrm>
            <a:off x="4596028" y="4124721"/>
            <a:ext cx="691357" cy="691358"/>
            <a:chOff x="0" y="0"/>
            <a:chExt cx="691356" cy="691356"/>
          </a:xfrm>
        </p:grpSpPr>
        <p:sp>
          <p:nvSpPr>
            <p:cNvPr id="270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706" name="I" descr="I"/>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70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71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711"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graphicFrame>
        <p:nvGraphicFramePr>
          <p:cNvPr id="2712"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713"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4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4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1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4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4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1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5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2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5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2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5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2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5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3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5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3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6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3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6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4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4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4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4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4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74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65"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766"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769" name="H"/>
          <p:cNvGrpSpPr/>
          <p:nvPr/>
        </p:nvGrpSpPr>
        <p:grpSpPr>
          <a:xfrm>
            <a:off x="11948658" y="4124721"/>
            <a:ext cx="691357" cy="691358"/>
            <a:chOff x="0" y="0"/>
            <a:chExt cx="691356" cy="691356"/>
          </a:xfrm>
        </p:grpSpPr>
        <p:sp>
          <p:nvSpPr>
            <p:cNvPr id="2768"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767" name="H" descr="H"/>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770"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771"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774" name="D"/>
          <p:cNvGrpSpPr/>
          <p:nvPr/>
        </p:nvGrpSpPr>
        <p:grpSpPr>
          <a:xfrm>
            <a:off x="5412987" y="4124721"/>
            <a:ext cx="691357" cy="691358"/>
            <a:chOff x="0" y="0"/>
            <a:chExt cx="691356" cy="691356"/>
          </a:xfrm>
        </p:grpSpPr>
        <p:sp>
          <p:nvSpPr>
            <p:cNvPr id="2773"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772" name="D" descr="D"/>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775"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778" name="L"/>
          <p:cNvGrpSpPr/>
          <p:nvPr/>
        </p:nvGrpSpPr>
        <p:grpSpPr>
          <a:xfrm>
            <a:off x="8680822" y="4124721"/>
            <a:ext cx="691358" cy="691358"/>
            <a:chOff x="0" y="0"/>
            <a:chExt cx="691356" cy="691356"/>
          </a:xfrm>
        </p:grpSpPr>
        <p:sp>
          <p:nvSpPr>
            <p:cNvPr id="2777"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776" name="L" descr="L"/>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81" name="G"/>
          <p:cNvGrpSpPr/>
          <p:nvPr/>
        </p:nvGrpSpPr>
        <p:grpSpPr>
          <a:xfrm>
            <a:off x="9497781" y="4124721"/>
            <a:ext cx="691357" cy="691358"/>
            <a:chOff x="0" y="0"/>
            <a:chExt cx="691356" cy="691356"/>
          </a:xfrm>
        </p:grpSpPr>
        <p:sp>
          <p:nvSpPr>
            <p:cNvPr id="2780"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779"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782"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2785" name="I"/>
          <p:cNvGrpSpPr/>
          <p:nvPr/>
        </p:nvGrpSpPr>
        <p:grpSpPr>
          <a:xfrm>
            <a:off x="4596028" y="4124721"/>
            <a:ext cx="691357" cy="691358"/>
            <a:chOff x="0" y="0"/>
            <a:chExt cx="691356" cy="691356"/>
          </a:xfrm>
        </p:grpSpPr>
        <p:sp>
          <p:nvSpPr>
            <p:cNvPr id="2784"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783" name="I" descr="I"/>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786"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787"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788"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789"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9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24"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25"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9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2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2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9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2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2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0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3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3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0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3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3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0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3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3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1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3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3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1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1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1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1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1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2818"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2819"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82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21"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39"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840"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843" name="H"/>
          <p:cNvGrpSpPr/>
          <p:nvPr/>
        </p:nvGrpSpPr>
        <p:grpSpPr>
          <a:xfrm>
            <a:off x="11948658" y="4124721"/>
            <a:ext cx="691357" cy="691358"/>
            <a:chOff x="0" y="0"/>
            <a:chExt cx="691356" cy="691356"/>
          </a:xfrm>
        </p:grpSpPr>
        <p:sp>
          <p:nvSpPr>
            <p:cNvPr id="2842"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841" name="H" descr="H"/>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844"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845"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848" name="D"/>
          <p:cNvGrpSpPr/>
          <p:nvPr/>
        </p:nvGrpSpPr>
        <p:grpSpPr>
          <a:xfrm>
            <a:off x="5412987" y="4124721"/>
            <a:ext cx="691357" cy="691358"/>
            <a:chOff x="0" y="0"/>
            <a:chExt cx="691356" cy="691356"/>
          </a:xfrm>
        </p:grpSpPr>
        <p:sp>
          <p:nvSpPr>
            <p:cNvPr id="2847" name="D"/>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846" name="D" descr="D"/>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849"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852" name="L"/>
          <p:cNvGrpSpPr/>
          <p:nvPr/>
        </p:nvGrpSpPr>
        <p:grpSpPr>
          <a:xfrm>
            <a:off x="8680822" y="4124721"/>
            <a:ext cx="691358" cy="691358"/>
            <a:chOff x="0" y="0"/>
            <a:chExt cx="691356" cy="691356"/>
          </a:xfrm>
        </p:grpSpPr>
        <p:sp>
          <p:nvSpPr>
            <p:cNvPr id="2851"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850" name="L" descr="L"/>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55" name="G"/>
          <p:cNvGrpSpPr/>
          <p:nvPr/>
        </p:nvGrpSpPr>
        <p:grpSpPr>
          <a:xfrm>
            <a:off x="9497781" y="4124721"/>
            <a:ext cx="691357" cy="691358"/>
            <a:chOff x="0" y="0"/>
            <a:chExt cx="691356" cy="691356"/>
          </a:xfrm>
        </p:grpSpPr>
        <p:sp>
          <p:nvSpPr>
            <p:cNvPr id="2854"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853"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856"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2859" name="I"/>
          <p:cNvGrpSpPr/>
          <p:nvPr/>
        </p:nvGrpSpPr>
        <p:grpSpPr>
          <a:xfrm>
            <a:off x="4596028" y="4124721"/>
            <a:ext cx="691357" cy="691358"/>
            <a:chOff x="0" y="0"/>
            <a:chExt cx="691356" cy="691356"/>
          </a:xfrm>
        </p:grpSpPr>
        <p:sp>
          <p:nvSpPr>
            <p:cNvPr id="2858"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857" name="I" descr="I"/>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860"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861"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862"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863"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6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6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7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7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0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0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7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0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0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8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0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0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8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1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1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8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8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8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9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9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2892"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2893"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89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9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913"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914"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917" name="H"/>
          <p:cNvGrpSpPr/>
          <p:nvPr/>
        </p:nvGrpSpPr>
        <p:grpSpPr>
          <a:xfrm>
            <a:off x="11948658" y="4124721"/>
            <a:ext cx="691357" cy="691358"/>
            <a:chOff x="0" y="0"/>
            <a:chExt cx="691356" cy="691356"/>
          </a:xfrm>
        </p:grpSpPr>
        <p:sp>
          <p:nvSpPr>
            <p:cNvPr id="2916"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915" name="H" descr="H"/>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918"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919"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920"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921"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924" name="L"/>
          <p:cNvGrpSpPr/>
          <p:nvPr/>
        </p:nvGrpSpPr>
        <p:grpSpPr>
          <a:xfrm>
            <a:off x="8680822" y="4124721"/>
            <a:ext cx="691358" cy="691358"/>
            <a:chOff x="0" y="0"/>
            <a:chExt cx="691356" cy="691356"/>
          </a:xfrm>
        </p:grpSpPr>
        <p:sp>
          <p:nvSpPr>
            <p:cNvPr id="2923"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922" name="L" descr="L"/>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927" name="G"/>
          <p:cNvGrpSpPr/>
          <p:nvPr/>
        </p:nvGrpSpPr>
        <p:grpSpPr>
          <a:xfrm>
            <a:off x="9497781" y="4124721"/>
            <a:ext cx="691357" cy="691358"/>
            <a:chOff x="0" y="0"/>
            <a:chExt cx="691356" cy="691356"/>
          </a:xfrm>
        </p:grpSpPr>
        <p:sp>
          <p:nvSpPr>
            <p:cNvPr id="2926"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925"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928"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2931" name="I"/>
          <p:cNvGrpSpPr/>
          <p:nvPr/>
        </p:nvGrpSpPr>
        <p:grpSpPr>
          <a:xfrm>
            <a:off x="4596028" y="4124721"/>
            <a:ext cx="691357" cy="691358"/>
            <a:chOff x="0" y="0"/>
            <a:chExt cx="691356" cy="691356"/>
          </a:xfrm>
        </p:grpSpPr>
        <p:sp>
          <p:nvSpPr>
            <p:cNvPr id="2930"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929" name="I" descr="I"/>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932"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933"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934"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935"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3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6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6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41"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7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7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4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7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7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4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7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7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5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7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7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5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7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7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5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5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5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5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6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6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2962"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2963"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964"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965"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1"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984" name="H"/>
          <p:cNvGrpSpPr/>
          <p:nvPr/>
        </p:nvGrpSpPr>
        <p:grpSpPr>
          <a:xfrm>
            <a:off x="11948658" y="4124721"/>
            <a:ext cx="691357" cy="691358"/>
            <a:chOff x="0" y="0"/>
            <a:chExt cx="691356" cy="691356"/>
          </a:xfrm>
        </p:grpSpPr>
        <p:sp>
          <p:nvSpPr>
            <p:cNvPr id="298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982" name="H" descr="H"/>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98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986"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987"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988"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991" name="L"/>
          <p:cNvGrpSpPr/>
          <p:nvPr/>
        </p:nvGrpSpPr>
        <p:grpSpPr>
          <a:xfrm>
            <a:off x="8680822" y="4124721"/>
            <a:ext cx="691358" cy="691358"/>
            <a:chOff x="0" y="0"/>
            <a:chExt cx="691356" cy="691356"/>
          </a:xfrm>
        </p:grpSpPr>
        <p:sp>
          <p:nvSpPr>
            <p:cNvPr id="299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989" name="L" descr="L"/>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994" name="G"/>
          <p:cNvGrpSpPr/>
          <p:nvPr/>
        </p:nvGrpSpPr>
        <p:grpSpPr>
          <a:xfrm>
            <a:off x="9497781" y="4124721"/>
            <a:ext cx="691357" cy="691358"/>
            <a:chOff x="0" y="0"/>
            <a:chExt cx="691356" cy="691356"/>
          </a:xfrm>
        </p:grpSpPr>
        <p:sp>
          <p:nvSpPr>
            <p:cNvPr id="299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992"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99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2998" name="I"/>
          <p:cNvGrpSpPr/>
          <p:nvPr/>
        </p:nvGrpSpPr>
        <p:grpSpPr>
          <a:xfrm>
            <a:off x="4596028" y="4124721"/>
            <a:ext cx="691357" cy="691358"/>
            <a:chOff x="0" y="0"/>
            <a:chExt cx="691356" cy="691356"/>
          </a:xfrm>
        </p:grpSpPr>
        <p:sp>
          <p:nvSpPr>
            <p:cNvPr id="2997" name="I"/>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996" name="I" descr="I"/>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99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00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001"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002"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3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3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3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3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0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3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3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1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4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4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1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4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4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1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4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4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2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4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4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2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029"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030"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031"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03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3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052" name="H"/>
          <p:cNvGrpSpPr/>
          <p:nvPr/>
        </p:nvGrpSpPr>
        <p:grpSpPr>
          <a:xfrm>
            <a:off x="11948658" y="4124721"/>
            <a:ext cx="691357" cy="691358"/>
            <a:chOff x="0" y="0"/>
            <a:chExt cx="691356" cy="691356"/>
          </a:xfrm>
        </p:grpSpPr>
        <p:sp>
          <p:nvSpPr>
            <p:cNvPr id="305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050" name="H" descr="H"/>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05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05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055"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056"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059" name="L"/>
          <p:cNvGrpSpPr/>
          <p:nvPr/>
        </p:nvGrpSpPr>
        <p:grpSpPr>
          <a:xfrm>
            <a:off x="8680822" y="4124721"/>
            <a:ext cx="691358" cy="691358"/>
            <a:chOff x="0" y="0"/>
            <a:chExt cx="691356" cy="691356"/>
          </a:xfrm>
        </p:grpSpPr>
        <p:sp>
          <p:nvSpPr>
            <p:cNvPr id="3058"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057" name="L" descr="L"/>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062" name="G"/>
          <p:cNvGrpSpPr/>
          <p:nvPr/>
        </p:nvGrpSpPr>
        <p:grpSpPr>
          <a:xfrm>
            <a:off x="9497781" y="4124721"/>
            <a:ext cx="691357" cy="691358"/>
            <a:chOff x="0" y="0"/>
            <a:chExt cx="691356" cy="691356"/>
          </a:xfrm>
        </p:grpSpPr>
        <p:sp>
          <p:nvSpPr>
            <p:cNvPr id="3061"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060"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063"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064"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065"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066"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067"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068"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9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7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7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7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8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8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8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8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8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8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093"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094"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095"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09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97"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1"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114" name="H"/>
          <p:cNvGrpSpPr/>
          <p:nvPr/>
        </p:nvGrpSpPr>
        <p:grpSpPr>
          <a:xfrm>
            <a:off x="11948658" y="4124721"/>
            <a:ext cx="691357" cy="691358"/>
            <a:chOff x="0" y="0"/>
            <a:chExt cx="691356" cy="691356"/>
          </a:xfrm>
        </p:grpSpPr>
        <p:sp>
          <p:nvSpPr>
            <p:cNvPr id="3113"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112" name="H" descr="H"/>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1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116"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117"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118"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121" name="L"/>
          <p:cNvGrpSpPr/>
          <p:nvPr/>
        </p:nvGrpSpPr>
        <p:grpSpPr>
          <a:xfrm>
            <a:off x="8680822" y="4124721"/>
            <a:ext cx="691358" cy="691358"/>
            <a:chOff x="0" y="0"/>
            <a:chExt cx="691356" cy="691356"/>
          </a:xfrm>
        </p:grpSpPr>
        <p:sp>
          <p:nvSpPr>
            <p:cNvPr id="3120" name="L"/>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119" name="L" descr="L"/>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124" name="G"/>
          <p:cNvGrpSpPr/>
          <p:nvPr/>
        </p:nvGrpSpPr>
        <p:grpSpPr>
          <a:xfrm>
            <a:off x="9497781" y="4124721"/>
            <a:ext cx="691357" cy="691358"/>
            <a:chOff x="0" y="0"/>
            <a:chExt cx="691356" cy="691356"/>
          </a:xfrm>
        </p:grpSpPr>
        <p:sp>
          <p:nvSpPr>
            <p:cNvPr id="312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122"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126"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12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128"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129"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13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6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3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6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3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6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3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6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4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6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4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7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7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4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155"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156"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157"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15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159"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3"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176" name="H"/>
          <p:cNvGrpSpPr/>
          <p:nvPr/>
        </p:nvGrpSpPr>
        <p:grpSpPr>
          <a:xfrm>
            <a:off x="11948658" y="4124721"/>
            <a:ext cx="691357" cy="691358"/>
            <a:chOff x="0" y="0"/>
            <a:chExt cx="691356" cy="691356"/>
          </a:xfrm>
        </p:grpSpPr>
        <p:sp>
          <p:nvSpPr>
            <p:cNvPr id="3175"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174" name="H" descr="H"/>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77"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178"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179"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180"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181"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184" name="G"/>
          <p:cNvGrpSpPr/>
          <p:nvPr/>
        </p:nvGrpSpPr>
        <p:grpSpPr>
          <a:xfrm>
            <a:off x="9497781" y="4124721"/>
            <a:ext cx="691357" cy="691358"/>
            <a:chOff x="0" y="0"/>
            <a:chExt cx="691356" cy="691356"/>
          </a:xfrm>
        </p:grpSpPr>
        <p:sp>
          <p:nvSpPr>
            <p:cNvPr id="3183"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182"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8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186"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18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188"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189"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19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1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1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9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2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2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9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9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2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2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0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05"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06"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07"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08"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09"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10"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11"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12"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213"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214"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215"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21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17"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19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9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192"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93"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94"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95"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9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97"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98"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9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1"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2" name="8"/>
          <p:cNvSpPr/>
          <p:nvPr/>
        </p:nvSpPr>
        <p:spPr>
          <a:xfrm>
            <a:off x="6483130" y="5473869"/>
            <a:ext cx="980667" cy="985465"/>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03" name="6"/>
          <p:cNvSpPr/>
          <p:nvPr/>
        </p:nvSpPr>
        <p:spPr>
          <a:xfrm>
            <a:off x="6483130" y="4488010"/>
            <a:ext cx="980667" cy="985465"/>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04"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232" name="H"/>
          <p:cNvGrpSpPr/>
          <p:nvPr/>
        </p:nvGrpSpPr>
        <p:grpSpPr>
          <a:xfrm>
            <a:off x="11948658" y="4124721"/>
            <a:ext cx="691357" cy="691358"/>
            <a:chOff x="0" y="0"/>
            <a:chExt cx="691356" cy="691356"/>
          </a:xfrm>
        </p:grpSpPr>
        <p:sp>
          <p:nvSpPr>
            <p:cNvPr id="323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230" name="H" descr="H"/>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3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23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235"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236"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237"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240" name="G"/>
          <p:cNvGrpSpPr/>
          <p:nvPr/>
        </p:nvGrpSpPr>
        <p:grpSpPr>
          <a:xfrm>
            <a:off x="9497781" y="4124721"/>
            <a:ext cx="691357" cy="691358"/>
            <a:chOff x="0" y="0"/>
            <a:chExt cx="691356" cy="691356"/>
          </a:xfrm>
        </p:grpSpPr>
        <p:sp>
          <p:nvSpPr>
            <p:cNvPr id="323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238"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41"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242"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243"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244"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245"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246"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7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7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4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7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7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5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7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7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55"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8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8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5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6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6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6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64"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65"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66"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67"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68"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269"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270"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271"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27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7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5"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288" name="H"/>
          <p:cNvGrpSpPr/>
          <p:nvPr/>
        </p:nvGrpSpPr>
        <p:grpSpPr>
          <a:xfrm>
            <a:off x="11948658" y="4124721"/>
            <a:ext cx="691357" cy="691358"/>
            <a:chOff x="0" y="0"/>
            <a:chExt cx="691356" cy="691356"/>
          </a:xfrm>
        </p:grpSpPr>
        <p:sp>
          <p:nvSpPr>
            <p:cNvPr id="3287"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286" name="H" descr="H"/>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89"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290"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291"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292"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293"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296" name="G"/>
          <p:cNvGrpSpPr/>
          <p:nvPr/>
        </p:nvGrpSpPr>
        <p:grpSpPr>
          <a:xfrm>
            <a:off x="9497781" y="4124721"/>
            <a:ext cx="691357" cy="691358"/>
            <a:chOff x="0" y="0"/>
            <a:chExt cx="691356" cy="691356"/>
          </a:xfrm>
        </p:grpSpPr>
        <p:sp>
          <p:nvSpPr>
            <p:cNvPr id="3295"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294"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97"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298"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299"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30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301"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302"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2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3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3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0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3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3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11"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3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3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14"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323"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324"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325"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32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27"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7"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340" name="H"/>
          <p:cNvGrpSpPr/>
          <p:nvPr/>
        </p:nvGrpSpPr>
        <p:grpSpPr>
          <a:xfrm>
            <a:off x="11948658" y="4124721"/>
            <a:ext cx="691357" cy="691358"/>
            <a:chOff x="0" y="0"/>
            <a:chExt cx="691356" cy="691356"/>
          </a:xfrm>
        </p:grpSpPr>
        <p:sp>
          <p:nvSpPr>
            <p:cNvPr id="3339"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338" name="H" descr="H"/>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341"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34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343"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344"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345"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348" name="G"/>
          <p:cNvGrpSpPr/>
          <p:nvPr/>
        </p:nvGrpSpPr>
        <p:grpSpPr>
          <a:xfrm>
            <a:off x="9497781" y="4124721"/>
            <a:ext cx="691357" cy="691358"/>
            <a:chOff x="0" y="0"/>
            <a:chExt cx="691356" cy="691356"/>
          </a:xfrm>
        </p:grpSpPr>
        <p:sp>
          <p:nvSpPr>
            <p:cNvPr id="3347"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346"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349"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350"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351"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352"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353"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354" name="Line"/>
          <p:cNvSpPr/>
          <p:nvPr/>
        </p:nvSpPr>
        <p:spPr>
          <a:xfrm flipH="1">
            <a:off x="2324781" y="63039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8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8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8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8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6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6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6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6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3"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4"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375"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376"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377"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378"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79"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392" name="H"/>
          <p:cNvGrpSpPr/>
          <p:nvPr/>
        </p:nvGrpSpPr>
        <p:grpSpPr>
          <a:xfrm>
            <a:off x="11948658" y="4124721"/>
            <a:ext cx="691357" cy="691358"/>
            <a:chOff x="0" y="0"/>
            <a:chExt cx="691356" cy="691356"/>
          </a:xfrm>
        </p:grpSpPr>
        <p:sp>
          <p:nvSpPr>
            <p:cNvPr id="3391" name="H"/>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390" name="H" descr="H"/>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393"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39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395"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396"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397"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400" name="G"/>
          <p:cNvGrpSpPr/>
          <p:nvPr/>
        </p:nvGrpSpPr>
        <p:grpSpPr>
          <a:xfrm>
            <a:off x="9497781" y="4124721"/>
            <a:ext cx="691357" cy="691358"/>
            <a:chOff x="0" y="0"/>
            <a:chExt cx="691356" cy="691356"/>
          </a:xfrm>
        </p:grpSpPr>
        <p:sp>
          <p:nvSpPr>
            <p:cNvPr id="3399" name="G"/>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398" name="G" descr="G"/>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401"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402"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403"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404"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405"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406"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3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3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0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3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3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1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3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3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1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3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3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1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1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2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2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2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2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2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2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2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427"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428"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429"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43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431"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1"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442" name="H"/>
          <p:cNvSpPr/>
          <p:nvPr/>
        </p:nvSpPr>
        <p:spPr>
          <a:xfrm>
            <a:off x="9523181"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443"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444"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445"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446"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447"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448" name="G"/>
          <p:cNvSpPr/>
          <p:nvPr/>
        </p:nvSpPr>
        <p:spPr>
          <a:xfrm>
            <a:off x="9523181"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449"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450"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451"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452"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453"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454"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7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7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8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8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8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8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6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6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6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6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6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69"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70"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71"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72"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473"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474"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475"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476"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477"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5"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486" name="H"/>
          <p:cNvSpPr/>
          <p:nvPr/>
        </p:nvSpPr>
        <p:spPr>
          <a:xfrm>
            <a:off x="9523181"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487"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488"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489"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490" name="E"/>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491" name="L"/>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492" name="G"/>
          <p:cNvSpPr/>
          <p:nvPr/>
        </p:nvSpPr>
        <p:spPr>
          <a:xfrm>
            <a:off x="9523181"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493"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494"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495"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496"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497" name="F"/>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498"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0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2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2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0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07"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2"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3"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4"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5"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6"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517"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518"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519"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520"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21"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530" name="H"/>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531"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53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533"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534" name="E"/>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535" name="L"/>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536" name="G"/>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537"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538"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539"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54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541" name="F"/>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542"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6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6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4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6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6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4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7"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8"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559"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560"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561"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56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6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570" name="H"/>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571"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57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573"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574" name="E"/>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575" name="L"/>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576" name="G"/>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577"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578"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579"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58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581" name="F"/>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582"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8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0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0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8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9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9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92"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93"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94"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95"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96"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97"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98"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99"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600"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601"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602"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603"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9" name="Instructions:"/>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610" name="H"/>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611" name="B"/>
          <p:cNvSpPr/>
          <p:nvPr/>
        </p:nvSpPr>
        <p:spPr>
          <a:xfrm>
            <a:off x="8706222" y="530582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612" name="C"/>
          <p:cNvSpPr/>
          <p:nvPr/>
        </p:nvSpPr>
        <p:spPr>
          <a:xfrm>
            <a:off x="6255346"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613" name="D"/>
          <p:cNvSpPr/>
          <p:nvPr/>
        </p:nvSpPr>
        <p:spPr>
          <a:xfrm>
            <a:off x="5438387"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614" name="E"/>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615" name="L"/>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616" name="G"/>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617" name="A"/>
          <p:cNvSpPr/>
          <p:nvPr/>
        </p:nvSpPr>
        <p:spPr>
          <a:xfrm>
            <a:off x="7889264"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618" name="I"/>
          <p:cNvSpPr/>
          <p:nvPr/>
        </p:nvSpPr>
        <p:spPr>
          <a:xfrm>
            <a:off x="5138652"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619" name="J"/>
          <p:cNvSpPr/>
          <p:nvPr/>
        </p:nvSpPr>
        <p:spPr>
          <a:xfrm>
            <a:off x="7889264"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620" name="K"/>
          <p:cNvSpPr/>
          <p:nvPr/>
        </p:nvSpPr>
        <p:spPr>
          <a:xfrm>
            <a:off x="6255346"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621" name="F"/>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643"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44"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2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3"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4"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45" name="Connection Line"/>
          <p:cNvSpPr/>
          <p:nvPr/>
        </p:nvSpPr>
        <p:spPr>
          <a:xfrm>
            <a:off x="3516866" y="3601658"/>
            <a:ext cx="2707408" cy="561462"/>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3636" name="Line"/>
          <p:cNvSpPr/>
          <p:nvPr/>
        </p:nvSpPr>
        <p:spPr>
          <a:xfrm>
            <a:off x="6124979" y="4084870"/>
            <a:ext cx="194520"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7"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638" name="Table"/>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639" name="Table"/>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640" name="Table"/>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641" name="Union(C,K)…"/>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642" name="(This example does not use path compression)"/>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7" name="Summary"/>
          <p:cNvSpPr/>
          <p:nvPr>
            <p:ph type="title"/>
          </p:nvPr>
        </p:nvSpPr>
        <p:spPr>
          <a:xfrm>
            <a:off x="952500" y="254000"/>
            <a:ext cx="11099800" cy="1364159"/>
          </a:xfrm>
          <a:prstGeom prst="rect">
            <a:avLst/>
          </a:prstGeom>
        </p:spPr>
        <p:txBody>
          <a:bodyPr/>
          <a:lstStyle>
            <a:lvl1pPr>
              <a:defRPr b="1"/>
            </a:lvl1pPr>
          </a:lstStyle>
          <a:p>
            <a:pPr/>
            <a:r>
              <a:t>Summary</a:t>
            </a:r>
          </a:p>
        </p:txBody>
      </p:sp>
      <p:sp>
        <p:nvSpPr>
          <p:cNvPr id="3648" name="Find Operation"/>
          <p:cNvSpPr/>
          <p:nvPr/>
        </p:nvSpPr>
        <p:spPr>
          <a:xfrm>
            <a:off x="2893008" y="1908146"/>
            <a:ext cx="7218784"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000" u="sng"/>
            </a:lvl1pPr>
          </a:lstStyle>
          <a:p>
            <a:pPr/>
            <a:r>
              <a:t>Find Operation</a:t>
            </a:r>
          </a:p>
        </p:txBody>
      </p:sp>
      <p:sp>
        <p:nvSpPr>
          <p:cNvPr id="3649" name="Union Operation"/>
          <p:cNvSpPr/>
          <p:nvPr/>
        </p:nvSpPr>
        <p:spPr>
          <a:xfrm>
            <a:off x="2893008" y="5754567"/>
            <a:ext cx="7218784"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000" u="sng"/>
            </a:lvl1pPr>
          </a:lstStyle>
          <a:p>
            <a:pPr/>
            <a:r>
              <a:t>Union Operation</a:t>
            </a:r>
          </a:p>
        </p:txBody>
      </p:sp>
      <p:sp>
        <p:nvSpPr>
          <p:cNvPr id="3650" name="To find which component a particular element belongs to find the root of that component by following the parent nodes until a self loop is reached (a node who's parent is itself)"/>
          <p:cNvSpPr/>
          <p:nvPr/>
        </p:nvSpPr>
        <p:spPr>
          <a:xfrm>
            <a:off x="843328" y="2759479"/>
            <a:ext cx="11318144"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a:t>
            </a:r>
            <a:r>
              <a:rPr b="1">
                <a:solidFill>
                  <a:schemeClr val="accent4">
                    <a:hueOff val="102361"/>
                    <a:satOff val="14118"/>
                    <a:lumOff val="10675"/>
                  </a:schemeClr>
                </a:solidFill>
              </a:rPr>
              <a:t>find</a:t>
            </a:r>
            <a:r>
              <a:t> which component a particular element belongs to find the root of that component by following the parent nodes until a self loop is reached (a node who's parent is itself)</a:t>
            </a:r>
          </a:p>
        </p:txBody>
      </p:sp>
      <p:sp>
        <p:nvSpPr>
          <p:cNvPr id="3651" name="To unify two elements find which are the root nodes of each component and if the root nodes are different make one of the root nodes be the parent of the other."/>
          <p:cNvSpPr/>
          <p:nvPr/>
        </p:nvSpPr>
        <p:spPr>
          <a:xfrm>
            <a:off x="843328" y="6721234"/>
            <a:ext cx="1131814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a:t>
            </a:r>
            <a:r>
              <a:rPr b="1">
                <a:solidFill>
                  <a:schemeClr val="accent4">
                    <a:hueOff val="102361"/>
                    <a:satOff val="14118"/>
                    <a:lumOff val="10675"/>
                  </a:schemeClr>
                </a:solidFill>
              </a:rPr>
              <a:t>unify</a:t>
            </a:r>
            <a:r>
              <a:t> two elements find which are the root nodes of each component and if the root nodes are different make one of the root nodes be the parent of the other.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Union Find…"/>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0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0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09"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10"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11"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12"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1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14"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15"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1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8"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9" name="Line"/>
          <p:cNvSpPr/>
          <p:nvPr/>
        </p:nvSpPr>
        <p:spPr>
          <a:xfrm>
            <a:off x="11107866" y="4412262"/>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 name="Line"/>
          <p:cNvSpPr/>
          <p:nvPr/>
        </p:nvSpPr>
        <p:spPr>
          <a:xfrm flipH="1">
            <a:off x="11042348" y="460501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1" name="Line"/>
          <p:cNvSpPr/>
          <p:nvPr/>
        </p:nvSpPr>
        <p:spPr>
          <a:xfrm>
            <a:off x="9383024" y="3606122"/>
            <a:ext cx="344518"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2" name="Line"/>
          <p:cNvSpPr/>
          <p:nvPr/>
        </p:nvSpPr>
        <p:spPr>
          <a:xfrm flipH="1">
            <a:off x="9317505" y="379887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3" name="Magnet 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24"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25"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3" name="Remarks"/>
          <p:cNvSpPr/>
          <p:nvPr>
            <p:ph type="title"/>
          </p:nvPr>
        </p:nvSpPr>
        <p:spPr>
          <a:xfrm>
            <a:off x="952500" y="254000"/>
            <a:ext cx="11099800" cy="1364159"/>
          </a:xfrm>
          <a:prstGeom prst="rect">
            <a:avLst/>
          </a:prstGeom>
        </p:spPr>
        <p:txBody>
          <a:bodyPr/>
          <a:lstStyle>
            <a:lvl1pPr>
              <a:defRPr b="1"/>
            </a:lvl1pPr>
          </a:lstStyle>
          <a:p>
            <a:pPr/>
            <a:r>
              <a:t>Remarks</a:t>
            </a:r>
          </a:p>
        </p:txBody>
      </p:sp>
      <p:sp>
        <p:nvSpPr>
          <p:cNvPr id="3654" name="In this data structure, we do not…"/>
          <p:cNvSpPr/>
          <p:nvPr/>
        </p:nvSpPr>
        <p:spPr>
          <a:xfrm>
            <a:off x="511572" y="2535887"/>
            <a:ext cx="11981657"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In this data structure, we do not </a:t>
            </a:r>
          </a:p>
          <a:p>
            <a:pPr>
              <a:defRPr sz="4000"/>
            </a:pPr>
            <a:r>
              <a:t>“un-union” elements. In general, this would be very inefficient to do since we would have to update all the children of a node.</a:t>
            </a:r>
          </a:p>
        </p:txBody>
      </p:sp>
      <p:sp>
        <p:nvSpPr>
          <p:cNvPr id="3655" name="The number of components is equal to the number of roots remaining. Also, remark that the number of root nodes never increases."/>
          <p:cNvSpPr/>
          <p:nvPr/>
        </p:nvSpPr>
        <p:spPr>
          <a:xfrm>
            <a:off x="511572" y="6304637"/>
            <a:ext cx="11981657"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The number of components is equal to the number of roots remaining. Also, remark that the number of root nodes never increases.</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7" name="Remarks"/>
          <p:cNvSpPr/>
          <p:nvPr>
            <p:ph type="title"/>
          </p:nvPr>
        </p:nvSpPr>
        <p:spPr>
          <a:xfrm>
            <a:off x="952500" y="254000"/>
            <a:ext cx="11099800" cy="1364159"/>
          </a:xfrm>
          <a:prstGeom prst="rect">
            <a:avLst/>
          </a:prstGeom>
        </p:spPr>
        <p:txBody>
          <a:bodyPr/>
          <a:lstStyle>
            <a:lvl1pPr>
              <a:defRPr b="1"/>
            </a:lvl1pPr>
          </a:lstStyle>
          <a:p>
            <a:pPr/>
            <a:r>
              <a:t>Remarks</a:t>
            </a:r>
          </a:p>
        </p:txBody>
      </p:sp>
      <p:sp>
        <p:nvSpPr>
          <p:cNvPr id="3658" name="H"/>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659"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660"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661"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662"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663"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664"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665"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666"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667"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668"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669"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686"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87"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72"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3"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4"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5"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6"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7"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8"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9"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80"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81"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82"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88"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3684"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85"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0" name="Remarks"/>
          <p:cNvSpPr/>
          <p:nvPr>
            <p:ph type="title"/>
          </p:nvPr>
        </p:nvSpPr>
        <p:spPr>
          <a:xfrm>
            <a:off x="952500" y="254000"/>
            <a:ext cx="11099800" cy="1364159"/>
          </a:xfrm>
          <a:prstGeom prst="rect">
            <a:avLst/>
          </a:prstGeom>
        </p:spPr>
        <p:txBody>
          <a:bodyPr/>
          <a:lstStyle>
            <a:lvl1pPr>
              <a:defRPr b="1"/>
            </a:lvl1pPr>
          </a:lstStyle>
          <a:p>
            <a:pPr/>
            <a:r>
              <a:t>Remarks</a:t>
            </a:r>
          </a:p>
        </p:txBody>
      </p:sp>
      <p:sp>
        <p:nvSpPr>
          <p:cNvPr id="3691"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692"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693"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694"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695"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696"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697"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698"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699"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700"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701"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702"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719"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20"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05"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06"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07"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08"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09"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0"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1"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2"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3"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4"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5"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1"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3717"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8"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3" name="Remarks"/>
          <p:cNvSpPr/>
          <p:nvPr>
            <p:ph type="title"/>
          </p:nvPr>
        </p:nvSpPr>
        <p:spPr>
          <a:xfrm>
            <a:off x="952500" y="254000"/>
            <a:ext cx="11099800" cy="1364159"/>
          </a:xfrm>
          <a:prstGeom prst="rect">
            <a:avLst/>
          </a:prstGeom>
        </p:spPr>
        <p:txBody>
          <a:bodyPr/>
          <a:lstStyle>
            <a:lvl1pPr>
              <a:defRPr b="1"/>
            </a:lvl1pPr>
          </a:lstStyle>
          <a:p>
            <a:pPr/>
            <a:r>
              <a:t>Remarks</a:t>
            </a:r>
          </a:p>
        </p:txBody>
      </p:sp>
      <p:sp>
        <p:nvSpPr>
          <p:cNvPr id="3724"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725"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726"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727"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728"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729"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730"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731"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732"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733"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734"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735"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752"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53"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38"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39"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40"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41"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42"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43"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44"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45"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46"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47"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48"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54"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3750"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51"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6" name="Remarks"/>
          <p:cNvSpPr/>
          <p:nvPr>
            <p:ph type="title"/>
          </p:nvPr>
        </p:nvSpPr>
        <p:spPr>
          <a:xfrm>
            <a:off x="952500" y="254000"/>
            <a:ext cx="11099800" cy="1364159"/>
          </a:xfrm>
          <a:prstGeom prst="rect">
            <a:avLst/>
          </a:prstGeom>
        </p:spPr>
        <p:txBody>
          <a:bodyPr/>
          <a:lstStyle>
            <a:lvl1pPr>
              <a:defRPr b="1"/>
            </a:lvl1pPr>
          </a:lstStyle>
          <a:p>
            <a:pPr/>
            <a:r>
              <a:t>Remarks</a:t>
            </a:r>
          </a:p>
        </p:txBody>
      </p:sp>
      <p:sp>
        <p:nvSpPr>
          <p:cNvPr id="3757"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758"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759"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760"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761"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762"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763"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764"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765"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766"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767"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768"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785"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86"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71"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2"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3"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4"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5"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6"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7"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8"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9"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80"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81"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87"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3783"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84"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9" name="Remarks"/>
          <p:cNvSpPr/>
          <p:nvPr>
            <p:ph type="title"/>
          </p:nvPr>
        </p:nvSpPr>
        <p:spPr>
          <a:xfrm>
            <a:off x="952500" y="254000"/>
            <a:ext cx="11099800" cy="1364159"/>
          </a:xfrm>
          <a:prstGeom prst="rect">
            <a:avLst/>
          </a:prstGeom>
        </p:spPr>
        <p:txBody>
          <a:bodyPr/>
          <a:lstStyle>
            <a:lvl1pPr>
              <a:defRPr b="1"/>
            </a:lvl1pPr>
          </a:lstStyle>
          <a:p>
            <a:pPr/>
            <a:r>
              <a:t>Remarks</a:t>
            </a:r>
          </a:p>
        </p:txBody>
      </p:sp>
      <p:sp>
        <p:nvSpPr>
          <p:cNvPr id="3790"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791" name="B"/>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792"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793"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794"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795"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796"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797"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798"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799"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800"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801"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818"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19"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04"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05"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06"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07"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08"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09"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0"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1"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2"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3"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4"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20"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3816"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7"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2" name="Remarks"/>
          <p:cNvSpPr/>
          <p:nvPr>
            <p:ph type="title"/>
          </p:nvPr>
        </p:nvSpPr>
        <p:spPr>
          <a:xfrm>
            <a:off x="952500" y="254000"/>
            <a:ext cx="11099800" cy="1364159"/>
          </a:xfrm>
          <a:prstGeom prst="rect">
            <a:avLst/>
          </a:prstGeom>
        </p:spPr>
        <p:txBody>
          <a:bodyPr/>
          <a:lstStyle>
            <a:lvl1pPr>
              <a:defRPr b="1"/>
            </a:lvl1pPr>
          </a:lstStyle>
          <a:p>
            <a:pPr/>
            <a:r>
              <a:t>Remarks</a:t>
            </a:r>
          </a:p>
        </p:txBody>
      </p:sp>
      <p:sp>
        <p:nvSpPr>
          <p:cNvPr id="3823" name="H"/>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824"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825"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826"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827"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828"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829"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830"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831"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832" name="J"/>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833"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834"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851"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52"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37"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38"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39"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40"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41"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42"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43"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44"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45"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46"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47"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3"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3849"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0"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5" name="Remarks"/>
          <p:cNvSpPr/>
          <p:nvPr>
            <p:ph type="title"/>
          </p:nvPr>
        </p:nvSpPr>
        <p:spPr>
          <a:xfrm>
            <a:off x="952500" y="254000"/>
            <a:ext cx="11099800" cy="1364159"/>
          </a:xfrm>
          <a:prstGeom prst="rect">
            <a:avLst/>
          </a:prstGeom>
        </p:spPr>
        <p:txBody>
          <a:bodyPr/>
          <a:lstStyle>
            <a:lvl1pPr>
              <a:defRPr b="1"/>
            </a:lvl1pPr>
          </a:lstStyle>
          <a:p>
            <a:pPr/>
            <a:r>
              <a:t>Remarks</a:t>
            </a:r>
          </a:p>
        </p:txBody>
      </p:sp>
      <p:sp>
        <p:nvSpPr>
          <p:cNvPr id="3856" name="H"/>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857"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858" name="C"/>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859"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860"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861"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862"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863"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864"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865"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866"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867"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884"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85"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70"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71"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72"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73"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74"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75"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76"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77"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78"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79"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80"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86"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3882"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83"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8" name="Remarks"/>
          <p:cNvSpPr/>
          <p:nvPr>
            <p:ph type="title"/>
          </p:nvPr>
        </p:nvSpPr>
        <p:spPr>
          <a:xfrm>
            <a:off x="952500" y="254000"/>
            <a:ext cx="11099800" cy="1364159"/>
          </a:xfrm>
          <a:prstGeom prst="rect">
            <a:avLst/>
          </a:prstGeom>
        </p:spPr>
        <p:txBody>
          <a:bodyPr/>
          <a:lstStyle>
            <a:lvl1pPr>
              <a:defRPr b="1"/>
            </a:lvl1pPr>
          </a:lstStyle>
          <a:p>
            <a:pPr/>
            <a:r>
              <a:t>Remarks</a:t>
            </a:r>
          </a:p>
        </p:txBody>
      </p:sp>
      <p:sp>
        <p:nvSpPr>
          <p:cNvPr id="3889" name="H"/>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890"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891"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892" name="D"/>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893" name="E"/>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894" name="L"/>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895" name="G"/>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896" name="A"/>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897" name="I"/>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898"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899" name="K"/>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900" name="F"/>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917"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918"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903"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4"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5"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6"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7"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8"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9"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10"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11"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12"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13"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19"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3915"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16" name="Our current version of Union Find does not support the nice α(n) time complexity we want.…"/>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1" name="Union Find…"/>
          <p:cNvSpPr/>
          <p:nvPr>
            <p:ph type="title"/>
          </p:nvPr>
        </p:nvSpPr>
        <p:spPr>
          <a:xfrm>
            <a:off x="-47976" y="2362776"/>
            <a:ext cx="13100752" cy="4114041"/>
          </a:xfrm>
          <a:prstGeom prst="rect">
            <a:avLst/>
          </a:prstGeom>
        </p:spPr>
        <p:txBody>
          <a:bodyPr/>
          <a:lstStyle/>
          <a:p>
            <a:pPr defTabSz="514095">
              <a:defRPr b="1" sz="10560"/>
            </a:pPr>
            <a:r>
              <a:t>Union Find</a:t>
            </a:r>
          </a:p>
          <a:p>
            <a:pPr defTabSz="514095">
              <a:defRPr b="1" sz="10560"/>
            </a:pPr>
            <a:r>
              <a:t>Path Compression</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