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 Id="rId260" Type="http://schemas.openxmlformats.org/officeDocument/2006/relationships/slide" Target="slides/slide253.xml"/><Relationship Id="rId261" Type="http://schemas.openxmlformats.org/officeDocument/2006/relationships/slide" Target="slides/slide254.xml"/><Relationship Id="rId262" Type="http://schemas.openxmlformats.org/officeDocument/2006/relationships/slide" Target="slides/slide255.xml"/><Relationship Id="rId263" Type="http://schemas.openxmlformats.org/officeDocument/2006/relationships/slide" Target="slides/slide256.xml"/><Relationship Id="rId264" Type="http://schemas.openxmlformats.org/officeDocument/2006/relationships/slide" Target="slides/slide257.xml"/><Relationship Id="rId265" Type="http://schemas.openxmlformats.org/officeDocument/2006/relationships/slide" Target="slides/slide258.xml"/><Relationship Id="rId266" Type="http://schemas.openxmlformats.org/officeDocument/2006/relationships/slide" Target="slides/slide259.xml"/><Relationship Id="rId267" Type="http://schemas.openxmlformats.org/officeDocument/2006/relationships/slide" Target="slides/slide260.xml"/><Relationship Id="rId268" Type="http://schemas.openxmlformats.org/officeDocument/2006/relationships/slide" Target="slides/slide261.xml"/><Relationship Id="rId269" Type="http://schemas.openxmlformats.org/officeDocument/2006/relationships/slide" Target="slides/slide262.xml"/><Relationship Id="rId270" Type="http://schemas.openxmlformats.org/officeDocument/2006/relationships/slide" Target="slides/slide263.xml"/><Relationship Id="rId271" Type="http://schemas.openxmlformats.org/officeDocument/2006/relationships/slide" Target="slides/slide264.xml"/><Relationship Id="rId272" Type="http://schemas.openxmlformats.org/officeDocument/2006/relationships/slide" Target="slides/slide265.xml"/><Relationship Id="rId273" Type="http://schemas.openxmlformats.org/officeDocument/2006/relationships/slide" Target="slides/slide266.xml"/><Relationship Id="rId274" Type="http://schemas.openxmlformats.org/officeDocument/2006/relationships/slide" Target="slides/slide267.xml"/><Relationship Id="rId275" Type="http://schemas.openxmlformats.org/officeDocument/2006/relationships/slide" Target="slides/slide268.xml"/><Relationship Id="rId276" Type="http://schemas.openxmlformats.org/officeDocument/2006/relationships/slide" Target="slides/slide26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162.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164.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167.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168.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169.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185.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186.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187.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188.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189.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23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Finally, time to take about the union find, my ultimate favourite data structure of all time! I sure hope you like it too! This is the first video is a series of videos concerning the union find.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9" name="Shape 2369"/>
          <p:cNvSpPr/>
          <p:nvPr>
            <p:ph type="sldImg"/>
          </p:nvPr>
        </p:nvSpPr>
        <p:spPr>
          <a:prstGeom prst="rect">
            <a:avLst/>
          </a:prstGeom>
        </p:spPr>
        <p:txBody>
          <a:bodyPr/>
          <a:lstStyle/>
          <a:p>
            <a:pPr/>
          </a:p>
        </p:txBody>
      </p:sp>
      <p:sp>
        <p:nvSpPr>
          <p:cNvPr id="2370" name="Shape 2370"/>
          <p:cNvSpPr/>
          <p:nvPr>
            <p:ph type="body" sz="quarter" idx="1"/>
          </p:nvPr>
        </p:nvSpPr>
        <p:spPr>
          <a:prstGeom prst="rect">
            <a:avLst/>
          </a:prstGeom>
        </p:spPr>
        <p:txBody>
          <a:bodyPr/>
          <a:lstStyle/>
          <a:p>
            <a:pPr/>
            <a:r>
              <a:t>Read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4" name="Shape 2474"/>
          <p:cNvSpPr/>
          <p:nvPr>
            <p:ph type="sldImg"/>
          </p:nvPr>
        </p:nvSpPr>
        <p:spPr>
          <a:prstGeom prst="rect">
            <a:avLst/>
          </a:prstGeom>
        </p:spPr>
        <p:txBody>
          <a:bodyPr/>
          <a:lstStyle/>
          <a:p>
            <a:pPr/>
          </a:p>
        </p:txBody>
      </p:sp>
      <p:sp>
        <p:nvSpPr>
          <p:cNvPr id="2475" name="Shape 2475"/>
          <p:cNvSpPr/>
          <p:nvPr>
            <p:ph type="body" sz="quarter" idx="1"/>
          </p:nvPr>
        </p:nvSpPr>
        <p:spPr>
          <a:prstGeom prst="rect">
            <a:avLst/>
          </a:prstGeom>
        </p:spPr>
        <p:txBody>
          <a:bodyPr/>
          <a:lstStyle/>
          <a:p>
            <a:pPr/>
            <a:r>
              <a:t>Describe slide.</a:t>
            </a:r>
          </a:p>
          <a:p>
            <a:pPr/>
          </a:p>
          <a:p>
            <a:pPr/>
            <a:r>
              <a:t>Remark that to begin with we assigned the value in the array to be the index. This is because originally every node maps to itself.</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0" name="Shape 2580"/>
          <p:cNvSpPr/>
          <p:nvPr>
            <p:ph type="sldImg"/>
          </p:nvPr>
        </p:nvSpPr>
        <p:spPr>
          <a:prstGeom prst="rect">
            <a:avLst/>
          </a:prstGeom>
        </p:spPr>
        <p:txBody>
          <a:bodyPr/>
          <a:lstStyle/>
          <a:p>
            <a:pPr/>
          </a:p>
        </p:txBody>
      </p:sp>
      <p:sp>
        <p:nvSpPr>
          <p:cNvPr id="2581" name="Shape 2581"/>
          <p:cNvSpPr/>
          <p:nvPr>
            <p:ph type="body" sz="quarter" idx="1"/>
          </p:nvPr>
        </p:nvSpPr>
        <p:spPr>
          <a:prstGeom prst="rect">
            <a:avLst/>
          </a:prstGeom>
        </p:spPr>
        <p:txBody>
          <a:bodyPr/>
          <a:lstStyle/>
          <a:p>
            <a:pPr/>
            <a:r>
              <a:t>So either set the value at index 4 to be nine or the value at index 9 to be 4, I think I will do the latter, but it really doesn’t matter. In general I merge the smaller group into the larger group.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9" name="Shape 4299"/>
          <p:cNvSpPr/>
          <p:nvPr>
            <p:ph type="sldImg"/>
          </p:nvPr>
        </p:nvSpPr>
        <p:spPr>
          <a:prstGeom prst="rect">
            <a:avLst/>
          </a:prstGeom>
        </p:spPr>
        <p:txBody>
          <a:bodyPr/>
          <a:lstStyle/>
          <a:p>
            <a:pPr/>
          </a:p>
        </p:txBody>
      </p:sp>
      <p:sp>
        <p:nvSpPr>
          <p:cNvPr id="4300" name="Shape 430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9" name="Shape 4339"/>
          <p:cNvSpPr/>
          <p:nvPr>
            <p:ph type="sldImg"/>
          </p:nvPr>
        </p:nvSpPr>
        <p:spPr>
          <a:prstGeom prst="rect">
            <a:avLst/>
          </a:prstGeom>
        </p:spPr>
        <p:txBody>
          <a:bodyPr/>
          <a:lstStyle/>
          <a:p>
            <a:pPr/>
          </a:p>
        </p:txBody>
      </p:sp>
      <p:sp>
        <p:nvSpPr>
          <p:cNvPr id="4340" name="Shape 434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9" name="Shape 4379"/>
          <p:cNvSpPr/>
          <p:nvPr>
            <p:ph type="sldImg"/>
          </p:nvPr>
        </p:nvSpPr>
        <p:spPr>
          <a:prstGeom prst="rect">
            <a:avLst/>
          </a:prstGeom>
        </p:spPr>
        <p:txBody>
          <a:bodyPr/>
          <a:lstStyle/>
          <a:p>
            <a:pPr/>
          </a:p>
        </p:txBody>
      </p:sp>
      <p:sp>
        <p:nvSpPr>
          <p:cNvPr id="4380" name="Shape 438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9" name="Shape 4419"/>
          <p:cNvSpPr/>
          <p:nvPr>
            <p:ph type="sldImg"/>
          </p:nvPr>
        </p:nvSpPr>
        <p:spPr>
          <a:prstGeom prst="rect">
            <a:avLst/>
          </a:prstGeom>
        </p:spPr>
        <p:txBody>
          <a:bodyPr/>
          <a:lstStyle/>
          <a:p>
            <a:pPr/>
          </a:p>
        </p:txBody>
      </p:sp>
      <p:sp>
        <p:nvSpPr>
          <p:cNvPr id="4420" name="Shape 442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9" name="Shape 4459"/>
          <p:cNvSpPr/>
          <p:nvPr>
            <p:ph type="sldImg"/>
          </p:nvPr>
        </p:nvSpPr>
        <p:spPr>
          <a:prstGeom prst="rect">
            <a:avLst/>
          </a:prstGeom>
        </p:spPr>
        <p:txBody>
          <a:bodyPr/>
          <a:lstStyle/>
          <a:p>
            <a:pPr/>
          </a:p>
        </p:txBody>
      </p:sp>
      <p:sp>
        <p:nvSpPr>
          <p:cNvPr id="4460" name="Shape 446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9" name="Shape 4499"/>
          <p:cNvSpPr/>
          <p:nvPr>
            <p:ph type="sldImg"/>
          </p:nvPr>
        </p:nvSpPr>
        <p:spPr>
          <a:prstGeom prst="rect">
            <a:avLst/>
          </a:prstGeom>
        </p:spPr>
        <p:txBody>
          <a:bodyPr/>
          <a:lstStyle/>
          <a:p>
            <a:pPr/>
          </a:p>
        </p:txBody>
      </p:sp>
      <p:sp>
        <p:nvSpPr>
          <p:cNvPr id="4500" name="Shape 450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9" name="Shape 4539"/>
          <p:cNvSpPr/>
          <p:nvPr>
            <p:ph type="sldImg"/>
          </p:nvPr>
        </p:nvSpPr>
        <p:spPr>
          <a:prstGeom prst="rect">
            <a:avLst/>
          </a:prstGeom>
        </p:spPr>
        <p:txBody>
          <a:bodyPr/>
          <a:lstStyle/>
          <a:p>
            <a:pPr/>
          </a:p>
        </p:txBody>
      </p:sp>
      <p:sp>
        <p:nvSpPr>
          <p:cNvPr id="4540" name="Shape 454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Suppose we have a bunch of magnets, those would be the grey rectangles you see on the screen. Now further suppose the magnets have a very high attraction to each other, meaning they want to merge together into some configuration.</a:t>
            </a:r>
          </a:p>
          <a:p>
            <a:pPr/>
          </a:p>
          <a:p>
            <a:pPr/>
            <a:r>
              <a:t>Once two magnets touch each other they are bound to each other and the attraction force is too strong to separate them. If we wanted to keep track of which magnet belongs to which magnet group as the merging is happening we could use a union find. However first we have to label the magnets to identify them.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9" name="Shape 4579"/>
          <p:cNvSpPr/>
          <p:nvPr>
            <p:ph type="sldImg"/>
          </p:nvPr>
        </p:nvSpPr>
        <p:spPr>
          <a:prstGeom prst="rect">
            <a:avLst/>
          </a:prstGeom>
        </p:spPr>
        <p:txBody>
          <a:bodyPr/>
          <a:lstStyle/>
          <a:p>
            <a:pPr/>
          </a:p>
        </p:txBody>
      </p:sp>
      <p:sp>
        <p:nvSpPr>
          <p:cNvPr id="4580" name="Shape 458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9" name="Shape 4619"/>
          <p:cNvSpPr/>
          <p:nvPr>
            <p:ph type="sldImg"/>
          </p:nvPr>
        </p:nvSpPr>
        <p:spPr>
          <a:prstGeom prst="rect">
            <a:avLst/>
          </a:prstGeom>
        </p:spPr>
        <p:txBody>
          <a:bodyPr/>
          <a:lstStyle/>
          <a:p>
            <a:pPr/>
          </a:p>
        </p:txBody>
      </p:sp>
      <p:sp>
        <p:nvSpPr>
          <p:cNvPr id="4620" name="Shape 462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9" name="Shape 4659"/>
          <p:cNvSpPr/>
          <p:nvPr>
            <p:ph type="sldImg"/>
          </p:nvPr>
        </p:nvSpPr>
        <p:spPr>
          <a:prstGeom prst="rect">
            <a:avLst/>
          </a:prstGeom>
        </p:spPr>
        <p:txBody>
          <a:bodyPr/>
          <a:lstStyle/>
          <a:p>
            <a:pPr/>
          </a:p>
        </p:txBody>
      </p:sp>
      <p:sp>
        <p:nvSpPr>
          <p:cNvPr id="4660" name="Shape 466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9" name="Shape 4699"/>
          <p:cNvSpPr/>
          <p:nvPr>
            <p:ph type="sldImg"/>
          </p:nvPr>
        </p:nvSpPr>
        <p:spPr>
          <a:prstGeom prst="rect">
            <a:avLst/>
          </a:prstGeom>
        </p:spPr>
        <p:txBody>
          <a:bodyPr/>
          <a:lstStyle/>
          <a:p>
            <a:pPr/>
          </a:p>
        </p:txBody>
      </p:sp>
      <p:sp>
        <p:nvSpPr>
          <p:cNvPr id="4700" name="Shape 470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9" name="Shape 4739"/>
          <p:cNvSpPr/>
          <p:nvPr>
            <p:ph type="sldImg"/>
          </p:nvPr>
        </p:nvSpPr>
        <p:spPr>
          <a:prstGeom prst="rect">
            <a:avLst/>
          </a:prstGeom>
        </p:spPr>
        <p:txBody>
          <a:bodyPr/>
          <a:lstStyle/>
          <a:p>
            <a:pPr/>
          </a:p>
        </p:txBody>
      </p:sp>
      <p:sp>
        <p:nvSpPr>
          <p:cNvPr id="4740" name="Shape 474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9" name="Shape 4779"/>
          <p:cNvSpPr/>
          <p:nvPr>
            <p:ph type="sldImg"/>
          </p:nvPr>
        </p:nvSpPr>
        <p:spPr>
          <a:prstGeom prst="rect">
            <a:avLst/>
          </a:prstGeom>
        </p:spPr>
        <p:txBody>
          <a:bodyPr/>
          <a:lstStyle/>
          <a:p>
            <a:pPr/>
          </a:p>
        </p:txBody>
      </p:sp>
      <p:sp>
        <p:nvSpPr>
          <p:cNvPr id="4780" name="Shape 478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9" name="Shape 4819"/>
          <p:cNvSpPr/>
          <p:nvPr>
            <p:ph type="sldImg"/>
          </p:nvPr>
        </p:nvSpPr>
        <p:spPr>
          <a:prstGeom prst="rect">
            <a:avLst/>
          </a:prstGeom>
        </p:spPr>
        <p:txBody>
          <a:bodyPr/>
          <a:lstStyle/>
          <a:p>
            <a:pPr/>
          </a:p>
        </p:txBody>
      </p:sp>
      <p:sp>
        <p:nvSpPr>
          <p:cNvPr id="4820" name="Shape 482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9" name="Shape 4859"/>
          <p:cNvSpPr/>
          <p:nvPr>
            <p:ph type="sldImg"/>
          </p:nvPr>
        </p:nvSpPr>
        <p:spPr>
          <a:prstGeom prst="rect">
            <a:avLst/>
          </a:prstGeom>
        </p:spPr>
        <p:txBody>
          <a:bodyPr/>
          <a:lstStyle/>
          <a:p>
            <a:pPr/>
          </a:p>
        </p:txBody>
      </p:sp>
      <p:sp>
        <p:nvSpPr>
          <p:cNvPr id="4860" name="Shape 486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9" name="Shape 4899"/>
          <p:cNvSpPr/>
          <p:nvPr>
            <p:ph type="sldImg"/>
          </p:nvPr>
        </p:nvSpPr>
        <p:spPr>
          <a:prstGeom prst="rect">
            <a:avLst/>
          </a:prstGeom>
        </p:spPr>
        <p:txBody>
          <a:bodyPr/>
          <a:lstStyle/>
          <a:p>
            <a:pPr/>
          </a:p>
        </p:txBody>
      </p:sp>
      <p:sp>
        <p:nvSpPr>
          <p:cNvPr id="4900" name="Shape 490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9" name="Shape 4939"/>
          <p:cNvSpPr/>
          <p:nvPr>
            <p:ph type="sldImg"/>
          </p:nvPr>
        </p:nvSpPr>
        <p:spPr>
          <a:prstGeom prst="rect">
            <a:avLst/>
          </a:prstGeom>
        </p:spPr>
        <p:txBody>
          <a:bodyPr/>
          <a:lstStyle/>
          <a:p>
            <a:pPr/>
          </a:p>
        </p:txBody>
      </p:sp>
      <p:sp>
        <p:nvSpPr>
          <p:cNvPr id="4940" name="Shape 494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So now if we start combining magnets I would say magnets 6 &amp; 8 have the highest attraction since they’re the closest to one another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9" name="Shape 4979"/>
          <p:cNvSpPr/>
          <p:nvPr>
            <p:ph type="sldImg"/>
          </p:nvPr>
        </p:nvSpPr>
        <p:spPr>
          <a:prstGeom prst="rect">
            <a:avLst/>
          </a:prstGeom>
        </p:spPr>
        <p:txBody>
          <a:bodyPr/>
          <a:lstStyle/>
          <a:p>
            <a:pPr/>
          </a:p>
        </p:txBody>
      </p:sp>
      <p:sp>
        <p:nvSpPr>
          <p:cNvPr id="4980" name="Shape 498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9" name="Shape 5019"/>
          <p:cNvSpPr/>
          <p:nvPr>
            <p:ph type="sldImg"/>
          </p:nvPr>
        </p:nvSpPr>
        <p:spPr>
          <a:prstGeom prst="rect">
            <a:avLst/>
          </a:prstGeom>
        </p:spPr>
        <p:txBody>
          <a:bodyPr/>
          <a:lstStyle/>
          <a:p>
            <a:pPr/>
          </a:p>
        </p:txBody>
      </p:sp>
      <p:sp>
        <p:nvSpPr>
          <p:cNvPr id="5020" name="Shape 502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9" name="Shape 5059"/>
          <p:cNvSpPr/>
          <p:nvPr>
            <p:ph type="sldImg"/>
          </p:nvPr>
        </p:nvSpPr>
        <p:spPr>
          <a:prstGeom prst="rect">
            <a:avLst/>
          </a:prstGeom>
        </p:spPr>
        <p:txBody>
          <a:bodyPr/>
          <a:lstStyle/>
          <a:p>
            <a:pPr/>
          </a:p>
        </p:txBody>
      </p:sp>
      <p:sp>
        <p:nvSpPr>
          <p:cNvPr id="5060" name="Shape 506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9" name="Shape 5099"/>
          <p:cNvSpPr/>
          <p:nvPr>
            <p:ph type="sldImg"/>
          </p:nvPr>
        </p:nvSpPr>
        <p:spPr>
          <a:prstGeom prst="rect">
            <a:avLst/>
          </a:prstGeom>
        </p:spPr>
        <p:txBody>
          <a:bodyPr/>
          <a:lstStyle/>
          <a:p>
            <a:pPr/>
          </a:p>
        </p:txBody>
      </p:sp>
      <p:sp>
        <p:nvSpPr>
          <p:cNvPr id="5100" name="Shape 510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9" name="Shape 5139"/>
          <p:cNvSpPr/>
          <p:nvPr>
            <p:ph type="sldImg"/>
          </p:nvPr>
        </p:nvSpPr>
        <p:spPr>
          <a:prstGeom prst="rect">
            <a:avLst/>
          </a:prstGeom>
        </p:spPr>
        <p:txBody>
          <a:bodyPr/>
          <a:lstStyle/>
          <a:p>
            <a:pPr/>
          </a:p>
        </p:txBody>
      </p:sp>
      <p:sp>
        <p:nvSpPr>
          <p:cNvPr id="5140" name="Shape 5140"/>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4" name="Shape 5174"/>
          <p:cNvSpPr/>
          <p:nvPr>
            <p:ph type="sldImg"/>
          </p:nvPr>
        </p:nvSpPr>
        <p:spPr>
          <a:prstGeom prst="rect">
            <a:avLst/>
          </a:prstGeom>
        </p:spPr>
        <p:txBody>
          <a:bodyPr/>
          <a:lstStyle/>
          <a:p>
            <a:pPr/>
          </a:p>
        </p:txBody>
      </p:sp>
      <p:sp>
        <p:nvSpPr>
          <p:cNvPr id="5175" name="Shape 5175"/>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7" name="Shape 5207"/>
          <p:cNvSpPr/>
          <p:nvPr>
            <p:ph type="sldImg"/>
          </p:nvPr>
        </p:nvSpPr>
        <p:spPr>
          <a:prstGeom prst="rect">
            <a:avLst/>
          </a:prstGeom>
        </p:spPr>
        <p:txBody>
          <a:bodyPr/>
          <a:lstStyle/>
          <a:p>
            <a:pPr/>
          </a:p>
        </p:txBody>
      </p:sp>
      <p:sp>
        <p:nvSpPr>
          <p:cNvPr id="5208" name="Shape 5208"/>
          <p:cNvSpPr/>
          <p:nvPr>
            <p:ph type="body" sz="quarter" idx="1"/>
          </p:nvPr>
        </p:nvSpPr>
        <p:spPr>
          <a:prstGeom prst="rect">
            <a:avLst/>
          </a:prstGeom>
        </p:spPr>
        <p:txBody>
          <a:bodyPr/>
          <a:lstStyle/>
          <a:p>
            <a:pPr/>
            <a:r>
              <a:t>I say this is hypothetical because with path compression this structure is impossible to achieve, but nonetheless it illustrates a good situation.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88" name="Shape 6488"/>
          <p:cNvSpPr/>
          <p:nvPr>
            <p:ph type="sldImg"/>
          </p:nvPr>
        </p:nvSpPr>
        <p:spPr>
          <a:prstGeom prst="rect">
            <a:avLst/>
          </a:prstGeom>
        </p:spPr>
        <p:txBody>
          <a:bodyPr/>
          <a:lstStyle/>
          <a:p>
            <a:pPr/>
          </a:p>
        </p:txBody>
      </p:sp>
      <p:sp>
        <p:nvSpPr>
          <p:cNvPr id="6489" name="Shape 6489"/>
          <p:cNvSpPr/>
          <p:nvPr>
            <p:ph type="body" sz="quarter" idx="1"/>
          </p:nvPr>
        </p:nvSpPr>
        <p:spPr>
          <a:prstGeom prst="rect">
            <a:avLst/>
          </a:prstGeom>
        </p:spPr>
        <p:txBody>
          <a:bodyPr/>
          <a:lstStyle/>
          <a:p>
            <a:pPr/>
            <a:r>
              <a:t>So eventually as many union operations are done the structure of the union find will stabilize, and will in fact stabilize very very quickly.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5" name="Shape 6495"/>
          <p:cNvSpPr/>
          <p:nvPr>
            <p:ph type="sldImg"/>
          </p:nvPr>
        </p:nvSpPr>
        <p:spPr>
          <a:prstGeom prst="rect">
            <a:avLst/>
          </a:prstGeom>
        </p:spPr>
        <p:txBody>
          <a:bodyPr/>
          <a:lstStyle/>
          <a:p>
            <a:pPr/>
          </a:p>
        </p:txBody>
      </p:sp>
      <p:sp>
        <p:nvSpPr>
          <p:cNvPr id="6496" name="Shape 6496"/>
          <p:cNvSpPr/>
          <p:nvPr>
            <p:ph type="body" sz="quarter" idx="1"/>
          </p:nvPr>
        </p:nvSpPr>
        <p:spPr>
          <a:prstGeom prst="rect">
            <a:avLst/>
          </a:prstGeom>
        </p:spPr>
        <p:txBody>
          <a:bodyPr/>
          <a:lstStyle/>
          <a:p>
            <a:pPr/>
            <a:r>
              <a:t>Today we’re going to talk about a very powerful data structure: The Fenwick tree, also sometimes called a Binary Indexed Tree (BIT)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5" name="Shape 6505"/>
          <p:cNvSpPr/>
          <p:nvPr>
            <p:ph type="sldImg"/>
          </p:nvPr>
        </p:nvSpPr>
        <p:spPr>
          <a:prstGeom prst="rect">
            <a:avLst/>
          </a:prstGeom>
        </p:spPr>
        <p:txBody>
          <a:bodyPr/>
          <a:lstStyle/>
          <a:p>
            <a:pPr/>
          </a:p>
        </p:txBody>
      </p:sp>
      <p:sp>
        <p:nvSpPr>
          <p:cNvPr id="6506" name="Shape 6506"/>
          <p:cNvSpPr/>
          <p:nvPr>
            <p:ph type="body" sz="quarter" idx="1"/>
          </p:nvPr>
        </p:nvSpPr>
        <p:spPr>
          <a:prstGeom prst="rect">
            <a:avLst/>
          </a:prstGeom>
        </p:spPr>
        <p:txBody>
          <a:bodyPr/>
          <a:lstStyle/>
          <a:p>
            <a:pPr/>
            <a:r>
              <a:t>Read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Now perhaps magnets 3 and 4 are highly attracted to each other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14" name="Shape 6514"/>
          <p:cNvSpPr/>
          <p:nvPr>
            <p:ph type="sldImg"/>
          </p:nvPr>
        </p:nvSpPr>
        <p:spPr>
          <a:prstGeom prst="rect">
            <a:avLst/>
          </a:prstGeom>
        </p:spPr>
        <p:txBody>
          <a:bodyPr/>
          <a:lstStyle/>
          <a:p>
            <a:pPr/>
          </a:p>
        </p:txBody>
      </p:sp>
      <p:sp>
        <p:nvSpPr>
          <p:cNvPr id="6515" name="Shape 6515"/>
          <p:cNvSpPr/>
          <p:nvPr>
            <p:ph type="body" sz="quarter" idx="1"/>
          </p:nvPr>
        </p:nvSpPr>
        <p:spPr>
          <a:prstGeom prst="rect">
            <a:avLst/>
          </a:prstGeom>
        </p:spPr>
        <p:txBody>
          <a:bodyPr/>
          <a:lstStyle/>
          <a:p>
            <a:pPr/>
            <a:r>
              <a:t>So if we want to get the range from from 2 to 7 not inclusive we get 6+1+0+-4+11 which is 14</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4" name="Shape 6524"/>
          <p:cNvSpPr/>
          <p:nvPr>
            <p:ph type="sldImg"/>
          </p:nvPr>
        </p:nvSpPr>
        <p:spPr>
          <a:prstGeom prst="rect">
            <a:avLst/>
          </a:prstGeom>
        </p:spPr>
        <p:txBody>
          <a:bodyPr/>
          <a:lstStyle/>
          <a:p>
            <a:pPr/>
          </a:p>
        </p:txBody>
      </p:sp>
      <p:sp>
        <p:nvSpPr>
          <p:cNvPr id="6525" name="Shape 6525"/>
          <p:cNvSpPr/>
          <p:nvPr>
            <p:ph type="body" sz="quarter" idx="1"/>
          </p:nvPr>
        </p:nvSpPr>
        <p:spPr>
          <a:prstGeom prst="rect">
            <a:avLst/>
          </a:prstGeom>
        </p:spPr>
        <p:txBody>
          <a:bodyPr/>
          <a:lstStyle/>
          <a:p>
            <a:pPr/>
            <a:r>
              <a:t>Another example might be to get the range sum from 0 to 4</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5" name="Shape 6535"/>
          <p:cNvSpPr/>
          <p:nvPr>
            <p:ph type="sldImg"/>
          </p:nvPr>
        </p:nvSpPr>
        <p:spPr>
          <a:prstGeom prst="rect">
            <a:avLst/>
          </a:prstGeom>
        </p:spPr>
        <p:txBody>
          <a:bodyPr/>
          <a:lstStyle/>
          <a:p>
            <a:pPr/>
          </a:p>
        </p:txBody>
      </p:sp>
      <p:sp>
        <p:nvSpPr>
          <p:cNvPr id="6536" name="Shape 6536"/>
          <p:cNvSpPr/>
          <p:nvPr>
            <p:ph type="body" sz="quarter" idx="1"/>
          </p:nvPr>
        </p:nvSpPr>
        <p:spPr>
          <a:prstGeom prst="rect">
            <a:avLst/>
          </a:prstGeom>
        </p:spPr>
        <p:txBody>
          <a:bodyPr/>
          <a:lstStyle/>
          <a:p>
            <a:pPr/>
            <a:r>
              <a:t>and we may also be interested in the range sum for only one element.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83" name="Shape 6683"/>
          <p:cNvSpPr/>
          <p:nvPr>
            <p:ph type="sldImg"/>
          </p:nvPr>
        </p:nvSpPr>
        <p:spPr>
          <a:prstGeom prst="rect">
            <a:avLst/>
          </a:prstGeom>
        </p:spPr>
        <p:txBody>
          <a:bodyPr/>
          <a:lstStyle/>
          <a:p>
            <a:pPr/>
          </a:p>
        </p:txBody>
      </p:sp>
      <p:sp>
        <p:nvSpPr>
          <p:cNvPr id="6684" name="Shape 6684"/>
          <p:cNvSpPr/>
          <p:nvPr>
            <p:ph type="body" sz="quarter" idx="1"/>
          </p:nvPr>
        </p:nvSpPr>
        <p:spPr>
          <a:prstGeom prst="rect">
            <a:avLst/>
          </a:prstGeom>
        </p:spPr>
        <p:txBody>
          <a:bodyPr/>
          <a:lstStyle/>
          <a:p>
            <a:pPr/>
            <a:r>
              <a:t>Read slide.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4" name="Shape 6694"/>
          <p:cNvSpPr/>
          <p:nvPr>
            <p:ph type="sldImg"/>
          </p:nvPr>
        </p:nvSpPr>
        <p:spPr>
          <a:prstGeom prst="rect">
            <a:avLst/>
          </a:prstGeom>
        </p:spPr>
        <p:txBody>
          <a:bodyPr/>
          <a:lstStyle/>
          <a:p>
            <a:pPr/>
          </a:p>
        </p:txBody>
      </p:sp>
      <p:sp>
        <p:nvSpPr>
          <p:cNvPr id="6695" name="Shape 6695"/>
          <p:cNvSpPr/>
          <p:nvPr>
            <p:ph type="body" sz="quarter" idx="1"/>
          </p:nvPr>
        </p:nvSpPr>
        <p:spPr>
          <a:prstGeom prst="rect">
            <a:avLst/>
          </a:prstGeom>
        </p:spPr>
        <p:txBody>
          <a:bodyPr/>
          <a:lstStyle/>
          <a:p>
            <a:pPr/>
            <a:r>
              <a:t>Well, if we do that then we also have to update a bunch of values in our partial sums array, this is not good.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5" name="Shape 6705"/>
          <p:cNvSpPr/>
          <p:nvPr>
            <p:ph type="sldImg"/>
          </p:nvPr>
        </p:nvSpPr>
        <p:spPr>
          <a:prstGeom prst="rect">
            <a:avLst/>
          </a:prstGeom>
        </p:spPr>
        <p:txBody>
          <a:bodyPr/>
          <a:lstStyle/>
          <a:p>
            <a:pPr/>
          </a:p>
        </p:txBody>
      </p:sp>
      <p:sp>
        <p:nvSpPr>
          <p:cNvPr id="6706" name="Shape 6706"/>
          <p:cNvSpPr/>
          <p:nvPr>
            <p:ph type="body" sz="quarter" idx="1"/>
          </p:nvPr>
        </p:nvSpPr>
        <p:spPr>
          <a:prstGeom prst="rect">
            <a:avLst/>
          </a:prstGeom>
        </p:spPr>
        <p:txBody>
          <a:bodyPr/>
          <a:lstStyle/>
          <a:p>
            <a:pPr/>
            <a:r>
              <a:t>Read slide.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0" name="Shape 6710"/>
          <p:cNvSpPr/>
          <p:nvPr>
            <p:ph type="sldImg"/>
          </p:nvPr>
        </p:nvSpPr>
        <p:spPr>
          <a:prstGeom prst="rect">
            <a:avLst/>
          </a:prstGeom>
        </p:spPr>
        <p:txBody>
          <a:bodyPr/>
          <a:lstStyle/>
          <a:p>
            <a:pPr/>
          </a:p>
        </p:txBody>
      </p:sp>
      <p:sp>
        <p:nvSpPr>
          <p:cNvPr id="6711" name="Shape 6711"/>
          <p:cNvSpPr/>
          <p:nvPr>
            <p:ph type="body" sz="quarter" idx="1"/>
          </p:nvPr>
        </p:nvSpPr>
        <p:spPr>
          <a:prstGeom prst="rect">
            <a:avLst/>
          </a:prstGeom>
        </p:spPr>
        <p:txBody>
          <a:bodyPr/>
          <a:lstStyle/>
          <a:p>
            <a:pPr/>
            <a:r>
              <a:t>Read slide.</a:t>
            </a:r>
          </a:p>
          <a:p>
            <a:pPr/>
            <a:r>
              <a:t>We will be investigating one of a few kinds of fenwick tree. There are Fenwick trees which support range queries and range updates others which support range updates and point queries, but not all simultaneously from what I can tell, I may be wrong but at least I have not been successful in doing so.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5" name="Shape 6715"/>
          <p:cNvSpPr/>
          <p:nvPr>
            <p:ph type="sldImg"/>
          </p:nvPr>
        </p:nvSpPr>
        <p:spPr>
          <a:prstGeom prst="rect">
            <a:avLst/>
          </a:prstGeom>
        </p:spPr>
        <p:txBody>
          <a:bodyPr/>
          <a:lstStyle/>
          <a:p>
            <a:pPr/>
          </a:p>
        </p:txBody>
      </p:sp>
      <p:sp>
        <p:nvSpPr>
          <p:cNvPr id="6716" name="Shape 6716"/>
          <p:cNvSpPr/>
          <p:nvPr>
            <p:ph type="body" sz="quarter" idx="1"/>
          </p:nvPr>
        </p:nvSpPr>
        <p:spPr>
          <a:prstGeom prst="rect">
            <a:avLst/>
          </a:prstGeom>
        </p:spPr>
        <p:txBody>
          <a:bodyPr/>
          <a:lstStyle/>
          <a:p>
            <a:pPr/>
            <a:r>
              <a:t>So there are a limited number of operations we can perform with Fenwick trees, but do not underestimate them they are extremely fast and space efficient. The construction of a Fenwick tree is linear because we need to place all elements inside an array to begin with.</a:t>
            </a:r>
          </a:p>
          <a:p>
            <a:pPr/>
          </a:p>
          <a:p>
            <a:pPr/>
            <a:r>
              <a:t>The two primary operations of a Fenwick tree setting a value and getting the prefix sum both take up to logarithmic time which is not as good as our static prefix array with constant time complexity but we can now do really cheap updates.</a:t>
            </a:r>
          </a:p>
          <a:p>
            <a:pPr/>
          </a:p>
          <a:p>
            <a:pPr/>
            <a:r>
              <a:t>A downside to Fenwick trees however is that you cannot add or remove values from the data structure, you create it once and then you can perform your queries and that’s about it.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63" name="Shape 7963"/>
          <p:cNvSpPr/>
          <p:nvPr>
            <p:ph type="sldImg"/>
          </p:nvPr>
        </p:nvSpPr>
        <p:spPr>
          <a:prstGeom prst="rect">
            <a:avLst/>
          </a:prstGeom>
        </p:spPr>
        <p:txBody>
          <a:bodyPr/>
          <a:lstStyle/>
          <a:p>
            <a:pPr/>
          </a:p>
        </p:txBody>
      </p:sp>
      <p:sp>
        <p:nvSpPr>
          <p:cNvPr id="7964" name="Shape 7964"/>
          <p:cNvSpPr/>
          <p:nvPr>
            <p:ph type="body" sz="quarter" idx="1"/>
          </p:nvPr>
        </p:nvSpPr>
        <p:spPr>
          <a:prstGeom prst="rect">
            <a:avLst/>
          </a:prstGeom>
        </p:spPr>
        <p:txBody>
          <a:bodyPr/>
          <a:lstStyle/>
          <a:p>
            <a:pPr/>
            <a:r>
              <a:t>Suppose we now draw a line coming out of position 9, notice that it hits all the positions we just computed.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sldImg"/>
          </p:nvPr>
        </p:nvSpPr>
        <p:spPr>
          <a:prstGeom prst="rect">
            <a:avLst/>
          </a:prstGeom>
        </p:spPr>
        <p:txBody>
          <a:bodyPr/>
          <a:lstStyle/>
          <a:p>
            <a:pPr/>
          </a:p>
        </p:txBody>
      </p:sp>
      <p:sp>
        <p:nvSpPr>
          <p:cNvPr id="546" name="Shape 546"/>
          <p:cNvSpPr/>
          <p:nvPr>
            <p:ph type="body" sz="quarter" idx="1"/>
          </p:nvPr>
        </p:nvSpPr>
        <p:spPr>
          <a:prstGeom prst="rect">
            <a:avLst/>
          </a:prstGeom>
        </p:spPr>
        <p:txBody>
          <a:bodyPr/>
          <a:lstStyle/>
          <a:p>
            <a:pPr/>
          </a:p>
          <a:p>
            <a:pPr/>
            <a:r>
              <a:t>Network Connectivity: are two vertices in a graph connected through a series of edges?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1" name="Shape 731"/>
          <p:cNvSpPr/>
          <p:nvPr>
            <p:ph type="sldImg"/>
          </p:nvPr>
        </p:nvSpPr>
        <p:spPr>
          <a:prstGeom prst="rect">
            <a:avLst/>
          </a:prstGeom>
        </p:spPr>
        <p:txBody>
          <a:bodyPr/>
          <a:lstStyle/>
          <a:p>
            <a:pPr/>
          </a:p>
        </p:txBody>
      </p:sp>
      <p:sp>
        <p:nvSpPr>
          <p:cNvPr id="732" name="Shape 732"/>
          <p:cNvSpPr/>
          <p:nvPr>
            <p:ph type="body" sz="quarter" idx="1"/>
          </p:nvPr>
        </p:nvSpPr>
        <p:spPr>
          <a:prstGeom prst="rect">
            <a:avLst/>
          </a:prstGeom>
        </p:spPr>
        <p:txBody>
          <a:bodyPr/>
          <a:lstStyle/>
          <a:p>
            <a:pPr/>
            <a:r>
              <a:t>Ok so first we sort all the edges by edge weight, this can be seen on the left. Next we start processing the edges one at a time starting from the smallest edge.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2" name="Shape 1942"/>
          <p:cNvSpPr/>
          <p:nvPr>
            <p:ph type="sldImg"/>
          </p:nvPr>
        </p:nvSpPr>
        <p:spPr>
          <a:prstGeom prst="rect">
            <a:avLst/>
          </a:prstGeom>
        </p:spPr>
        <p:txBody>
          <a:bodyPr/>
          <a:lstStyle/>
          <a:p>
            <a:pPr/>
          </a:p>
        </p:txBody>
      </p:sp>
      <p:sp>
        <p:nvSpPr>
          <p:cNvPr id="1943" name="Shape 1943"/>
          <p:cNvSpPr/>
          <p:nvPr>
            <p:ph type="body" sz="quarter" idx="1"/>
          </p:nvPr>
        </p:nvSpPr>
        <p:spPr>
          <a:prstGeom prst="rect">
            <a:avLst/>
          </a:prstGeom>
        </p:spPr>
        <p:txBody>
          <a:bodyPr/>
          <a:lstStyle/>
          <a:p>
            <a:pPr/>
            <a:r>
              <a:t>Let’s begin with an example. Suppose we have the following objects on the right side of the screen. They’re just objects we want to group together for some instruction set I have defined on the left. I will use colour to distinguish between groups of associated or unioned elements. White chalk coloured circles represent groups by themselves.</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6" name="Shape 2226"/>
          <p:cNvSpPr/>
          <p:nvPr>
            <p:ph type="sldImg"/>
          </p:nvPr>
        </p:nvSpPr>
        <p:spPr>
          <a:prstGeom prst="rect">
            <a:avLst/>
          </a:prstGeom>
        </p:spPr>
        <p:txBody>
          <a:bodyPr/>
          <a:lstStyle/>
          <a:p>
            <a:pPr/>
          </a:p>
        </p:txBody>
      </p:sp>
      <p:sp>
        <p:nvSpPr>
          <p:cNvPr id="2227" name="Shape 2227"/>
          <p:cNvSpPr/>
          <p:nvPr>
            <p:ph type="body" sz="quarter" idx="1"/>
          </p:nvPr>
        </p:nvSpPr>
        <p:spPr>
          <a:prstGeom prst="rect">
            <a:avLst/>
          </a:prstGeom>
        </p:spPr>
        <p:txBody>
          <a:bodyPr/>
          <a:lstStyle/>
          <a:p>
            <a:pPr/>
            <a:r>
              <a:t>Let’s begin with an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1" name="Shape 2361"/>
          <p:cNvSpPr/>
          <p:nvPr>
            <p:ph type="sldImg"/>
          </p:nvPr>
        </p:nvSpPr>
        <p:spPr>
          <a:prstGeom prst="rect">
            <a:avLst/>
          </a:prstGeom>
        </p:spPr>
        <p:txBody>
          <a:bodyPr/>
          <a:lstStyle/>
          <a:p>
            <a:pPr/>
          </a:p>
        </p:txBody>
      </p:sp>
      <p:sp>
        <p:nvSpPr>
          <p:cNvPr id="2362" name="Shape 2362"/>
          <p:cNvSpPr/>
          <p:nvPr>
            <p:ph type="body" sz="quarter" idx="1"/>
          </p:nvPr>
        </p:nvSpPr>
        <p:spPr>
          <a:prstGeom prst="rect">
            <a:avLst/>
          </a:prstGeom>
        </p:spPr>
        <p:txBody>
          <a:bodyPr/>
          <a:lstStyle/>
          <a:p>
            <a:pPr/>
            <a:r>
              <a:t>…</a:t>
            </a:r>
          </a:p>
          <a:p>
            <a:pPr/>
            <a:r>
              <a:t>Store these mappings in some sort of mapping object such as a hash table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1.png"/></Relationships>

</file>

<file path=ppt/slides/_rels/slide2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26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245967" y="1315183"/>
            <a:ext cx="12512866" cy="3948234"/>
          </a:xfrm>
          <a:prstGeom prst="rect">
            <a:avLst/>
          </a:prstGeom>
        </p:spPr>
        <p:txBody>
          <a:bodyPr/>
          <a:lstStyle>
            <a:lvl1pPr>
              <a:defRPr b="1" sz="10000"/>
            </a:lvl1pPr>
          </a:lstStyle>
          <a:p>
            <a:pPr/>
            <a:r>
              <a:t>Advanced Data Structures</a:t>
            </a:r>
          </a:p>
        </p:txBody>
      </p:sp>
      <p:sp>
        <p:nvSpPr>
          <p:cNvPr id="120" name="Shape 120"/>
          <p:cNvSpPr/>
          <p:nvPr>
            <p:ph type="subTitle" sz="quarter" idx="1"/>
          </p:nvPr>
        </p:nvSpPr>
        <p:spPr>
          <a:xfrm>
            <a:off x="1270000" y="6351039"/>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95" name="Shape 195"/>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6" name="Shape 196"/>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97" name="Shape 197"/>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8" name="Shape 198"/>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9" name="Shape 199"/>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0" name="Shape 20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01" name="Shape 201"/>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2" name="Shape 202"/>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3" name="Shape 203"/>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04" name="Shape 204"/>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5" name="Shape 205"/>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6" name="Shape 206"/>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7" name="Shape 207"/>
          <p:cNvSpPr/>
          <p:nvPr/>
        </p:nvSpPr>
        <p:spPr>
          <a:xfrm>
            <a:off x="6483130" y="5473869"/>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8" name="Shape 208"/>
          <p:cNvSpPr/>
          <p:nvPr/>
        </p:nvSpPr>
        <p:spPr>
          <a:xfrm>
            <a:off x="6483130" y="4488010"/>
            <a:ext cx="980667" cy="985465"/>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9" name="Shape 209"/>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5" name="Shape 3875"/>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876" name="Shape 3876"/>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877" name="Shape 3877"/>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878" name="Shape 3878"/>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879" name="Shape 3879"/>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880" name="Shape 3880"/>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881" name="Shape 3881"/>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882" name="Shape 3882"/>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883" name="Shape 3883"/>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884" name="Shape 3884"/>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885" name="Shape 3885"/>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86" name="Shape 3886"/>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887" name="Shape 3887"/>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88" name="Shape 3888"/>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0" name="Shape 3910"/>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11" name="Shape 3911"/>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91" name="Shape 3891"/>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2" name="Shape 3912"/>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13" name="Shape 3913"/>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94" name="Shape 3894"/>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95" name="Shape 3895"/>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96" name="Shape 3896"/>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97" name="Shape 3897"/>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98" name="Shape 3898"/>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99" name="Shape 3899"/>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0" name="Shape 3900"/>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1" name="Shape 3901"/>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2" name="Shape 3902"/>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3" name="Shape 3903"/>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4" name="Shape 3904"/>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905" name="Table 3905"/>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06" name="Table 3906"/>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07" name="Table 3907"/>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08" name="Shape 3908"/>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909" name="Shape 3909"/>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5" name="Shape 3915"/>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916" name="Shape 3916"/>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917" name="Shape 3917"/>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918" name="Shape 3918"/>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919" name="Shape 3919"/>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920" name="Shape 3920"/>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921" name="Shape 3921"/>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922" name="Shape 3922"/>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923" name="Shape 3923"/>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924" name="Shape 3924"/>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925" name="Shape 3925"/>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926" name="Shape 3926"/>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927" name="Shape 3927"/>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928" name="Shape 3928"/>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0" name="Shape 3950"/>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51" name="Shape 3951"/>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931" name="Shape 3931"/>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2" name="Shape 3952"/>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53" name="Shape 3953"/>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934" name="Shape 3934"/>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35" name="Shape 3935"/>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36" name="Shape 3936"/>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37" name="Shape 3937"/>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38" name="Shape 3938"/>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939" name="Shape 3939"/>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0" name="Shape 3940"/>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1" name="Shape 3941"/>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2" name="Shape 3942"/>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3" name="Shape 3943"/>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4" name="Shape 3944"/>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5" name="Shape 3945"/>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946" name="Table 3946"/>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47" name="Table 3947"/>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48" name="Table 3948"/>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49" name="Shape 3949"/>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5" name="Shape 3955"/>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956" name="Shape 3956"/>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957" name="Shape 3957"/>
          <p:cNvSpPr/>
          <p:nvPr/>
        </p:nvSpPr>
        <p:spPr>
          <a:xfrm>
            <a:off x="8706222" y="530582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958" name="Shape 3958"/>
          <p:cNvSpPr/>
          <p:nvPr/>
        </p:nvSpPr>
        <p:spPr>
          <a:xfrm>
            <a:off x="6255346"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959" name="Shape 3959"/>
          <p:cNvSpPr/>
          <p:nvPr/>
        </p:nvSpPr>
        <p:spPr>
          <a:xfrm>
            <a:off x="5438387"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960" name="Shape 3960"/>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961" name="Shape 3961"/>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962" name="Shape 3962"/>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963" name="Shape 3963"/>
          <p:cNvSpPr/>
          <p:nvPr/>
        </p:nvSpPr>
        <p:spPr>
          <a:xfrm>
            <a:off x="7889264"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964" name="Shape 3964"/>
          <p:cNvSpPr/>
          <p:nvPr/>
        </p:nvSpPr>
        <p:spPr>
          <a:xfrm>
            <a:off x="5138652"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965" name="Shape 3965"/>
          <p:cNvSpPr/>
          <p:nvPr/>
        </p:nvSpPr>
        <p:spPr>
          <a:xfrm>
            <a:off x="7889264"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966" name="Shape 3966"/>
          <p:cNvSpPr/>
          <p:nvPr/>
        </p:nvSpPr>
        <p:spPr>
          <a:xfrm>
            <a:off x="6255346"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967" name="Shape 3967"/>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989" name="Shape 3989"/>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90" name="Shape 3990"/>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970" name="Shape 3970"/>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1" name="Shape 3971"/>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2" name="Shape 3972"/>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3" name="Shape 3973"/>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4" name="Shape 3974"/>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5" name="Shape 3975"/>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6" name="Shape 3976"/>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7" name="Shape 3977"/>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8" name="Shape 3978"/>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9" name="Shape 3979"/>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0" name="Shape 3980"/>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91" name="Shape 3991"/>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982" name="Shape 3982"/>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3" name="Shape 3983"/>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984" name="Table 3984"/>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85" name="Table 3985"/>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86" name="Table 3986"/>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87" name="Shape 3987"/>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988" name="Shape 3988"/>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3" name="Shape 3993"/>
          <p:cNvSpPr/>
          <p:nvPr>
            <p:ph type="title"/>
          </p:nvPr>
        </p:nvSpPr>
        <p:spPr>
          <a:xfrm>
            <a:off x="952500" y="254000"/>
            <a:ext cx="11099800" cy="1364159"/>
          </a:xfrm>
          <a:prstGeom prst="rect">
            <a:avLst/>
          </a:prstGeom>
        </p:spPr>
        <p:txBody>
          <a:bodyPr/>
          <a:lstStyle>
            <a:lvl1pPr>
              <a:defRPr b="1"/>
            </a:lvl1pPr>
          </a:lstStyle>
          <a:p>
            <a:pPr/>
            <a:r>
              <a:t>Remarks</a:t>
            </a:r>
          </a:p>
        </p:txBody>
      </p:sp>
      <p:sp>
        <p:nvSpPr>
          <p:cNvPr id="3994" name="Shape 3994"/>
          <p:cNvSpPr/>
          <p:nvPr/>
        </p:nvSpPr>
        <p:spPr>
          <a:xfrm>
            <a:off x="511572" y="2535887"/>
            <a:ext cx="11981657"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In this data structure, we do not </a:t>
            </a:r>
          </a:p>
          <a:p>
            <a:pPr>
              <a:defRPr sz="4000"/>
            </a:pPr>
            <a:r>
              <a:t>’un-union’ elements. In general, this would be very inefficient to do since each of its possible many children of a node would need to be updated.</a:t>
            </a:r>
          </a:p>
        </p:txBody>
      </p:sp>
      <p:sp>
        <p:nvSpPr>
          <p:cNvPr id="3995" name="Shape 3995"/>
          <p:cNvSpPr/>
          <p:nvPr/>
        </p:nvSpPr>
        <p:spPr>
          <a:xfrm>
            <a:off x="511572" y="6476216"/>
            <a:ext cx="11981657"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The number of components is equal to the number of roots remaining. Also note that the number of roots never increases.</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7" name="Shape 3997"/>
          <p:cNvSpPr/>
          <p:nvPr>
            <p:ph type="title"/>
          </p:nvPr>
        </p:nvSpPr>
        <p:spPr>
          <a:xfrm>
            <a:off x="952500" y="254000"/>
            <a:ext cx="11099800" cy="1364159"/>
          </a:xfrm>
          <a:prstGeom prst="rect">
            <a:avLst/>
          </a:prstGeom>
        </p:spPr>
        <p:txBody>
          <a:bodyPr/>
          <a:lstStyle>
            <a:lvl1pPr>
              <a:defRPr b="1"/>
            </a:lvl1pPr>
          </a:lstStyle>
          <a:p>
            <a:pPr/>
            <a:r>
              <a:t>Remarks</a:t>
            </a:r>
          </a:p>
        </p:txBody>
      </p:sp>
      <p:sp>
        <p:nvSpPr>
          <p:cNvPr id="3998" name="Shape 3998"/>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999" name="Shape 3999"/>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00" name="Shape 4000"/>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01" name="Shape 4001"/>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02" name="Shape 4002"/>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03" name="Shape 4003"/>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04" name="Shape 4004"/>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05" name="Shape 4005"/>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006" name="Shape 4006"/>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07" name="Shape 4007"/>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08" name="Shape 4008"/>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09" name="Shape 4009"/>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026" name="Shape 4026"/>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027" name="Shape 4027"/>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012" name="Shape 4012"/>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3" name="Shape 4013"/>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4" name="Shape 4014"/>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5" name="Shape 4015"/>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6" name="Shape 4016"/>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7" name="Shape 4017"/>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8" name="Shape 4018"/>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9" name="Shape 4019"/>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0" name="Shape 4020"/>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1" name="Shape 4021"/>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2" name="Shape 4022"/>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8" name="Shape 4028"/>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024" name="Shape 4024"/>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5" name="Shape 4025"/>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α(1)</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0" name="Shape 4030"/>
          <p:cNvSpPr/>
          <p:nvPr>
            <p:ph type="title"/>
          </p:nvPr>
        </p:nvSpPr>
        <p:spPr>
          <a:xfrm>
            <a:off x="952500" y="254000"/>
            <a:ext cx="11099800" cy="1364159"/>
          </a:xfrm>
          <a:prstGeom prst="rect">
            <a:avLst/>
          </a:prstGeom>
        </p:spPr>
        <p:txBody>
          <a:bodyPr/>
          <a:lstStyle>
            <a:lvl1pPr>
              <a:defRPr b="1"/>
            </a:lvl1pPr>
          </a:lstStyle>
          <a:p>
            <a:pPr/>
            <a:r>
              <a:t>Remarks</a:t>
            </a:r>
          </a:p>
        </p:txBody>
      </p:sp>
      <p:sp>
        <p:nvSpPr>
          <p:cNvPr id="4031" name="Shape 4031"/>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32" name="Shape 4032"/>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33" name="Shape 4033"/>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34" name="Shape 4034"/>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35" name="Shape 4035"/>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36" name="Shape 4036"/>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37" name="Shape 4037"/>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38" name="Shape 4038"/>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039" name="Shape 4039"/>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40" name="Shape 4040"/>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41" name="Shape 4041"/>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42" name="Shape 4042"/>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059" name="Shape 4059"/>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060" name="Shape 4060"/>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045" name="Shape 4045"/>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6" name="Shape 4046"/>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7" name="Shape 4047"/>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8" name="Shape 4048"/>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9" name="Shape 4049"/>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0" name="Shape 4050"/>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1" name="Shape 4051"/>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2" name="Shape 4052"/>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3" name="Shape 4053"/>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4" name="Shape 4054"/>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5" name="Shape 4055"/>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1" name="Shape 4061"/>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057" name="Shape 4057"/>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8" name="Shape 4058"/>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α(1)</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3" name="Shape 4063"/>
          <p:cNvSpPr/>
          <p:nvPr>
            <p:ph type="title"/>
          </p:nvPr>
        </p:nvSpPr>
        <p:spPr>
          <a:xfrm>
            <a:off x="952500" y="254000"/>
            <a:ext cx="11099800" cy="1364159"/>
          </a:xfrm>
          <a:prstGeom prst="rect">
            <a:avLst/>
          </a:prstGeom>
        </p:spPr>
        <p:txBody>
          <a:bodyPr/>
          <a:lstStyle>
            <a:lvl1pPr>
              <a:defRPr b="1"/>
            </a:lvl1pPr>
          </a:lstStyle>
          <a:p>
            <a:pPr/>
            <a:r>
              <a:t>Remarks</a:t>
            </a:r>
          </a:p>
        </p:txBody>
      </p:sp>
      <p:sp>
        <p:nvSpPr>
          <p:cNvPr id="4064" name="Shape 4064"/>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65" name="Shape 4065"/>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66" name="Shape 4066"/>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67" name="Shape 4067"/>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68" name="Shape 4068"/>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69" name="Shape 4069"/>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70" name="Shape 4070"/>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71" name="Shape 4071"/>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072" name="Shape 4072"/>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73" name="Shape 4073"/>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74" name="Shape 4074"/>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75" name="Shape 4075"/>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092" name="Shape 4092"/>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093" name="Shape 4093"/>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078" name="Shape 4078"/>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79" name="Shape 4079"/>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0" name="Shape 4080"/>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1" name="Shape 4081"/>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2" name="Shape 4082"/>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3" name="Shape 4083"/>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4" name="Shape 4084"/>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5" name="Shape 4085"/>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6" name="Shape 4086"/>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7" name="Shape 4087"/>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8" name="Shape 4088"/>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4" name="Shape 4094"/>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090" name="Shape 4090"/>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1" name="Shape 4091"/>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α(1)</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6" name="Shape 4096"/>
          <p:cNvSpPr/>
          <p:nvPr>
            <p:ph type="title"/>
          </p:nvPr>
        </p:nvSpPr>
        <p:spPr>
          <a:xfrm>
            <a:off x="952500" y="254000"/>
            <a:ext cx="11099800" cy="1364159"/>
          </a:xfrm>
          <a:prstGeom prst="rect">
            <a:avLst/>
          </a:prstGeom>
        </p:spPr>
        <p:txBody>
          <a:bodyPr/>
          <a:lstStyle>
            <a:lvl1pPr>
              <a:defRPr b="1"/>
            </a:lvl1pPr>
          </a:lstStyle>
          <a:p>
            <a:pPr/>
            <a:r>
              <a:t>Remarks</a:t>
            </a:r>
          </a:p>
        </p:txBody>
      </p:sp>
      <p:sp>
        <p:nvSpPr>
          <p:cNvPr id="4097" name="Shape 4097"/>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98" name="Shape 4098"/>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99" name="Shape 4099"/>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00" name="Shape 4100"/>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01" name="Shape 4101"/>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102" name="Shape 4102"/>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103" name="Shape 4103"/>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104" name="Shape 4104"/>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105" name="Shape 4105"/>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106" name="Shape 4106"/>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107" name="Shape 4107"/>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108" name="Shape 4108"/>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25" name="Shape 4125"/>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126" name="Shape 4126"/>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111" name="Shape 4111"/>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2" name="Shape 4112"/>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3" name="Shape 4113"/>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4" name="Shape 4114"/>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5" name="Shape 4115"/>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6" name="Shape 4116"/>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7" name="Shape 4117"/>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8" name="Shape 4118"/>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9" name="Shape 4119"/>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0" name="Shape 4120"/>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1" name="Shape 4121"/>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7" name="Shape 4127"/>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123" name="Shape 4123"/>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4" name="Shape 4124"/>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α(1)</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9" name="Shape 4129"/>
          <p:cNvSpPr/>
          <p:nvPr>
            <p:ph type="title"/>
          </p:nvPr>
        </p:nvSpPr>
        <p:spPr>
          <a:xfrm>
            <a:off x="952500" y="254000"/>
            <a:ext cx="11099800" cy="1364159"/>
          </a:xfrm>
          <a:prstGeom prst="rect">
            <a:avLst/>
          </a:prstGeom>
        </p:spPr>
        <p:txBody>
          <a:bodyPr/>
          <a:lstStyle>
            <a:lvl1pPr>
              <a:defRPr b="1"/>
            </a:lvl1pPr>
          </a:lstStyle>
          <a:p>
            <a:pPr/>
            <a:r>
              <a:t>Remarks</a:t>
            </a:r>
          </a:p>
        </p:txBody>
      </p:sp>
      <p:sp>
        <p:nvSpPr>
          <p:cNvPr id="4130" name="Shape 4130"/>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131" name="Shape 4131"/>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32" name="Shape 4132"/>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33" name="Shape 4133"/>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34" name="Shape 4134"/>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135" name="Shape 4135"/>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136" name="Shape 4136"/>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137" name="Shape 4137"/>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138" name="Shape 4138"/>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139" name="Shape 4139"/>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140" name="Shape 4140"/>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141" name="Shape 4141"/>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58" name="Shape 4158"/>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159" name="Shape 4159"/>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144" name="Shape 4144"/>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5" name="Shape 4145"/>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6" name="Shape 4146"/>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7" name="Shape 4147"/>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8" name="Shape 4148"/>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9" name="Shape 4149"/>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0" name="Shape 4150"/>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1" name="Shape 4151"/>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2" name="Shape 4152"/>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3" name="Shape 4153"/>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4" name="Shape 4154"/>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0" name="Shape 4160"/>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156" name="Shape 4156"/>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7" name="Shape 4157"/>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α(1)</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2" name="Shape 4162"/>
          <p:cNvSpPr/>
          <p:nvPr>
            <p:ph type="title"/>
          </p:nvPr>
        </p:nvSpPr>
        <p:spPr>
          <a:xfrm>
            <a:off x="952500" y="254000"/>
            <a:ext cx="11099800" cy="1364159"/>
          </a:xfrm>
          <a:prstGeom prst="rect">
            <a:avLst/>
          </a:prstGeom>
        </p:spPr>
        <p:txBody>
          <a:bodyPr/>
          <a:lstStyle>
            <a:lvl1pPr>
              <a:defRPr b="1"/>
            </a:lvl1pPr>
          </a:lstStyle>
          <a:p>
            <a:pPr/>
            <a:r>
              <a:t>Remarks</a:t>
            </a:r>
          </a:p>
        </p:txBody>
      </p:sp>
      <p:sp>
        <p:nvSpPr>
          <p:cNvPr id="4163" name="Shape 4163"/>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164" name="Shape 4164"/>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65" name="Shape 4165"/>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66" name="Shape 4166"/>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67" name="Shape 4167"/>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168" name="Shape 4168"/>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169" name="Shape 4169"/>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170" name="Shape 4170"/>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171" name="Shape 4171"/>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172" name="Shape 4172"/>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173" name="Shape 4173"/>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174" name="Shape 4174"/>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91" name="Shape 4191"/>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192" name="Shape 4192"/>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177" name="Shape 4177"/>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8" name="Shape 4178"/>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9" name="Shape 4179"/>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0" name="Shape 4180"/>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1" name="Shape 4181"/>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2" name="Shape 4182"/>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3" name="Shape 4183"/>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4" name="Shape 4184"/>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5" name="Shape 4185"/>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6" name="Shape 4186"/>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7" name="Shape 4187"/>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3" name="Shape 4193"/>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189" name="Shape 4189"/>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0" name="Shape 4190"/>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α(1)</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12" name="Shape 2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13" name="Shape 2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14" name="Shape 214"/>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5" name="Shape 215"/>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6" name="Shape 216"/>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7" name="Shape 217"/>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8" name="Shape 218"/>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9" name="Shape 219"/>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20" name="Shape 220"/>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21" name="Shape 221"/>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2" name="Shape 222"/>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3" name="Shape 223"/>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4" name="Shape 224"/>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 name="Shape 225"/>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6" name="Shape 226"/>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7" name="Shape 227"/>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8" name="Shape 228"/>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9" name="Shape 229"/>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30" name="Shape 230"/>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5" name="Shape 4195"/>
          <p:cNvSpPr/>
          <p:nvPr>
            <p:ph type="title"/>
          </p:nvPr>
        </p:nvSpPr>
        <p:spPr>
          <a:xfrm>
            <a:off x="952500" y="254000"/>
            <a:ext cx="11099800" cy="1364159"/>
          </a:xfrm>
          <a:prstGeom prst="rect">
            <a:avLst/>
          </a:prstGeom>
        </p:spPr>
        <p:txBody>
          <a:bodyPr/>
          <a:lstStyle>
            <a:lvl1pPr>
              <a:defRPr b="1"/>
            </a:lvl1pPr>
          </a:lstStyle>
          <a:p>
            <a:pPr/>
            <a:r>
              <a:t>Remarks</a:t>
            </a:r>
          </a:p>
        </p:txBody>
      </p:sp>
      <p:sp>
        <p:nvSpPr>
          <p:cNvPr id="4196" name="Shape 4196"/>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197" name="Shape 4197"/>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98" name="Shape 4198"/>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99" name="Shape 4199"/>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200" name="Shape 4200"/>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01" name="Shape 4201"/>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202" name="Shape 4202"/>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03" name="Shape 4203"/>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204" name="Shape 4204"/>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05" name="Shape 4205"/>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06" name="Shape 4206"/>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207" name="Shape 4207"/>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24" name="Shape 4224"/>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225" name="Shape 4225"/>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210" name="Shape 4210"/>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1" name="Shape 4211"/>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2" name="Shape 4212"/>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3" name="Shape 4213"/>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4" name="Shape 4214"/>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5" name="Shape 4215"/>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6" name="Shape 4216"/>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7" name="Shape 4217"/>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8" name="Shape 4218"/>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9" name="Shape 4219"/>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0" name="Shape 4220"/>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6" name="Shape 4226"/>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222" name="Shape 4222"/>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3" name="Shape 4223"/>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α(1)</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8" name="Shape 4228"/>
          <p:cNvSpPr/>
          <p:nvPr>
            <p:ph type="title"/>
          </p:nvPr>
        </p:nvSpPr>
        <p:spPr>
          <a:xfrm>
            <a:off x="952500" y="254000"/>
            <a:ext cx="11099800" cy="1364159"/>
          </a:xfrm>
          <a:prstGeom prst="rect">
            <a:avLst/>
          </a:prstGeom>
        </p:spPr>
        <p:txBody>
          <a:bodyPr/>
          <a:lstStyle>
            <a:lvl1pPr>
              <a:defRPr b="1"/>
            </a:lvl1pPr>
          </a:lstStyle>
          <a:p>
            <a:pPr/>
            <a:r>
              <a:t>Remarks</a:t>
            </a:r>
          </a:p>
        </p:txBody>
      </p:sp>
      <p:sp>
        <p:nvSpPr>
          <p:cNvPr id="4229" name="Shape 4229"/>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230" name="Shape 4230"/>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231" name="Shape 4231"/>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232" name="Shape 4232"/>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233" name="Shape 4233"/>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34" name="Shape 4234"/>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235" name="Shape 4235"/>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36" name="Shape 4236"/>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237" name="Shape 4237"/>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38" name="Shape 4238"/>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39" name="Shape 4239"/>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240" name="Shape 4240"/>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57" name="Shape 4257"/>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258" name="Shape 4258"/>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243" name="Shape 4243"/>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4" name="Shape 4244"/>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5" name="Shape 4245"/>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6" name="Shape 4246"/>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7" name="Shape 4247"/>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8" name="Shape 4248"/>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9" name="Shape 4249"/>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0" name="Shape 4250"/>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1" name="Shape 4251"/>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2" name="Shape 4252"/>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3" name="Shape 4253"/>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9" name="Shape 4259"/>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255" name="Shape 4255"/>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6" name="Shape 4256"/>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α(1)</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1" name="Shape 4261"/>
          <p:cNvSpPr/>
          <p:nvPr>
            <p:ph type="title"/>
          </p:nvPr>
        </p:nvSpPr>
        <p:spPr>
          <a:xfrm>
            <a:off x="-115443" y="2076271"/>
            <a:ext cx="13235686" cy="4156415"/>
          </a:xfrm>
          <a:prstGeom prst="rect">
            <a:avLst/>
          </a:prstGeom>
        </p:spPr>
        <p:txBody>
          <a:bodyPr/>
          <a:lstStyle/>
          <a:p>
            <a:pPr defTabSz="519937">
              <a:defRPr b="1" sz="10680"/>
            </a:pPr>
            <a:r>
              <a:t>Path Compression</a:t>
            </a:r>
          </a:p>
          <a:p>
            <a:pPr defTabSz="519937">
              <a:defRPr b="1" sz="10680"/>
            </a:pPr>
            <a:r>
              <a:t>Union Find</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3" name="Shape 4263"/>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264" name="Shape 4264"/>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65" name="Shape 4265"/>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266" name="Shape 4266"/>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267" name="Shape 4267"/>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268" name="Shape 4268"/>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69" name="Shape 4269"/>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70" name="Shape 4270"/>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271" name="Shape 4271"/>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72" name="Shape 4272"/>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73" name="Shape 4273"/>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274" name="Shape 4274"/>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275" name="Shape 4275"/>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6" name="Shape 4276"/>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7" name="Shape 4277"/>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8" name="Shape 4278"/>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9" name="Shape 4279"/>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283" name="Group 4283"/>
          <p:cNvGrpSpPr/>
          <p:nvPr/>
        </p:nvGrpSpPr>
        <p:grpSpPr>
          <a:xfrm rot="20313602">
            <a:off x="7393050" y="4501001"/>
            <a:ext cx="460854" cy="543848"/>
            <a:chOff x="0" y="0"/>
            <a:chExt cx="460852" cy="543847"/>
          </a:xfrm>
        </p:grpSpPr>
        <p:sp>
          <p:nvSpPr>
            <p:cNvPr id="4295" name="Shape 429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296" name="Shape 429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282" name="Shape 4282"/>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284" name="Shape 4284"/>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5" name="Shape 4285"/>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6" name="Shape 4286"/>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7" name="Shape 4287"/>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8" name="Shape 4288"/>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9" name="Shape 4289"/>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293" name="Group 4293"/>
          <p:cNvGrpSpPr/>
          <p:nvPr/>
        </p:nvGrpSpPr>
        <p:grpSpPr>
          <a:xfrm rot="682870">
            <a:off x="5936239" y="4603660"/>
            <a:ext cx="460854" cy="543848"/>
            <a:chOff x="0" y="0"/>
            <a:chExt cx="460852" cy="543847"/>
          </a:xfrm>
        </p:grpSpPr>
        <p:sp>
          <p:nvSpPr>
            <p:cNvPr id="4297" name="Shape 429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298" name="Shape 429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292" name="Shape 4292"/>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294" name="Shape 4294"/>
          <p:cNvSpPr/>
          <p:nvPr/>
        </p:nvSpPr>
        <p:spPr>
          <a:xfrm>
            <a:off x="1491128" y="8676803"/>
            <a:ext cx="1063141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Operation: Take the union of </a:t>
            </a:r>
            <a:r>
              <a:rPr b="1"/>
              <a:t>E</a:t>
            </a:r>
            <a:r>
              <a:t> and </a:t>
            </a:r>
            <a:r>
              <a:rPr b="1"/>
              <a:t>L</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2" name="Shape 430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303" name="Shape 4303"/>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304" name="Shape 430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05" name="Shape 430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06" name="Shape 430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307" name="Shape 4307"/>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308" name="Shape 430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309" name="Shape 430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310" name="Shape 431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311" name="Shape 431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312" name="Shape 431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13" name="Shape 431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14" name="Shape 431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5" name="Shape 431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6" name="Shape 431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7" name="Shape 4317"/>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8" name="Shape 4318"/>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322" name="Group 4322"/>
          <p:cNvGrpSpPr/>
          <p:nvPr/>
        </p:nvGrpSpPr>
        <p:grpSpPr>
          <a:xfrm rot="20313602">
            <a:off x="7393050" y="4501001"/>
            <a:ext cx="460854" cy="543848"/>
            <a:chOff x="0" y="0"/>
            <a:chExt cx="460852" cy="543847"/>
          </a:xfrm>
        </p:grpSpPr>
        <p:sp>
          <p:nvSpPr>
            <p:cNvPr id="4335" name="Shape 433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36" name="Shape 433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21" name="Shape 432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23" name="Shape 4323"/>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4" name="Shape 4324"/>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5" name="Shape 4325"/>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6" name="Shape 4326"/>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7" name="Shape 4327"/>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8" name="Shape 4328"/>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332" name="Group 4332"/>
          <p:cNvGrpSpPr/>
          <p:nvPr/>
        </p:nvGrpSpPr>
        <p:grpSpPr>
          <a:xfrm rot="682870">
            <a:off x="5936239" y="4603660"/>
            <a:ext cx="460854" cy="543848"/>
            <a:chOff x="0" y="0"/>
            <a:chExt cx="460852" cy="543847"/>
          </a:xfrm>
        </p:grpSpPr>
        <p:sp>
          <p:nvSpPr>
            <p:cNvPr id="4337" name="Shape 433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38" name="Shape 433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31" name="Shape 433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33" name="Shape 433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34" name="Shape 433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2" name="Shape 434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343" name="Shape 4343"/>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344" name="Shape 434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45" name="Shape 434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46" name="Shape 4346"/>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347" name="Shape 4347"/>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348" name="Shape 434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349" name="Shape 434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350" name="Shape 435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351" name="Shape 435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352" name="Shape 435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53" name="Shape 435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54" name="Shape 435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5" name="Shape 435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6" name="Shape 435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7" name="Shape 4357"/>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8" name="Shape 4358"/>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362" name="Group 4362"/>
          <p:cNvGrpSpPr/>
          <p:nvPr/>
        </p:nvGrpSpPr>
        <p:grpSpPr>
          <a:xfrm rot="20313602">
            <a:off x="7393050" y="4501001"/>
            <a:ext cx="460854" cy="543848"/>
            <a:chOff x="0" y="0"/>
            <a:chExt cx="460852" cy="543847"/>
          </a:xfrm>
        </p:grpSpPr>
        <p:sp>
          <p:nvSpPr>
            <p:cNvPr id="4375" name="Shape 437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76" name="Shape 437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61" name="Shape 436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63" name="Shape 4363"/>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4" name="Shape 4364"/>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5" name="Shape 4365"/>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6" name="Shape 4366"/>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7" name="Shape 4367"/>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8" name="Shape 4368"/>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372" name="Group 4372"/>
          <p:cNvGrpSpPr/>
          <p:nvPr/>
        </p:nvGrpSpPr>
        <p:grpSpPr>
          <a:xfrm rot="682870">
            <a:off x="5936239" y="4603660"/>
            <a:ext cx="460854" cy="543848"/>
            <a:chOff x="0" y="0"/>
            <a:chExt cx="460852" cy="543847"/>
          </a:xfrm>
        </p:grpSpPr>
        <p:sp>
          <p:nvSpPr>
            <p:cNvPr id="4377" name="Shape 437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78" name="Shape 437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71" name="Shape 437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73" name="Shape 437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74" name="Shape 437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2" name="Shape 438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383" name="Shape 4383"/>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384" name="Shape 438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85" name="Shape 4385"/>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86" name="Shape 438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387" name="Shape 4387"/>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388" name="Shape 438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389" name="Shape 438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390" name="Shape 439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391" name="Shape 439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392" name="Shape 439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93" name="Shape 439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94" name="Shape 439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5" name="Shape 439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6" name="Shape 439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7" name="Shape 4397"/>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8" name="Shape 4398"/>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402" name="Group 4402"/>
          <p:cNvGrpSpPr/>
          <p:nvPr/>
        </p:nvGrpSpPr>
        <p:grpSpPr>
          <a:xfrm rot="20313602">
            <a:off x="7393050" y="4501001"/>
            <a:ext cx="460854" cy="543848"/>
            <a:chOff x="0" y="0"/>
            <a:chExt cx="460852" cy="543847"/>
          </a:xfrm>
        </p:grpSpPr>
        <p:sp>
          <p:nvSpPr>
            <p:cNvPr id="4415" name="Shape 441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16" name="Shape 441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01" name="Shape 440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03" name="Shape 4403"/>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04" name="Shape 4404"/>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05" name="Shape 4405"/>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06" name="Shape 4406"/>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07" name="Shape 4407"/>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08" name="Shape 4408"/>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412" name="Group 4412"/>
          <p:cNvGrpSpPr/>
          <p:nvPr/>
        </p:nvGrpSpPr>
        <p:grpSpPr>
          <a:xfrm rot="682870">
            <a:off x="5936239" y="4603660"/>
            <a:ext cx="460854" cy="543848"/>
            <a:chOff x="0" y="0"/>
            <a:chExt cx="460852" cy="543847"/>
          </a:xfrm>
        </p:grpSpPr>
        <p:sp>
          <p:nvSpPr>
            <p:cNvPr id="4417" name="Shape 441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18" name="Shape 441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11" name="Shape 441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13" name="Shape 441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14" name="Shape 441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2" name="Shape 442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423" name="Shape 4423"/>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424" name="Shape 4424"/>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425" name="Shape 442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426" name="Shape 442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427" name="Shape 4427"/>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428" name="Shape 442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429" name="Shape 442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430" name="Shape 443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431" name="Shape 443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432" name="Shape 443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433" name="Shape 443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434" name="Shape 443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5" name="Shape 443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6" name="Shape 443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7" name="Shape 4437"/>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8" name="Shape 4438"/>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442" name="Group 4442"/>
          <p:cNvGrpSpPr/>
          <p:nvPr/>
        </p:nvGrpSpPr>
        <p:grpSpPr>
          <a:xfrm rot="20313602">
            <a:off x="7393050" y="4501001"/>
            <a:ext cx="460854" cy="543848"/>
            <a:chOff x="0" y="0"/>
            <a:chExt cx="460852" cy="543847"/>
          </a:xfrm>
        </p:grpSpPr>
        <p:sp>
          <p:nvSpPr>
            <p:cNvPr id="4455" name="Shape 445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56" name="Shape 445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41" name="Shape 444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43" name="Shape 4443"/>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4" name="Shape 4444"/>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5" name="Shape 4445"/>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6" name="Shape 4446"/>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7" name="Shape 4447"/>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8" name="Shape 4448"/>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452" name="Group 4452"/>
          <p:cNvGrpSpPr/>
          <p:nvPr/>
        </p:nvGrpSpPr>
        <p:grpSpPr>
          <a:xfrm rot="682870">
            <a:off x="5936239" y="4603660"/>
            <a:ext cx="460854" cy="543848"/>
            <a:chOff x="0" y="0"/>
            <a:chExt cx="460852" cy="543847"/>
          </a:xfrm>
        </p:grpSpPr>
        <p:sp>
          <p:nvSpPr>
            <p:cNvPr id="4457" name="Shape 445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58" name="Shape 445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51" name="Shape 445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53" name="Shape 445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54" name="Shape 445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2" name="Shape 446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463" name="Shape 4463"/>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464" name="Shape 446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465" name="Shape 446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466" name="Shape 446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467" name="Shape 4467"/>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468" name="Shape 446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469" name="Shape 446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470" name="Shape 447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471" name="Shape 447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472" name="Shape 447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473" name="Shape 447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474" name="Shape 447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5" name="Shape 447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6" name="Shape 447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7" name="Shape 4477"/>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8" name="Shape 4478"/>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482" name="Group 4482"/>
          <p:cNvGrpSpPr/>
          <p:nvPr/>
        </p:nvGrpSpPr>
        <p:grpSpPr>
          <a:xfrm rot="20313602">
            <a:off x="7393050" y="4501001"/>
            <a:ext cx="460854" cy="543848"/>
            <a:chOff x="0" y="0"/>
            <a:chExt cx="460852" cy="543847"/>
          </a:xfrm>
        </p:grpSpPr>
        <p:sp>
          <p:nvSpPr>
            <p:cNvPr id="4495" name="Shape 449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96" name="Shape 449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81" name="Shape 448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83" name="Shape 4483"/>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4" name="Shape 4484"/>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5" name="Shape 4485"/>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6" name="Shape 4486"/>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7" name="Shape 4487"/>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8" name="Shape 4488"/>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492" name="Group 4492"/>
          <p:cNvGrpSpPr/>
          <p:nvPr/>
        </p:nvGrpSpPr>
        <p:grpSpPr>
          <a:xfrm rot="682870">
            <a:off x="5936239" y="4603660"/>
            <a:ext cx="460854" cy="543848"/>
            <a:chOff x="0" y="0"/>
            <a:chExt cx="460852" cy="543847"/>
          </a:xfrm>
        </p:grpSpPr>
        <p:sp>
          <p:nvSpPr>
            <p:cNvPr id="4497" name="Shape 449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98" name="Shape 449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91" name="Shape 449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93" name="Shape 449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94" name="Shape 449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2" name="Shape 450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503" name="Shape 450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04" name="Shape 450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05" name="Shape 450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506" name="Shape 450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507" name="Shape 4507"/>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508" name="Shape 450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509" name="Shape 450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510" name="Shape 451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511" name="Shape 451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512" name="Shape 451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513" name="Shape 451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514" name="Shape 451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5" name="Shape 451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6" name="Shape 451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7" name="Shape 4517"/>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8" name="Shape 4518"/>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522" name="Group 4522"/>
          <p:cNvGrpSpPr/>
          <p:nvPr/>
        </p:nvGrpSpPr>
        <p:grpSpPr>
          <a:xfrm rot="20313602">
            <a:off x="7393050" y="4501001"/>
            <a:ext cx="460854" cy="543848"/>
            <a:chOff x="0" y="0"/>
            <a:chExt cx="460852" cy="543847"/>
          </a:xfrm>
        </p:grpSpPr>
        <p:sp>
          <p:nvSpPr>
            <p:cNvPr id="4535" name="Shape 453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36" name="Shape 453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21" name="Shape 452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23" name="Shape 4523"/>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4" name="Shape 4524"/>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5" name="Shape 4525"/>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6" name="Shape 4526"/>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7" name="Shape 4527"/>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8" name="Shape 4528"/>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532" name="Group 4532"/>
          <p:cNvGrpSpPr/>
          <p:nvPr/>
        </p:nvGrpSpPr>
        <p:grpSpPr>
          <a:xfrm rot="682870">
            <a:off x="5936239" y="4603660"/>
            <a:ext cx="460854" cy="543848"/>
            <a:chOff x="0" y="0"/>
            <a:chExt cx="460852" cy="543847"/>
          </a:xfrm>
        </p:grpSpPr>
        <p:sp>
          <p:nvSpPr>
            <p:cNvPr id="4537" name="Shape 453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38" name="Shape 453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31" name="Shape 453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33" name="Shape 453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34" name="Shape 453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35" name="Shape 235"/>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6" name="Shape 236"/>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37" name="Shape 237"/>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8" name="Shape 238"/>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9" name="Shape 239"/>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0" name="Shape 240"/>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1" name="Shape 241"/>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42" name="Shape 242"/>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3" name="Shape 243"/>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44" name="Shape 244"/>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45" name="Shape 245"/>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46" name="Shape 246"/>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7" name="Shape 247"/>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8" name="Shape 24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9" name="Shape 249"/>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2" name="Shape 454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543" name="Shape 454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44" name="Shape 454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45" name="Shape 454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546" name="Shape 4546"/>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547" name="Shape 454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548" name="Shape 454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549" name="Shape 454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550" name="Shape 455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551" name="Shape 455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552" name="Shape 455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553" name="Shape 455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554" name="Shape 455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5" name="Shape 455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6" name="Shape 455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7" name="Shape 455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561" name="Group 4561"/>
          <p:cNvGrpSpPr/>
          <p:nvPr/>
        </p:nvGrpSpPr>
        <p:grpSpPr>
          <a:xfrm rot="20313602">
            <a:off x="7393050" y="4501001"/>
            <a:ext cx="460854" cy="543848"/>
            <a:chOff x="0" y="0"/>
            <a:chExt cx="460852" cy="543847"/>
          </a:xfrm>
        </p:grpSpPr>
        <p:sp>
          <p:nvSpPr>
            <p:cNvPr id="4575" name="Shape 457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76" name="Shape 457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60" name="Shape 456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62" name="Shape 456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3" name="Shape 4563"/>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4" name="Shape 4564"/>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5" name="Shape 4565"/>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6" name="Shape 4566"/>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7" name="Shape 4567"/>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571" name="Group 4571"/>
          <p:cNvGrpSpPr/>
          <p:nvPr/>
        </p:nvGrpSpPr>
        <p:grpSpPr>
          <a:xfrm rot="682870">
            <a:off x="5936239" y="4603660"/>
            <a:ext cx="460854" cy="543848"/>
            <a:chOff x="0" y="0"/>
            <a:chExt cx="460852" cy="543847"/>
          </a:xfrm>
        </p:grpSpPr>
        <p:sp>
          <p:nvSpPr>
            <p:cNvPr id="4577" name="Shape 457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78" name="Shape 457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70" name="Shape 457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72" name="Shape 4572"/>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73" name="Shape 4573"/>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574" name="Shape 4574"/>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2" name="Shape 458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583" name="Shape 458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84" name="Shape 458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85" name="Shape 4585"/>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586" name="Shape 458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587" name="Shape 458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588" name="Shape 458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589" name="Shape 458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590" name="Shape 459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591" name="Shape 459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592" name="Shape 459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593" name="Shape 459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594" name="Shape 459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95" name="Shape 459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96" name="Shape 459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97" name="Shape 459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601" name="Group 4601"/>
          <p:cNvGrpSpPr/>
          <p:nvPr/>
        </p:nvGrpSpPr>
        <p:grpSpPr>
          <a:xfrm rot="20313602">
            <a:off x="7393050" y="4501001"/>
            <a:ext cx="460854" cy="543848"/>
            <a:chOff x="0" y="0"/>
            <a:chExt cx="460852" cy="543847"/>
          </a:xfrm>
        </p:grpSpPr>
        <p:sp>
          <p:nvSpPr>
            <p:cNvPr id="4615" name="Shape 461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16" name="Shape 461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00" name="Shape 460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02" name="Shape 460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3" name="Shape 4603"/>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4" name="Shape 4604"/>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5" name="Shape 4605"/>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6" name="Shape 4606"/>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610" name="Group 4610"/>
          <p:cNvGrpSpPr/>
          <p:nvPr/>
        </p:nvGrpSpPr>
        <p:grpSpPr>
          <a:xfrm rot="682870">
            <a:off x="5936239" y="4603660"/>
            <a:ext cx="460854" cy="543848"/>
            <a:chOff x="0" y="0"/>
            <a:chExt cx="460852" cy="543847"/>
          </a:xfrm>
        </p:grpSpPr>
        <p:sp>
          <p:nvSpPr>
            <p:cNvPr id="4617" name="Shape 461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18" name="Shape 461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09" name="Shape 4609"/>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11" name="Shape 4611"/>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12" name="Shape 4612"/>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613" name="Shape 4613"/>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4" name="Shape 4614"/>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2" name="Shape 462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623" name="Shape 462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624" name="Shape 4624"/>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25" name="Shape 462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26" name="Shape 462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27" name="Shape 462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628" name="Shape 462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629" name="Shape 462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30" name="Shape 463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631" name="Shape 463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632" name="Shape 463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633" name="Shape 463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634" name="Shape 463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35" name="Shape 463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36" name="Shape 463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37" name="Shape 463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641" name="Group 4641"/>
          <p:cNvGrpSpPr/>
          <p:nvPr/>
        </p:nvGrpSpPr>
        <p:grpSpPr>
          <a:xfrm rot="20313602">
            <a:off x="7393050" y="4501001"/>
            <a:ext cx="460854" cy="543848"/>
            <a:chOff x="0" y="0"/>
            <a:chExt cx="460852" cy="543847"/>
          </a:xfrm>
        </p:grpSpPr>
        <p:sp>
          <p:nvSpPr>
            <p:cNvPr id="4655" name="Shape 465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56" name="Shape 465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40" name="Shape 464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42" name="Shape 464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3" name="Shape 4643"/>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4" name="Shape 4644"/>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5" name="Shape 4645"/>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649" name="Group 4649"/>
          <p:cNvGrpSpPr/>
          <p:nvPr/>
        </p:nvGrpSpPr>
        <p:grpSpPr>
          <a:xfrm rot="682870">
            <a:off x="5936239" y="4603660"/>
            <a:ext cx="460854" cy="543848"/>
            <a:chOff x="0" y="0"/>
            <a:chExt cx="460852" cy="543847"/>
          </a:xfrm>
        </p:grpSpPr>
        <p:sp>
          <p:nvSpPr>
            <p:cNvPr id="4657" name="Shape 465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58" name="Shape 465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48" name="Shape 4648"/>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50" name="Shape 4650"/>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51" name="Shape 4651"/>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652" name="Shape 4652"/>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53" name="Shape 4653"/>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54" name="Shape 4654"/>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2" name="Shape 466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663" name="Shape 466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664" name="Shape 466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65" name="Shape 466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66" name="Shape 466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67" name="Shape 466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668" name="Shape 466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669" name="Shape 466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70" name="Shape 467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671" name="Shape 467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672" name="Shape 467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673" name="Shape 467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674" name="Shape 467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5" name="Shape 467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6" name="Shape 467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7" name="Shape 467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681" name="Group 4681"/>
          <p:cNvGrpSpPr/>
          <p:nvPr/>
        </p:nvGrpSpPr>
        <p:grpSpPr>
          <a:xfrm rot="20313602">
            <a:off x="7393050" y="4501001"/>
            <a:ext cx="460854" cy="543848"/>
            <a:chOff x="0" y="0"/>
            <a:chExt cx="460852" cy="543847"/>
          </a:xfrm>
        </p:grpSpPr>
        <p:sp>
          <p:nvSpPr>
            <p:cNvPr id="4695" name="Shape 469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96" name="Shape 469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80" name="Shape 468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82" name="Shape 468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3" name="Shape 468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4" name="Shape 4684"/>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688" name="Group 4688"/>
          <p:cNvGrpSpPr/>
          <p:nvPr/>
        </p:nvGrpSpPr>
        <p:grpSpPr>
          <a:xfrm rot="682870">
            <a:off x="5936239" y="4603660"/>
            <a:ext cx="460854" cy="543848"/>
            <a:chOff x="0" y="0"/>
            <a:chExt cx="460852" cy="543847"/>
          </a:xfrm>
        </p:grpSpPr>
        <p:sp>
          <p:nvSpPr>
            <p:cNvPr id="4697" name="Shape 469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98" name="Shape 469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87" name="Shape 468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89" name="Shape 468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90" name="Shape 469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691" name="Shape 469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92" name="Shape 469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93" name="Shape 469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94" name="Shape 469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2" name="Shape 470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03" name="Shape 470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04" name="Shape 470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05" name="Shape 470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06" name="Shape 470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07" name="Shape 470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708" name="Shape 470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709" name="Shape 470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10" name="Shape 471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711" name="Shape 471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712" name="Shape 471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713" name="Shape 471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14" name="Shape 471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5" name="Shape 471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6" name="Shape 471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7" name="Shape 471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721" name="Group 4721"/>
          <p:cNvGrpSpPr/>
          <p:nvPr/>
        </p:nvGrpSpPr>
        <p:grpSpPr>
          <a:xfrm rot="20313602">
            <a:off x="7393050" y="4501001"/>
            <a:ext cx="460854" cy="543848"/>
            <a:chOff x="0" y="0"/>
            <a:chExt cx="460852" cy="543847"/>
          </a:xfrm>
        </p:grpSpPr>
        <p:sp>
          <p:nvSpPr>
            <p:cNvPr id="4735" name="Shape 473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36" name="Shape 473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20" name="Shape 472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22" name="Shape 472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3" name="Shape 472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4" name="Shape 4724"/>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728" name="Group 4728"/>
          <p:cNvGrpSpPr/>
          <p:nvPr/>
        </p:nvGrpSpPr>
        <p:grpSpPr>
          <a:xfrm rot="682870">
            <a:off x="5936239" y="4603660"/>
            <a:ext cx="460854" cy="543848"/>
            <a:chOff x="0" y="0"/>
            <a:chExt cx="460852" cy="543847"/>
          </a:xfrm>
        </p:grpSpPr>
        <p:sp>
          <p:nvSpPr>
            <p:cNvPr id="4737" name="Shape 473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38" name="Shape 473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27" name="Shape 472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29" name="Shape 472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30" name="Shape 473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731" name="Shape 473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32" name="Shape 473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33" name="Shape 473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34" name="Shape 473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2" name="Shape 474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43" name="Shape 474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44" name="Shape 474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45" name="Shape 474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46" name="Shape 474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47" name="Shape 474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748" name="Shape 474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749" name="Shape 474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50" name="Shape 475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751" name="Shape 475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752" name="Shape 4752"/>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753" name="Shape 475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54" name="Shape 475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5" name="Shape 475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6" name="Shape 475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7" name="Shape 475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761" name="Group 4761"/>
          <p:cNvGrpSpPr/>
          <p:nvPr/>
        </p:nvGrpSpPr>
        <p:grpSpPr>
          <a:xfrm rot="20313602">
            <a:off x="7393050" y="4501001"/>
            <a:ext cx="460854" cy="543848"/>
            <a:chOff x="0" y="0"/>
            <a:chExt cx="460852" cy="543847"/>
          </a:xfrm>
        </p:grpSpPr>
        <p:sp>
          <p:nvSpPr>
            <p:cNvPr id="4775" name="Shape 477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76" name="Shape 477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60" name="Shape 476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62" name="Shape 476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63" name="Shape 476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64" name="Shape 4764"/>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768" name="Group 4768"/>
          <p:cNvGrpSpPr/>
          <p:nvPr/>
        </p:nvGrpSpPr>
        <p:grpSpPr>
          <a:xfrm rot="682870">
            <a:off x="5936239" y="4603660"/>
            <a:ext cx="460854" cy="543848"/>
            <a:chOff x="0" y="0"/>
            <a:chExt cx="460852" cy="543847"/>
          </a:xfrm>
        </p:grpSpPr>
        <p:sp>
          <p:nvSpPr>
            <p:cNvPr id="4777" name="Shape 477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78" name="Shape 477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67" name="Shape 476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69" name="Shape 476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70" name="Shape 477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771" name="Shape 477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72" name="Shape 477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73" name="Shape 477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74" name="Shape 477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2" name="Shape 478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83" name="Shape 478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84" name="Shape 478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85" name="Shape 478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86" name="Shape 478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87" name="Shape 478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788" name="Shape 478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789" name="Shape 478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90" name="Shape 479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791" name="Shape 4791"/>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792" name="Shape 479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793" name="Shape 479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94" name="Shape 479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95" name="Shape 479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96" name="Shape 479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97" name="Shape 479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01" name="Group 4801"/>
          <p:cNvGrpSpPr/>
          <p:nvPr/>
        </p:nvGrpSpPr>
        <p:grpSpPr>
          <a:xfrm rot="20313602">
            <a:off x="7393050" y="4501001"/>
            <a:ext cx="460854" cy="543848"/>
            <a:chOff x="0" y="0"/>
            <a:chExt cx="460852" cy="543847"/>
          </a:xfrm>
        </p:grpSpPr>
        <p:sp>
          <p:nvSpPr>
            <p:cNvPr id="4815" name="Shape 481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16" name="Shape 481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00" name="Shape 480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02" name="Shape 480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03" name="Shape 480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04" name="Shape 4804"/>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808" name="Group 4808"/>
          <p:cNvGrpSpPr/>
          <p:nvPr/>
        </p:nvGrpSpPr>
        <p:grpSpPr>
          <a:xfrm rot="682870">
            <a:off x="5936239" y="4603660"/>
            <a:ext cx="460854" cy="543848"/>
            <a:chOff x="0" y="0"/>
            <a:chExt cx="460852" cy="543847"/>
          </a:xfrm>
        </p:grpSpPr>
        <p:sp>
          <p:nvSpPr>
            <p:cNvPr id="4817" name="Shape 481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18" name="Shape 481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07" name="Shape 480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09" name="Shape 480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10" name="Shape 481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811" name="Shape 481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2" name="Shape 481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3" name="Shape 481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4" name="Shape 481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2" name="Shape 482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823" name="Shape 482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824" name="Shape 482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25" name="Shape 482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26" name="Shape 482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27" name="Shape 482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828" name="Shape 482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829" name="Shape 482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30" name="Shape 4830"/>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31" name="Shape 483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832" name="Shape 483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833" name="Shape 483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834" name="Shape 483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35" name="Shape 483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36" name="Shape 483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37" name="Shape 483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41" name="Group 4841"/>
          <p:cNvGrpSpPr/>
          <p:nvPr/>
        </p:nvGrpSpPr>
        <p:grpSpPr>
          <a:xfrm rot="20313602">
            <a:off x="7393050" y="4501001"/>
            <a:ext cx="460854" cy="543848"/>
            <a:chOff x="0" y="0"/>
            <a:chExt cx="460852" cy="543847"/>
          </a:xfrm>
        </p:grpSpPr>
        <p:sp>
          <p:nvSpPr>
            <p:cNvPr id="4855" name="Shape 485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56" name="Shape 485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40" name="Shape 484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42" name="Shape 484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43" name="Shape 484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44" name="Shape 4844"/>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848" name="Group 4848"/>
          <p:cNvGrpSpPr/>
          <p:nvPr/>
        </p:nvGrpSpPr>
        <p:grpSpPr>
          <a:xfrm rot="682870">
            <a:off x="5936239" y="4603660"/>
            <a:ext cx="460854" cy="543848"/>
            <a:chOff x="0" y="0"/>
            <a:chExt cx="460852" cy="543847"/>
          </a:xfrm>
        </p:grpSpPr>
        <p:sp>
          <p:nvSpPr>
            <p:cNvPr id="4857" name="Shape 485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58" name="Shape 485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47" name="Shape 484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49" name="Shape 484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50" name="Shape 485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851" name="Shape 485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52" name="Shape 485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53" name="Shape 485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54" name="Shape 485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2" name="Shape 486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863" name="Shape 486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864" name="Shape 486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65" name="Shape 486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66" name="Shape 486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67" name="Shape 486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868" name="Shape 4868"/>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869" name="Shape 4869"/>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70" name="Shape 487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71" name="Shape 487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872" name="Shape 487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873" name="Shape 487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874" name="Shape 487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5" name="Shape 487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6" name="Shape 487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7" name="Shape 487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81" name="Group 4881"/>
          <p:cNvGrpSpPr/>
          <p:nvPr/>
        </p:nvGrpSpPr>
        <p:grpSpPr>
          <a:xfrm rot="20313602">
            <a:off x="7393050" y="4501001"/>
            <a:ext cx="460854" cy="543848"/>
            <a:chOff x="0" y="0"/>
            <a:chExt cx="460852" cy="543847"/>
          </a:xfrm>
        </p:grpSpPr>
        <p:sp>
          <p:nvSpPr>
            <p:cNvPr id="4895" name="Shape 489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96" name="Shape 489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80" name="Shape 488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82" name="Shape 488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3" name="Shape 488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4" name="Shape 4884"/>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888" name="Group 4888"/>
          <p:cNvGrpSpPr/>
          <p:nvPr/>
        </p:nvGrpSpPr>
        <p:grpSpPr>
          <a:xfrm rot="682870">
            <a:off x="5936239" y="4603660"/>
            <a:ext cx="460854" cy="543848"/>
            <a:chOff x="0" y="0"/>
            <a:chExt cx="460852" cy="543847"/>
          </a:xfrm>
        </p:grpSpPr>
        <p:sp>
          <p:nvSpPr>
            <p:cNvPr id="4897" name="Shape 489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98" name="Shape 489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87" name="Shape 488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89" name="Shape 488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90" name="Shape 489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891" name="Shape 489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2" name="Shape 489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3" name="Shape 489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4" name="Shape 489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2" name="Shape 490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903" name="Shape 490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904" name="Shape 490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05" name="Shape 490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06" name="Shape 490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07" name="Shape 490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08" name="Shape 4908"/>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909" name="Shape 490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10" name="Shape 491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11" name="Shape 491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912" name="Shape 491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913" name="Shape 491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914" name="Shape 491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5" name="Shape 491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6" name="Shape 491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7" name="Shape 491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21" name="Group 4921"/>
          <p:cNvGrpSpPr/>
          <p:nvPr/>
        </p:nvGrpSpPr>
        <p:grpSpPr>
          <a:xfrm rot="20313602">
            <a:off x="7393050" y="4501001"/>
            <a:ext cx="460854" cy="543848"/>
            <a:chOff x="0" y="0"/>
            <a:chExt cx="460852" cy="543847"/>
          </a:xfrm>
        </p:grpSpPr>
        <p:sp>
          <p:nvSpPr>
            <p:cNvPr id="4935" name="Shape 493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936" name="Shape 493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20" name="Shape 492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22" name="Shape 492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23" name="Shape 492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24" name="Shape 4924"/>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928" name="Group 4928"/>
          <p:cNvGrpSpPr/>
          <p:nvPr/>
        </p:nvGrpSpPr>
        <p:grpSpPr>
          <a:xfrm rot="682870">
            <a:off x="5936239" y="4603660"/>
            <a:ext cx="460854" cy="543848"/>
            <a:chOff x="0" y="0"/>
            <a:chExt cx="460852" cy="543847"/>
          </a:xfrm>
        </p:grpSpPr>
        <p:sp>
          <p:nvSpPr>
            <p:cNvPr id="4937" name="Shape 493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938" name="Shape 493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27" name="Shape 492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29" name="Shape 492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30" name="Shape 493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931" name="Shape 493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2" name="Shape 493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3" name="Shape 493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4" name="Shape 493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52" name="Shape 25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3" name="Shape 25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4" name="Shape 25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5" name="Shape 255"/>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6" name="Shape 256"/>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7" name="Shape 257"/>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8" name="Shape 258"/>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59" name="Shape 259"/>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0" name="Shape 260"/>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1" name="Shape 26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62" name="Shape 262"/>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63" name="Shape 263"/>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4" name="Shape 264"/>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5" name="Shape 265"/>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 name="Shape 266"/>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 name="Shape 267"/>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 name="Shape 268"/>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9" name="Shape 269"/>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0" name="Shape 270"/>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2" name="Shape 494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943" name="Shape 494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944" name="Shape 494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45" name="Shape 494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46" name="Shape 494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47" name="Shape 494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48" name="Shape 4948"/>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949" name="Shape 494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50" name="Shape 495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51" name="Shape 495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952" name="Shape 4952"/>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953" name="Shape 4953"/>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954" name="Shape 4954"/>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5" name="Shape 4955"/>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6" name="Shape 4956"/>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60" name="Group 4960"/>
          <p:cNvGrpSpPr/>
          <p:nvPr/>
        </p:nvGrpSpPr>
        <p:grpSpPr>
          <a:xfrm rot="20313602">
            <a:off x="7393050" y="4501001"/>
            <a:ext cx="460854" cy="543848"/>
            <a:chOff x="0" y="0"/>
            <a:chExt cx="460852" cy="543847"/>
          </a:xfrm>
        </p:grpSpPr>
        <p:sp>
          <p:nvSpPr>
            <p:cNvPr id="4975" name="Shape 497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976" name="Shape 497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59" name="Shape 4959"/>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61" name="Shape 4961"/>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2" name="Shape 4962"/>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3" name="Shape 4963"/>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967" name="Group 4967"/>
          <p:cNvGrpSpPr/>
          <p:nvPr/>
        </p:nvGrpSpPr>
        <p:grpSpPr>
          <a:xfrm rot="682870">
            <a:off x="5936239" y="4603660"/>
            <a:ext cx="460854" cy="543848"/>
            <a:chOff x="0" y="0"/>
            <a:chExt cx="460852" cy="543847"/>
          </a:xfrm>
        </p:grpSpPr>
        <p:sp>
          <p:nvSpPr>
            <p:cNvPr id="4977" name="Shape 497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978" name="Shape 497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66" name="Shape 4966"/>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68" name="Shape 4968"/>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69" name="Shape 4969"/>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970" name="Shape 4970"/>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1" name="Shape 4971"/>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2" name="Shape 4972"/>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3" name="Shape 4973"/>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4" name="Shape 4974"/>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2" name="Shape 498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983" name="Shape 498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984" name="Shape 498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85" name="Shape 498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86" name="Shape 498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87" name="Shape 498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88" name="Shape 4988"/>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989" name="Shape 498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90" name="Shape 499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91" name="Shape 4991"/>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992" name="Shape 499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993" name="Shape 4993"/>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994" name="Shape 4994"/>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95" name="Shape 4995"/>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99" name="Group 4999"/>
          <p:cNvGrpSpPr/>
          <p:nvPr/>
        </p:nvGrpSpPr>
        <p:grpSpPr>
          <a:xfrm rot="20313602">
            <a:off x="7393050" y="4501001"/>
            <a:ext cx="460854" cy="543848"/>
            <a:chOff x="0" y="0"/>
            <a:chExt cx="460852" cy="543847"/>
          </a:xfrm>
        </p:grpSpPr>
        <p:sp>
          <p:nvSpPr>
            <p:cNvPr id="5015" name="Shape 501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16" name="Shape 501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98" name="Shape 4998"/>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00" name="Shape 5000"/>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1" name="Shape 5001"/>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2" name="Shape 5002"/>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5006" name="Group 5006"/>
          <p:cNvGrpSpPr/>
          <p:nvPr/>
        </p:nvGrpSpPr>
        <p:grpSpPr>
          <a:xfrm rot="682870">
            <a:off x="5936239" y="4603660"/>
            <a:ext cx="460854" cy="543848"/>
            <a:chOff x="0" y="0"/>
            <a:chExt cx="460852" cy="543847"/>
          </a:xfrm>
        </p:grpSpPr>
        <p:sp>
          <p:nvSpPr>
            <p:cNvPr id="5017" name="Shape 501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18" name="Shape 501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05" name="Shape 5005"/>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07" name="Shape 5007"/>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08" name="Shape 5008"/>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009" name="Shape 5009"/>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10" name="Shape 5010"/>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11" name="Shape 5011"/>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12" name="Shape 5012"/>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13" name="Shape 5013"/>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14" name="Shape 5014"/>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2" name="Shape 502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023" name="Shape 502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24" name="Shape 502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25" name="Shape 502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26" name="Shape 502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27" name="Shape 502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28" name="Shape 5028"/>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029" name="Shape 502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30" name="Shape 5030"/>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31" name="Shape 503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032" name="Shape 503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033" name="Shape 5033"/>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034" name="Shape 5034"/>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35" name="Shape 5035"/>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039" name="Group 5039"/>
          <p:cNvGrpSpPr/>
          <p:nvPr/>
        </p:nvGrpSpPr>
        <p:grpSpPr>
          <a:xfrm rot="20313602">
            <a:off x="7393050" y="4501001"/>
            <a:ext cx="460854" cy="543848"/>
            <a:chOff x="0" y="0"/>
            <a:chExt cx="460852" cy="543847"/>
          </a:xfrm>
        </p:grpSpPr>
        <p:sp>
          <p:nvSpPr>
            <p:cNvPr id="5055" name="Shape 505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56" name="Shape 505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38" name="Shape 5038"/>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40" name="Shape 5040"/>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1" name="Shape 5041"/>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5045" name="Group 5045"/>
          <p:cNvGrpSpPr/>
          <p:nvPr/>
        </p:nvGrpSpPr>
        <p:grpSpPr>
          <a:xfrm rot="682870">
            <a:off x="5936239" y="4603660"/>
            <a:ext cx="460854" cy="543848"/>
            <a:chOff x="0" y="0"/>
            <a:chExt cx="460852" cy="543847"/>
          </a:xfrm>
        </p:grpSpPr>
        <p:sp>
          <p:nvSpPr>
            <p:cNvPr id="5057" name="Shape 505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58" name="Shape 505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44" name="Shape 5044"/>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46" name="Shape 5046"/>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47" name="Shape 5047"/>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048" name="Shape 5048"/>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9" name="Shape 5049"/>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50" name="Shape 5050"/>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51" name="Shape 5051"/>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52" name="Shape 5052"/>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53" name="Shape 5053"/>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54" name="Shape 5054"/>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2" name="Shape 506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063" name="Shape 506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64" name="Shape 506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65" name="Shape 506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66" name="Shape 506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67" name="Shape 506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68" name="Shape 5068"/>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069" name="Shape 5069"/>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70" name="Shape 507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71" name="Shape 507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072" name="Shape 507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073" name="Shape 5073"/>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074" name="Shape 5074"/>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078" name="Group 5078"/>
          <p:cNvGrpSpPr/>
          <p:nvPr/>
        </p:nvGrpSpPr>
        <p:grpSpPr>
          <a:xfrm rot="20313602">
            <a:off x="7393050" y="4501001"/>
            <a:ext cx="460854" cy="543848"/>
            <a:chOff x="0" y="0"/>
            <a:chExt cx="460852" cy="543847"/>
          </a:xfrm>
        </p:grpSpPr>
        <p:sp>
          <p:nvSpPr>
            <p:cNvPr id="5095" name="Shape 509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96" name="Shape 509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77" name="Shape 507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79" name="Shape 5079"/>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80" name="Shape 5080"/>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5084" name="Group 5084"/>
          <p:cNvGrpSpPr/>
          <p:nvPr/>
        </p:nvGrpSpPr>
        <p:grpSpPr>
          <a:xfrm rot="682870">
            <a:off x="5936239" y="4603660"/>
            <a:ext cx="460854" cy="543848"/>
            <a:chOff x="0" y="0"/>
            <a:chExt cx="460852" cy="543847"/>
          </a:xfrm>
        </p:grpSpPr>
        <p:sp>
          <p:nvSpPr>
            <p:cNvPr id="5097" name="Shape 509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98" name="Shape 509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83" name="Shape 5083"/>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85" name="Shape 5085"/>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86" name="Shape 5086"/>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087" name="Shape 5087"/>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88" name="Shape 5088"/>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89" name="Shape 5089"/>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0" name="Shape 5090"/>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1" name="Shape 5091"/>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2" name="Shape 5092"/>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3" name="Shape 5093"/>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4" name="Shape 5094"/>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2" name="Shape 510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103" name="Shape 510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04" name="Shape 510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05" name="Shape 510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06" name="Shape 510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07" name="Shape 510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08" name="Shape 5108"/>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109" name="Shape 5109"/>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10" name="Shape 5110"/>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11" name="Shape 5111"/>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12" name="Shape 5112"/>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13" name="Shape 5113"/>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114" name="Shape 5114"/>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118" name="Group 5118"/>
          <p:cNvGrpSpPr/>
          <p:nvPr/>
        </p:nvGrpSpPr>
        <p:grpSpPr>
          <a:xfrm rot="20313602">
            <a:off x="7393050" y="4501001"/>
            <a:ext cx="460854" cy="543848"/>
            <a:chOff x="0" y="0"/>
            <a:chExt cx="460852" cy="543847"/>
          </a:xfrm>
        </p:grpSpPr>
        <p:sp>
          <p:nvSpPr>
            <p:cNvPr id="5135" name="Shape 513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136" name="Shape 513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117" name="Shape 511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19" name="Shape 5119"/>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20" name="Shape 5120"/>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5124" name="Group 5124"/>
          <p:cNvGrpSpPr/>
          <p:nvPr/>
        </p:nvGrpSpPr>
        <p:grpSpPr>
          <a:xfrm rot="682870">
            <a:off x="5936239" y="4603660"/>
            <a:ext cx="460854" cy="543848"/>
            <a:chOff x="0" y="0"/>
            <a:chExt cx="460852" cy="543847"/>
          </a:xfrm>
        </p:grpSpPr>
        <p:sp>
          <p:nvSpPr>
            <p:cNvPr id="5137" name="Shape 513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138" name="Shape 513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123" name="Shape 5123"/>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25" name="Shape 5125"/>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26" name="Shape 5126"/>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127" name="Shape 5127"/>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28" name="Shape 5128"/>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29" name="Shape 5129"/>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30" name="Shape 5130"/>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31" name="Shape 5131"/>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32" name="Shape 5132"/>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33" name="Shape 5133"/>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34" name="Shape 5134"/>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2" name="Shape 514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143" name="Shape 514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44" name="Shape 5144"/>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45" name="Shape 5145"/>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46" name="Shape 5146"/>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47" name="Shape 5147"/>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48" name="Shape 5148"/>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149" name="Shape 5149"/>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50" name="Shape 5150"/>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51" name="Shape 5151"/>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52" name="Shape 5152"/>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53" name="Shape 5153"/>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154" name="Shape 5154"/>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158" name="Group 5158"/>
          <p:cNvGrpSpPr/>
          <p:nvPr/>
        </p:nvGrpSpPr>
        <p:grpSpPr>
          <a:xfrm rot="20313602">
            <a:off x="7393050" y="4501001"/>
            <a:ext cx="460854" cy="543848"/>
            <a:chOff x="0" y="0"/>
            <a:chExt cx="460852" cy="543847"/>
          </a:xfrm>
        </p:grpSpPr>
        <p:sp>
          <p:nvSpPr>
            <p:cNvPr id="5172" name="Shape 5172"/>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173" name="Shape 5173"/>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157" name="Shape 515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59" name="Shape 5159"/>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0" name="Shape 5160"/>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61" name="Shape 5161"/>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62" name="Shape 5162"/>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163" name="Shape 5163"/>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4" name="Shape 5164"/>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5" name="Shape 5165"/>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6" name="Shape 5166"/>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7" name="Shape 5167"/>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8" name="Shape 5168"/>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9" name="Shape 5169"/>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70" name="Shape 5170"/>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71" name="Shape 5171"/>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7" name="Shape 5177"/>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178" name="Shape 5178"/>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79" name="Shape 5179"/>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80" name="Shape 5180"/>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81" name="Shape 5181"/>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82" name="Shape 5182"/>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83" name="Shape 5183"/>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184" name="Shape 5184"/>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85" name="Shape 5185"/>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86" name="Shape 5186"/>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87" name="Shape 5187"/>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88" name="Shape 5188"/>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189" name="Shape 5189"/>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193" name="Group 5193"/>
          <p:cNvGrpSpPr/>
          <p:nvPr/>
        </p:nvGrpSpPr>
        <p:grpSpPr>
          <a:xfrm rot="20313602">
            <a:off x="7393050" y="4501001"/>
            <a:ext cx="460854" cy="543848"/>
            <a:chOff x="0" y="0"/>
            <a:chExt cx="460852" cy="543847"/>
          </a:xfrm>
        </p:grpSpPr>
        <p:sp>
          <p:nvSpPr>
            <p:cNvPr id="5205" name="Shape 520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206" name="Shape 520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192" name="Shape 5192"/>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94" name="Shape 5194"/>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5" name="Shape 5195"/>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96" name="Shape 5196"/>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7" name="Shape 5197"/>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8" name="Shape 5198"/>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9" name="Shape 5199"/>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0" name="Shape 5200"/>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1" name="Shape 5201"/>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2" name="Shape 5202"/>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3" name="Shape 5203"/>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4" name="Shape 5204"/>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212" name="Group 5212"/>
          <p:cNvGrpSpPr/>
          <p:nvPr/>
        </p:nvGrpSpPr>
        <p:grpSpPr>
          <a:xfrm>
            <a:off x="7935673" y="1935736"/>
            <a:ext cx="691357" cy="691357"/>
            <a:chOff x="0" y="0"/>
            <a:chExt cx="691356" cy="691356"/>
          </a:xfrm>
        </p:grpSpPr>
        <p:sp>
          <p:nvSpPr>
            <p:cNvPr id="5211" name="Shape 521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21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15" name="Group 5215"/>
          <p:cNvGrpSpPr/>
          <p:nvPr/>
        </p:nvGrpSpPr>
        <p:grpSpPr>
          <a:xfrm>
            <a:off x="4436602" y="1946189"/>
            <a:ext cx="691357" cy="691357"/>
            <a:chOff x="0" y="0"/>
            <a:chExt cx="691356" cy="691356"/>
          </a:xfrm>
        </p:grpSpPr>
        <p:sp>
          <p:nvSpPr>
            <p:cNvPr id="5214" name="Shape 52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21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18" name="Group 5218"/>
          <p:cNvGrpSpPr/>
          <p:nvPr/>
        </p:nvGrpSpPr>
        <p:grpSpPr>
          <a:xfrm>
            <a:off x="3278761" y="1900811"/>
            <a:ext cx="691358" cy="691357"/>
            <a:chOff x="0" y="0"/>
            <a:chExt cx="691356" cy="691356"/>
          </a:xfrm>
        </p:grpSpPr>
        <p:sp>
          <p:nvSpPr>
            <p:cNvPr id="5217" name="Shape 521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21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21" name="Group 5221"/>
          <p:cNvGrpSpPr/>
          <p:nvPr/>
        </p:nvGrpSpPr>
        <p:grpSpPr>
          <a:xfrm>
            <a:off x="5593872" y="1948329"/>
            <a:ext cx="691357" cy="691357"/>
            <a:chOff x="0" y="0"/>
            <a:chExt cx="691356" cy="691356"/>
          </a:xfrm>
        </p:grpSpPr>
        <p:sp>
          <p:nvSpPr>
            <p:cNvPr id="5220" name="Shape 522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21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24" name="Group 5224"/>
          <p:cNvGrpSpPr/>
          <p:nvPr/>
        </p:nvGrpSpPr>
        <p:grpSpPr>
          <a:xfrm>
            <a:off x="2121491" y="1900811"/>
            <a:ext cx="691357" cy="691357"/>
            <a:chOff x="0" y="0"/>
            <a:chExt cx="691356" cy="691356"/>
          </a:xfrm>
        </p:grpSpPr>
        <p:sp>
          <p:nvSpPr>
            <p:cNvPr id="5223" name="Shape 522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522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27" name="Group 5227"/>
          <p:cNvGrpSpPr/>
          <p:nvPr/>
        </p:nvGrpSpPr>
        <p:grpSpPr>
          <a:xfrm>
            <a:off x="9032854" y="1949521"/>
            <a:ext cx="691357" cy="691358"/>
            <a:chOff x="0" y="0"/>
            <a:chExt cx="691356" cy="691356"/>
          </a:xfrm>
        </p:grpSpPr>
        <p:sp>
          <p:nvSpPr>
            <p:cNvPr id="5226" name="Shape 522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22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30" name="Group 5230"/>
          <p:cNvGrpSpPr/>
          <p:nvPr/>
        </p:nvGrpSpPr>
        <p:grpSpPr>
          <a:xfrm>
            <a:off x="6801406" y="1924878"/>
            <a:ext cx="691357" cy="691357"/>
            <a:chOff x="0" y="0"/>
            <a:chExt cx="691356" cy="691356"/>
          </a:xfrm>
        </p:grpSpPr>
        <p:sp>
          <p:nvSpPr>
            <p:cNvPr id="5229" name="Shape 522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22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33" name="Group 5233"/>
          <p:cNvGrpSpPr/>
          <p:nvPr/>
        </p:nvGrpSpPr>
        <p:grpSpPr>
          <a:xfrm>
            <a:off x="963651" y="1908521"/>
            <a:ext cx="691357" cy="691357"/>
            <a:chOff x="0" y="0"/>
            <a:chExt cx="691356" cy="691356"/>
          </a:xfrm>
        </p:grpSpPr>
        <p:sp>
          <p:nvSpPr>
            <p:cNvPr id="5232" name="Shape 523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523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274" name="Shape 5274"/>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75" name="Shape 5275"/>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36" name="Shape 5236"/>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6" name="Shape 5276"/>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77" name="Shape 5277"/>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39" name="Shape 5239"/>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8" name="Shape 5278"/>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79" name="Shape 5279"/>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42" name="Shape 5242"/>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0" name="Shape 5280"/>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81" name="Shape 5281"/>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45" name="Shape 5245"/>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2" name="Shape 5282"/>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83" name="Shape 5283"/>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48" name="Shape 5248"/>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4" name="Shape 5284"/>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85" name="Shape 5285"/>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51" name="Shape 5251"/>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6" name="Shape 5286"/>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87" name="Shape 5287"/>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54" name="Shape 5254"/>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8" name="Shape 5288"/>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89" name="Shape 5289"/>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57" name="Shape 5257"/>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260" name="Group 5260"/>
          <p:cNvGrpSpPr/>
          <p:nvPr/>
        </p:nvGrpSpPr>
        <p:grpSpPr>
          <a:xfrm>
            <a:off x="10173172" y="1936821"/>
            <a:ext cx="691357" cy="691357"/>
            <a:chOff x="0" y="0"/>
            <a:chExt cx="691356" cy="691356"/>
          </a:xfrm>
        </p:grpSpPr>
        <p:sp>
          <p:nvSpPr>
            <p:cNvPr id="5259" name="Shape 525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25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290" name="Shape 5290"/>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91" name="Shape 5291"/>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63" name="Shape 5263"/>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266" name="Group 5266"/>
          <p:cNvGrpSpPr/>
          <p:nvPr/>
        </p:nvGrpSpPr>
        <p:grpSpPr>
          <a:xfrm>
            <a:off x="11349792" y="1949521"/>
            <a:ext cx="691357" cy="691357"/>
            <a:chOff x="0" y="0"/>
            <a:chExt cx="691356" cy="691356"/>
          </a:xfrm>
        </p:grpSpPr>
        <p:sp>
          <p:nvSpPr>
            <p:cNvPr id="5265" name="Shape 526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26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292" name="Shape 5292"/>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93" name="Shape 5293"/>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69" name="Shape 5269"/>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0" name="Shape 527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271" name="Shape 527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72" name="Shape 527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73" name="Shape 5273"/>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297" name="Group 5297"/>
          <p:cNvGrpSpPr/>
          <p:nvPr/>
        </p:nvGrpSpPr>
        <p:grpSpPr>
          <a:xfrm>
            <a:off x="7935673" y="1935736"/>
            <a:ext cx="691357" cy="691357"/>
            <a:chOff x="0" y="0"/>
            <a:chExt cx="691356" cy="691356"/>
          </a:xfrm>
        </p:grpSpPr>
        <p:sp>
          <p:nvSpPr>
            <p:cNvPr id="5296" name="Shape 529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29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00" name="Group 5300"/>
          <p:cNvGrpSpPr/>
          <p:nvPr/>
        </p:nvGrpSpPr>
        <p:grpSpPr>
          <a:xfrm>
            <a:off x="5593872" y="1948329"/>
            <a:ext cx="691357" cy="691357"/>
            <a:chOff x="0" y="0"/>
            <a:chExt cx="691356" cy="691356"/>
          </a:xfrm>
        </p:grpSpPr>
        <p:sp>
          <p:nvSpPr>
            <p:cNvPr id="5299" name="Shape 529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29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01" name="Shape 5301"/>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304" name="Group 5304"/>
          <p:cNvGrpSpPr/>
          <p:nvPr/>
        </p:nvGrpSpPr>
        <p:grpSpPr>
          <a:xfrm>
            <a:off x="9032854" y="1949521"/>
            <a:ext cx="691357" cy="691358"/>
            <a:chOff x="0" y="0"/>
            <a:chExt cx="691356" cy="691356"/>
          </a:xfrm>
        </p:grpSpPr>
        <p:sp>
          <p:nvSpPr>
            <p:cNvPr id="5303" name="Shape 530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30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07" name="Group 5307"/>
          <p:cNvGrpSpPr/>
          <p:nvPr/>
        </p:nvGrpSpPr>
        <p:grpSpPr>
          <a:xfrm>
            <a:off x="6801406" y="1924878"/>
            <a:ext cx="691357" cy="691357"/>
            <a:chOff x="0" y="0"/>
            <a:chExt cx="691356" cy="691356"/>
          </a:xfrm>
        </p:grpSpPr>
        <p:sp>
          <p:nvSpPr>
            <p:cNvPr id="5306" name="Shape 530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30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08" name="Shape 5308"/>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53" name="Shape 5353"/>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54" name="Shape 5354"/>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11" name="Shape 5311"/>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5" name="Shape 5355"/>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56" name="Shape 5356"/>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14" name="Shape 5314"/>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7" name="Shape 5357"/>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58" name="Shape 5358"/>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17" name="Shape 5317"/>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9" name="Shape 5359"/>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60" name="Shape 5360"/>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20" name="Shape 5320"/>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61" name="Shape 5361"/>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62" name="Shape 5362"/>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23" name="Shape 5323"/>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326" name="Group 5326"/>
          <p:cNvGrpSpPr/>
          <p:nvPr/>
        </p:nvGrpSpPr>
        <p:grpSpPr>
          <a:xfrm>
            <a:off x="10173172" y="1936821"/>
            <a:ext cx="691357" cy="691357"/>
            <a:chOff x="0" y="0"/>
            <a:chExt cx="691356" cy="691356"/>
          </a:xfrm>
        </p:grpSpPr>
        <p:sp>
          <p:nvSpPr>
            <p:cNvPr id="5325" name="Shape 532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32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63" name="Shape 5363"/>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64" name="Shape 5364"/>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29" name="Shape 5329"/>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332" name="Group 5332"/>
          <p:cNvGrpSpPr/>
          <p:nvPr/>
        </p:nvGrpSpPr>
        <p:grpSpPr>
          <a:xfrm>
            <a:off x="11349792" y="1949521"/>
            <a:ext cx="691357" cy="691357"/>
            <a:chOff x="0" y="0"/>
            <a:chExt cx="691356" cy="691356"/>
          </a:xfrm>
        </p:grpSpPr>
        <p:sp>
          <p:nvSpPr>
            <p:cNvPr id="5331" name="Shape 533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33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65" name="Shape 5365"/>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66" name="Shape 5366"/>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35" name="Shape 5335"/>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36" name="Shape 5336"/>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339" name="Group 5339"/>
          <p:cNvGrpSpPr/>
          <p:nvPr/>
        </p:nvGrpSpPr>
        <p:grpSpPr>
          <a:xfrm>
            <a:off x="4436602" y="1946189"/>
            <a:ext cx="691357" cy="691357"/>
            <a:chOff x="0" y="0"/>
            <a:chExt cx="691356" cy="691356"/>
          </a:xfrm>
        </p:grpSpPr>
        <p:sp>
          <p:nvSpPr>
            <p:cNvPr id="5338" name="Shape 533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33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42" name="Group 5342"/>
          <p:cNvGrpSpPr/>
          <p:nvPr/>
        </p:nvGrpSpPr>
        <p:grpSpPr>
          <a:xfrm>
            <a:off x="3278761" y="1900811"/>
            <a:ext cx="691358" cy="691357"/>
            <a:chOff x="0" y="0"/>
            <a:chExt cx="691356" cy="691356"/>
          </a:xfrm>
        </p:grpSpPr>
        <p:sp>
          <p:nvSpPr>
            <p:cNvPr id="5341" name="Shape 534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34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67" name="Shape 5367"/>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68" name="Shape 5368"/>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45" name="Shape 5345"/>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69" name="Shape 5369"/>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70" name="Shape 5370"/>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48" name="Shape 5348"/>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9" name="Shape 5349"/>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350" name="Shape 5350"/>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1" name="Shape 5351"/>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52" name="Shape 5352"/>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374" name="Group 5374"/>
          <p:cNvGrpSpPr/>
          <p:nvPr/>
        </p:nvGrpSpPr>
        <p:grpSpPr>
          <a:xfrm>
            <a:off x="7935673" y="1935736"/>
            <a:ext cx="691357" cy="691357"/>
            <a:chOff x="0" y="0"/>
            <a:chExt cx="691356" cy="691356"/>
          </a:xfrm>
        </p:grpSpPr>
        <p:sp>
          <p:nvSpPr>
            <p:cNvPr id="5373" name="Shape 537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37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75" name="Shape 5375"/>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76" name="Shape 5376"/>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5379" name="Group 5379"/>
          <p:cNvGrpSpPr/>
          <p:nvPr/>
        </p:nvGrpSpPr>
        <p:grpSpPr>
          <a:xfrm>
            <a:off x="5593872" y="1948329"/>
            <a:ext cx="691357" cy="691357"/>
            <a:chOff x="0" y="0"/>
            <a:chExt cx="691356" cy="691356"/>
          </a:xfrm>
        </p:grpSpPr>
        <p:sp>
          <p:nvSpPr>
            <p:cNvPr id="5378" name="Shape 537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37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80" name="Shape 5380"/>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383" name="Group 5383"/>
          <p:cNvGrpSpPr/>
          <p:nvPr/>
        </p:nvGrpSpPr>
        <p:grpSpPr>
          <a:xfrm>
            <a:off x="9032854" y="1949521"/>
            <a:ext cx="691357" cy="691358"/>
            <a:chOff x="0" y="0"/>
            <a:chExt cx="691356" cy="691356"/>
          </a:xfrm>
        </p:grpSpPr>
        <p:sp>
          <p:nvSpPr>
            <p:cNvPr id="5382" name="Shape 538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38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86" name="Group 5386"/>
          <p:cNvGrpSpPr/>
          <p:nvPr/>
        </p:nvGrpSpPr>
        <p:grpSpPr>
          <a:xfrm>
            <a:off x="6801406" y="1924878"/>
            <a:ext cx="691357" cy="691357"/>
            <a:chOff x="0" y="0"/>
            <a:chExt cx="691356" cy="691356"/>
          </a:xfrm>
        </p:grpSpPr>
        <p:sp>
          <p:nvSpPr>
            <p:cNvPr id="5385" name="Shape 53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38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87" name="Shape 5387"/>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424" name="Shape 5424"/>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25" name="Shape 5425"/>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0" name="Shape 5390"/>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26" name="Shape 5426"/>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27" name="Shape 5427"/>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3" name="Shape 5393"/>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28" name="Shape 5428"/>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29" name="Shape 5429"/>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6" name="Shape 5396"/>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0" name="Shape 5430"/>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1" name="Shape 5431"/>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9" name="Shape 5399"/>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2" name="Shape 5432"/>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3" name="Shape 5433"/>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02" name="Shape 5402"/>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4" name="Shape 5434"/>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5" name="Shape 5435"/>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05" name="Shape 5405"/>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08" name="Group 5408"/>
          <p:cNvGrpSpPr/>
          <p:nvPr/>
        </p:nvGrpSpPr>
        <p:grpSpPr>
          <a:xfrm>
            <a:off x="10173172" y="1936821"/>
            <a:ext cx="691357" cy="691357"/>
            <a:chOff x="0" y="0"/>
            <a:chExt cx="691356" cy="691356"/>
          </a:xfrm>
        </p:grpSpPr>
        <p:sp>
          <p:nvSpPr>
            <p:cNvPr id="5407" name="Shape 540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40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36" name="Shape 5436"/>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7" name="Shape 5437"/>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11" name="Shape 5411"/>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14" name="Group 5414"/>
          <p:cNvGrpSpPr/>
          <p:nvPr/>
        </p:nvGrpSpPr>
        <p:grpSpPr>
          <a:xfrm>
            <a:off x="11349792" y="1949521"/>
            <a:ext cx="691357" cy="691357"/>
            <a:chOff x="0" y="0"/>
            <a:chExt cx="691356" cy="691356"/>
          </a:xfrm>
        </p:grpSpPr>
        <p:sp>
          <p:nvSpPr>
            <p:cNvPr id="5413" name="Shape 541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41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38" name="Shape 5438"/>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9" name="Shape 5439"/>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17" name="Shape 5417"/>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18" name="Shape 5418"/>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19" name="Shape 5419"/>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20" name="Shape 542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421" name="Shape 542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2" name="Shape 542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3" name="Shape 5423"/>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73" name="Shape 273"/>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4" name="Shape 274"/>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5" name="Shape 275"/>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6" name="Shape 276"/>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7" name="Shape 27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8" name="Shape 278"/>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9" name="Shape 27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0" name="Shape 280"/>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1" name="Shape 28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2" name="Shape 282"/>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83" name="Shape 283"/>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4" name="Shape 284"/>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5" name="Shape 285"/>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6" name="Shape 286"/>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7" name="Shape 287"/>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443" name="Group 5443"/>
          <p:cNvGrpSpPr/>
          <p:nvPr/>
        </p:nvGrpSpPr>
        <p:grpSpPr>
          <a:xfrm>
            <a:off x="7935673" y="1935736"/>
            <a:ext cx="691357" cy="691357"/>
            <a:chOff x="0" y="0"/>
            <a:chExt cx="691356" cy="691356"/>
          </a:xfrm>
        </p:grpSpPr>
        <p:sp>
          <p:nvSpPr>
            <p:cNvPr id="5442" name="Shape 544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44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44" name="Shape 5444"/>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445" name="Shape 5445"/>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446" name="Shape 5446"/>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447" name="Shape 5447"/>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450" name="Group 5450"/>
          <p:cNvGrpSpPr/>
          <p:nvPr/>
        </p:nvGrpSpPr>
        <p:grpSpPr>
          <a:xfrm>
            <a:off x="9032854" y="1949521"/>
            <a:ext cx="691357" cy="691358"/>
            <a:chOff x="0" y="0"/>
            <a:chExt cx="691356" cy="691356"/>
          </a:xfrm>
        </p:grpSpPr>
        <p:sp>
          <p:nvSpPr>
            <p:cNvPr id="5449" name="Shape 544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44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51" name="Shape 5451"/>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452" name="Shape 5452"/>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487" name="Shape 5487"/>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88" name="Shape 5488"/>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55" name="Shape 5455"/>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89" name="Shape 5489"/>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90" name="Shape 5490"/>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58" name="Shape 5458"/>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91" name="Shape 5491"/>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92" name="Shape 5492"/>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61" name="Shape 5461"/>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93" name="Shape 5493"/>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94" name="Shape 5494"/>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64" name="Shape 5464"/>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67" name="Group 5467"/>
          <p:cNvGrpSpPr/>
          <p:nvPr/>
        </p:nvGrpSpPr>
        <p:grpSpPr>
          <a:xfrm>
            <a:off x="10173172" y="1936821"/>
            <a:ext cx="691357" cy="691357"/>
            <a:chOff x="0" y="0"/>
            <a:chExt cx="691356" cy="691356"/>
          </a:xfrm>
        </p:grpSpPr>
        <p:sp>
          <p:nvSpPr>
            <p:cNvPr id="5466" name="Shape 546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46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95" name="Shape 5495"/>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96" name="Shape 5496"/>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70" name="Shape 5470"/>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73" name="Group 5473"/>
          <p:cNvGrpSpPr/>
          <p:nvPr/>
        </p:nvGrpSpPr>
        <p:grpSpPr>
          <a:xfrm>
            <a:off x="11349792" y="1949521"/>
            <a:ext cx="691357" cy="691357"/>
            <a:chOff x="0" y="0"/>
            <a:chExt cx="691356" cy="691356"/>
          </a:xfrm>
        </p:grpSpPr>
        <p:sp>
          <p:nvSpPr>
            <p:cNvPr id="5472" name="Shape 547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47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97" name="Shape 5497"/>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98" name="Shape 5498"/>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76" name="Shape 5476"/>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7" name="Shape 5477"/>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8" name="Shape 5478"/>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9" name="Shape 5479"/>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99" name="Shape 5499"/>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00" name="Shape 5500"/>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82" name="Shape 5482"/>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83" name="Shape 5483"/>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484" name="Shape 5484"/>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85" name="Shape 5485"/>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86" name="Shape 5486"/>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2" name="Shape 5502"/>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503" name="Shape 5503"/>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504" name="Shape 5504"/>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505" name="Shape 5505"/>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506" name="Shape 5506"/>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507" name="Shape 5507"/>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508" name="Shape 5508"/>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509" name="Shape 5509"/>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542" name="Shape 5542"/>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43" name="Shape 5543"/>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12" name="Shape 5512"/>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44" name="Shape 5544"/>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45" name="Shape 5545"/>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15" name="Shape 5515"/>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46" name="Shape 5546"/>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47" name="Shape 5547"/>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18" name="Shape 5518"/>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521" name="Group 5521"/>
          <p:cNvGrpSpPr/>
          <p:nvPr/>
        </p:nvGrpSpPr>
        <p:grpSpPr>
          <a:xfrm>
            <a:off x="10173172" y="1936821"/>
            <a:ext cx="691357" cy="691357"/>
            <a:chOff x="0" y="0"/>
            <a:chExt cx="691356" cy="691356"/>
          </a:xfrm>
        </p:grpSpPr>
        <p:sp>
          <p:nvSpPr>
            <p:cNvPr id="5520" name="Shape 552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519" name=""/>
            <p:cNvPicPr>
              <a:picLocks noChangeAspect="0"/>
            </p:cNvPicPr>
            <p:nvPr/>
          </p:nvPicPr>
          <p:blipFill>
            <a:blip r:embed="rId5">
              <a:extLst/>
            </a:blip>
            <a:stretch>
              <a:fillRect/>
            </a:stretch>
          </p:blipFill>
          <p:spPr>
            <a:xfrm>
              <a:off x="-1" y="-1"/>
              <a:ext cx="691358" cy="691358"/>
            </a:xfrm>
            <a:prstGeom prst="rect">
              <a:avLst/>
            </a:prstGeom>
            <a:effectLst/>
          </p:spPr>
        </p:pic>
      </p:grpSp>
      <p:sp>
        <p:nvSpPr>
          <p:cNvPr id="5548" name="Shape 5548"/>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49" name="Shape 5549"/>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24" name="Shape 5524"/>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527" name="Group 5527"/>
          <p:cNvGrpSpPr/>
          <p:nvPr/>
        </p:nvGrpSpPr>
        <p:grpSpPr>
          <a:xfrm>
            <a:off x="11349792" y="1949521"/>
            <a:ext cx="691357" cy="691357"/>
            <a:chOff x="0" y="0"/>
            <a:chExt cx="691356" cy="691356"/>
          </a:xfrm>
        </p:grpSpPr>
        <p:sp>
          <p:nvSpPr>
            <p:cNvPr id="5526" name="Shape 552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525" name=""/>
            <p:cNvPicPr>
              <a:picLocks noChangeAspect="0"/>
            </p:cNvPicPr>
            <p:nvPr/>
          </p:nvPicPr>
          <p:blipFill>
            <a:blip r:embed="rId5">
              <a:extLst/>
            </a:blip>
            <a:stretch>
              <a:fillRect/>
            </a:stretch>
          </p:blipFill>
          <p:spPr>
            <a:xfrm>
              <a:off x="-1" y="-1"/>
              <a:ext cx="691358" cy="691358"/>
            </a:xfrm>
            <a:prstGeom prst="rect">
              <a:avLst/>
            </a:prstGeom>
            <a:effectLst/>
          </p:spPr>
        </p:pic>
      </p:grpSp>
      <p:sp>
        <p:nvSpPr>
          <p:cNvPr id="5550" name="Shape 5550"/>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51" name="Shape 5551"/>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30" name="Shape 5530"/>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31" name="Shape 5531"/>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32" name="Shape 5532"/>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33" name="Shape 5533"/>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52" name="Shape 5552"/>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53" name="Shape 5553"/>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36" name="Shape 5536"/>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37" name="Shape 5537"/>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38" name="Shape 5538"/>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539" name="Shape 5539"/>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40" name="Shape 5540"/>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41" name="Shape 5541"/>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55" name="Shape 5555"/>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556" name="Shape 5556"/>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557" name="Shape 5557"/>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558" name="Shape 5558"/>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559" name="Shape 5559"/>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560" name="Shape 5560"/>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561" name="Shape 5561"/>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562" name="Shape 5562"/>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589" name="Shape 5589"/>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90" name="Shape 5590"/>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65" name="Shape 5565"/>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91" name="Shape 5591"/>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92" name="Shape 5592"/>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68" name="Shape 5568"/>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93" name="Shape 5593"/>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94" name="Shape 5594"/>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71" name="Shape 5571"/>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2" name="Shape 5572"/>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595" name="Shape 5595"/>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96" name="Shape 5596"/>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75" name="Shape 5575"/>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6" name="Shape 5576"/>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577" name="Shape 5577"/>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8" name="Shape 5578"/>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9" name="Shape 5579"/>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97" name="Shape 5597"/>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98" name="Shape 5598"/>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82" name="Shape 5582"/>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3" name="Shape 5583"/>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4" name="Shape 5584"/>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5" name="Shape 5585"/>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586" name="Shape 5586"/>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87" name="Shape 5587"/>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88" name="Shape 5588"/>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0" name="Shape 5600"/>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01" name="Shape 5601"/>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02" name="Shape 5602"/>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03" name="Shape 5603"/>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604" name="Shape 5604"/>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05" name="Shape 5605"/>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606" name="Shape 5606"/>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607" name="Shape 5607"/>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32" name="Shape 5632"/>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33" name="Shape 5633"/>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10" name="Shape 5610"/>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4" name="Shape 5634"/>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35" name="Shape 5635"/>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13" name="Shape 5613"/>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6" name="Shape 5636"/>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37" name="Shape 5637"/>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16" name="Shape 5616"/>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17" name="Shape 5617"/>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18" name="Shape 5618"/>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619" name="Shape 5619"/>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0" name="Shape 5620"/>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1" name="Shape 5621"/>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8" name="Shape 5638"/>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39" name="Shape 5639"/>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24" name="Shape 5624"/>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5" name="Shape 5625"/>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6" name="Shape 5626"/>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7" name="Shape 5627"/>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8" name="Shape 5628"/>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629" name="Shape 5629"/>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0" name="Shape 5630"/>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31" name="Shape 5631"/>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41" name="Shape 5641"/>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42" name="Shape 5642"/>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43" name="Shape 5643"/>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44" name="Shape 5644"/>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645" name="Shape 5645"/>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46" name="Shape 5646"/>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647" name="Shape 5647"/>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648" name="Shape 5648"/>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72" name="Shape 5672"/>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73" name="Shape 5673"/>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51" name="Shape 5651"/>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74" name="Shape 5674"/>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75" name="Shape 5675"/>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54" name="Shape 5654"/>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5" name="Shape 5655"/>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56" name="Shape 5656"/>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657" name="Shape 5657"/>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8" name="Shape 5658"/>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9" name="Shape 5659"/>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76" name="Shape 5676"/>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77" name="Shape 5677"/>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62" name="Shape 5662"/>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63" name="Shape 5663"/>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64" name="Shape 5664"/>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65" name="Shape 5665"/>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78" name="Shape 5678"/>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667" name="Shape 5667"/>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68" name="Shape 5668"/>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669" name="Shape 5669"/>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70" name="Shape 5670"/>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71" name="Shape 5671"/>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0" name="Shape 5680"/>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81" name="Shape 5681"/>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82" name="Shape 5682"/>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83" name="Shape 5683"/>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684" name="Shape 5684"/>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85" name="Shape 5685"/>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686" name="Shape 5686"/>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687" name="Shape 5687"/>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709" name="Shape 5709"/>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10" name="Shape 5710"/>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90" name="Shape 5690"/>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1" name="Shape 5691"/>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92" name="Shape 5692"/>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693" name="Shape 5693"/>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4" name="Shape 5694"/>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5" name="Shape 5695"/>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11" name="Shape 5711"/>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12" name="Shape 5712"/>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98" name="Shape 5698"/>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9" name="Shape 5699"/>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0" name="Shape 5700"/>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1" name="Shape 5701"/>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13" name="Shape 5713"/>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703" name="Shape 5703"/>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4" name="Shape 5704"/>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5" name="Shape 5705"/>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706" name="Shape 5706"/>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07" name="Shape 5707"/>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08" name="Shape 5708"/>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5" name="Shape 5715"/>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716" name="Shape 5716"/>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717" name="Shape 5717"/>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718" name="Shape 5718"/>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719" name="Shape 5719"/>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720" name="Shape 5720"/>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721" name="Shape 5721"/>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722" name="Shape 5722"/>
          <p:cNvSpPr/>
          <p:nvPr/>
        </p:nvSpPr>
        <p:spPr>
          <a:xfrm>
            <a:off x="989051" y="1933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723" name="Shape 5723"/>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724" name="Shape 5724"/>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725" name="Shape 5725"/>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26" name="Shape 5726"/>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27" name="Shape 5727"/>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42" name="Shape 5742"/>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43" name="Shape 5743"/>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30" name="Shape 5730"/>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1" name="Shape 5731"/>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2" name="Shape 5732"/>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3" name="Shape 5733"/>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44" name="Shape 5744"/>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735" name="Shape 5735"/>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6" name="Shape 5736"/>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7" name="Shape 5737"/>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8" name="Shape 5738"/>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739" name="Shape 5739"/>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0" name="Shape 5740"/>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41" name="Shape 5741"/>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748" name="Group 5748"/>
          <p:cNvGrpSpPr/>
          <p:nvPr/>
        </p:nvGrpSpPr>
        <p:grpSpPr>
          <a:xfrm>
            <a:off x="7935673" y="1935736"/>
            <a:ext cx="691357" cy="691357"/>
            <a:chOff x="0" y="0"/>
            <a:chExt cx="691356" cy="691356"/>
          </a:xfrm>
        </p:grpSpPr>
        <p:sp>
          <p:nvSpPr>
            <p:cNvPr id="5747" name="Shape 574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74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51" name="Group 5751"/>
          <p:cNvGrpSpPr/>
          <p:nvPr/>
        </p:nvGrpSpPr>
        <p:grpSpPr>
          <a:xfrm>
            <a:off x="4436602" y="1946189"/>
            <a:ext cx="691357" cy="691357"/>
            <a:chOff x="0" y="0"/>
            <a:chExt cx="691356" cy="691356"/>
          </a:xfrm>
        </p:grpSpPr>
        <p:sp>
          <p:nvSpPr>
            <p:cNvPr id="5750" name="Shape 575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74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54" name="Group 5754"/>
          <p:cNvGrpSpPr/>
          <p:nvPr/>
        </p:nvGrpSpPr>
        <p:grpSpPr>
          <a:xfrm>
            <a:off x="3278761" y="1900811"/>
            <a:ext cx="691358" cy="691357"/>
            <a:chOff x="0" y="0"/>
            <a:chExt cx="691356" cy="691356"/>
          </a:xfrm>
        </p:grpSpPr>
        <p:sp>
          <p:nvSpPr>
            <p:cNvPr id="5753" name="Shape 575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75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57" name="Group 5757"/>
          <p:cNvGrpSpPr/>
          <p:nvPr/>
        </p:nvGrpSpPr>
        <p:grpSpPr>
          <a:xfrm>
            <a:off x="5593872" y="1948329"/>
            <a:ext cx="691357" cy="691357"/>
            <a:chOff x="0" y="0"/>
            <a:chExt cx="691356" cy="691356"/>
          </a:xfrm>
        </p:grpSpPr>
        <p:sp>
          <p:nvSpPr>
            <p:cNvPr id="5756" name="Shape 575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75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60" name="Group 5760"/>
          <p:cNvGrpSpPr/>
          <p:nvPr/>
        </p:nvGrpSpPr>
        <p:grpSpPr>
          <a:xfrm>
            <a:off x="2121491" y="1900811"/>
            <a:ext cx="691357" cy="691357"/>
            <a:chOff x="0" y="0"/>
            <a:chExt cx="691356" cy="691356"/>
          </a:xfrm>
        </p:grpSpPr>
        <p:sp>
          <p:nvSpPr>
            <p:cNvPr id="5759" name="Shape 575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575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63" name="Group 5763"/>
          <p:cNvGrpSpPr/>
          <p:nvPr/>
        </p:nvGrpSpPr>
        <p:grpSpPr>
          <a:xfrm>
            <a:off x="9032854" y="1949521"/>
            <a:ext cx="691357" cy="691358"/>
            <a:chOff x="0" y="0"/>
            <a:chExt cx="691356" cy="691356"/>
          </a:xfrm>
        </p:grpSpPr>
        <p:sp>
          <p:nvSpPr>
            <p:cNvPr id="5762" name="Shape 576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76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66" name="Group 5766"/>
          <p:cNvGrpSpPr/>
          <p:nvPr/>
        </p:nvGrpSpPr>
        <p:grpSpPr>
          <a:xfrm>
            <a:off x="6801406" y="1924878"/>
            <a:ext cx="691357" cy="691357"/>
            <a:chOff x="0" y="0"/>
            <a:chExt cx="691356" cy="691356"/>
          </a:xfrm>
        </p:grpSpPr>
        <p:sp>
          <p:nvSpPr>
            <p:cNvPr id="5765" name="Shape 576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76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69" name="Group 5769"/>
          <p:cNvGrpSpPr/>
          <p:nvPr/>
        </p:nvGrpSpPr>
        <p:grpSpPr>
          <a:xfrm>
            <a:off x="963651" y="1908521"/>
            <a:ext cx="691357" cy="691357"/>
            <a:chOff x="0" y="0"/>
            <a:chExt cx="691356" cy="691356"/>
          </a:xfrm>
        </p:grpSpPr>
        <p:sp>
          <p:nvSpPr>
            <p:cNvPr id="5768" name="Shape 576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576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10" name="Shape 5810"/>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11" name="Shape 5811"/>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72" name="Shape 5772"/>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12" name="Shape 5812"/>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13" name="Shape 5813"/>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75" name="Shape 5775"/>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14" name="Shape 5814"/>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15" name="Shape 5815"/>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78" name="Shape 5778"/>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16" name="Shape 5816"/>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17" name="Shape 5817"/>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81" name="Shape 5781"/>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18" name="Shape 5818"/>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19" name="Shape 5819"/>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84" name="Shape 5784"/>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0" name="Shape 5820"/>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21" name="Shape 5821"/>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87" name="Shape 5787"/>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2" name="Shape 5822"/>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23" name="Shape 5823"/>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90" name="Shape 5790"/>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4" name="Shape 5824"/>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25" name="Shape 5825"/>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93" name="Shape 5793"/>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796" name="Group 5796"/>
          <p:cNvGrpSpPr/>
          <p:nvPr/>
        </p:nvGrpSpPr>
        <p:grpSpPr>
          <a:xfrm>
            <a:off x="10173172" y="1936821"/>
            <a:ext cx="691357" cy="691357"/>
            <a:chOff x="0" y="0"/>
            <a:chExt cx="691356" cy="691356"/>
          </a:xfrm>
        </p:grpSpPr>
        <p:sp>
          <p:nvSpPr>
            <p:cNvPr id="5795" name="Shape 579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79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26" name="Shape 5826"/>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27" name="Shape 5827"/>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99" name="Shape 5799"/>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802" name="Group 5802"/>
          <p:cNvGrpSpPr/>
          <p:nvPr/>
        </p:nvGrpSpPr>
        <p:grpSpPr>
          <a:xfrm>
            <a:off x="11349792" y="1949521"/>
            <a:ext cx="691357" cy="691357"/>
            <a:chOff x="0" y="0"/>
            <a:chExt cx="691356" cy="691356"/>
          </a:xfrm>
        </p:grpSpPr>
        <p:sp>
          <p:nvSpPr>
            <p:cNvPr id="5801" name="Shape 580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80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28" name="Shape 5828"/>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29" name="Shape 5829"/>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05" name="Shape 5805"/>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06" name="Shape 5806"/>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807" name="Shape 5807"/>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08" name="Shape 5808"/>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09" name="Shape 5809"/>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833" name="Group 5833"/>
          <p:cNvGrpSpPr/>
          <p:nvPr/>
        </p:nvGrpSpPr>
        <p:grpSpPr>
          <a:xfrm>
            <a:off x="7935673" y="1935736"/>
            <a:ext cx="691357" cy="691357"/>
            <a:chOff x="0" y="0"/>
            <a:chExt cx="691356" cy="691356"/>
          </a:xfrm>
        </p:grpSpPr>
        <p:sp>
          <p:nvSpPr>
            <p:cNvPr id="5832" name="Shape 583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83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836" name="Group 5836"/>
          <p:cNvGrpSpPr/>
          <p:nvPr/>
        </p:nvGrpSpPr>
        <p:grpSpPr>
          <a:xfrm>
            <a:off x="5593872" y="1948329"/>
            <a:ext cx="691357" cy="691357"/>
            <a:chOff x="0" y="0"/>
            <a:chExt cx="691356" cy="691356"/>
          </a:xfrm>
        </p:grpSpPr>
        <p:sp>
          <p:nvSpPr>
            <p:cNvPr id="5835" name="Shape 583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83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37" name="Shape 5837"/>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840" name="Group 5840"/>
          <p:cNvGrpSpPr/>
          <p:nvPr/>
        </p:nvGrpSpPr>
        <p:grpSpPr>
          <a:xfrm>
            <a:off x="9032854" y="1949521"/>
            <a:ext cx="691357" cy="691358"/>
            <a:chOff x="0" y="0"/>
            <a:chExt cx="691356" cy="691356"/>
          </a:xfrm>
        </p:grpSpPr>
        <p:sp>
          <p:nvSpPr>
            <p:cNvPr id="5839" name="Shape 583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83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843" name="Group 5843"/>
          <p:cNvGrpSpPr/>
          <p:nvPr/>
        </p:nvGrpSpPr>
        <p:grpSpPr>
          <a:xfrm>
            <a:off x="6801406" y="1924878"/>
            <a:ext cx="691357" cy="691357"/>
            <a:chOff x="0" y="0"/>
            <a:chExt cx="691356" cy="691356"/>
          </a:xfrm>
        </p:grpSpPr>
        <p:sp>
          <p:nvSpPr>
            <p:cNvPr id="5842" name="Shape 584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84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44" name="Shape 5844"/>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889" name="Shape 5889"/>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90" name="Shape 5890"/>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47" name="Shape 5847"/>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1" name="Shape 5891"/>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92" name="Shape 5892"/>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50" name="Shape 5850"/>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3" name="Shape 5893"/>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94" name="Shape 5894"/>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53" name="Shape 5853"/>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5" name="Shape 5895"/>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96" name="Shape 5896"/>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56" name="Shape 5856"/>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7" name="Shape 5897"/>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98" name="Shape 5898"/>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59" name="Shape 5859"/>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862" name="Group 5862"/>
          <p:cNvGrpSpPr/>
          <p:nvPr/>
        </p:nvGrpSpPr>
        <p:grpSpPr>
          <a:xfrm>
            <a:off x="10173172" y="1936821"/>
            <a:ext cx="691357" cy="691357"/>
            <a:chOff x="0" y="0"/>
            <a:chExt cx="691356" cy="691356"/>
          </a:xfrm>
        </p:grpSpPr>
        <p:sp>
          <p:nvSpPr>
            <p:cNvPr id="5861" name="Shape 586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86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99" name="Shape 5899"/>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00" name="Shape 5900"/>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65" name="Shape 5865"/>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868" name="Group 5868"/>
          <p:cNvGrpSpPr/>
          <p:nvPr/>
        </p:nvGrpSpPr>
        <p:grpSpPr>
          <a:xfrm>
            <a:off x="11349792" y="1949521"/>
            <a:ext cx="691357" cy="691357"/>
            <a:chOff x="0" y="0"/>
            <a:chExt cx="691356" cy="691356"/>
          </a:xfrm>
        </p:grpSpPr>
        <p:sp>
          <p:nvSpPr>
            <p:cNvPr id="5867" name="Shape 586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86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01" name="Shape 5901"/>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02" name="Shape 5902"/>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71" name="Shape 5871"/>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2" name="Shape 5872"/>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875" name="Group 5875"/>
          <p:cNvGrpSpPr/>
          <p:nvPr/>
        </p:nvGrpSpPr>
        <p:grpSpPr>
          <a:xfrm>
            <a:off x="4436602" y="1946189"/>
            <a:ext cx="691357" cy="691357"/>
            <a:chOff x="0" y="0"/>
            <a:chExt cx="691356" cy="691356"/>
          </a:xfrm>
        </p:grpSpPr>
        <p:sp>
          <p:nvSpPr>
            <p:cNvPr id="5874" name="Shape 587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87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878" name="Group 5878"/>
          <p:cNvGrpSpPr/>
          <p:nvPr/>
        </p:nvGrpSpPr>
        <p:grpSpPr>
          <a:xfrm>
            <a:off x="3278761" y="1900811"/>
            <a:ext cx="691358" cy="691357"/>
            <a:chOff x="0" y="0"/>
            <a:chExt cx="691356" cy="691356"/>
          </a:xfrm>
        </p:grpSpPr>
        <p:sp>
          <p:nvSpPr>
            <p:cNvPr id="5877" name="Shape 587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87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03" name="Shape 5903"/>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04" name="Shape 5904"/>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81" name="Shape 5881"/>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05" name="Shape 5905"/>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06" name="Shape 5906"/>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84" name="Shape 5884"/>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85" name="Shape 5885"/>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886" name="Shape 5886"/>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87" name="Shape 5887"/>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88" name="Shape 5888"/>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910" name="Group 5910"/>
          <p:cNvGrpSpPr/>
          <p:nvPr/>
        </p:nvGrpSpPr>
        <p:grpSpPr>
          <a:xfrm>
            <a:off x="7935673" y="1935736"/>
            <a:ext cx="691357" cy="691357"/>
            <a:chOff x="0" y="0"/>
            <a:chExt cx="691356" cy="691356"/>
          </a:xfrm>
        </p:grpSpPr>
        <p:sp>
          <p:nvSpPr>
            <p:cNvPr id="5909" name="Shape 590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90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11" name="Shape 5911"/>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912" name="Shape 5912"/>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5915" name="Group 5915"/>
          <p:cNvGrpSpPr/>
          <p:nvPr/>
        </p:nvGrpSpPr>
        <p:grpSpPr>
          <a:xfrm>
            <a:off x="5593872" y="1948329"/>
            <a:ext cx="691357" cy="691357"/>
            <a:chOff x="0" y="0"/>
            <a:chExt cx="691356" cy="691356"/>
          </a:xfrm>
        </p:grpSpPr>
        <p:sp>
          <p:nvSpPr>
            <p:cNvPr id="5914" name="Shape 59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91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16" name="Shape 5916"/>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919" name="Group 5919"/>
          <p:cNvGrpSpPr/>
          <p:nvPr/>
        </p:nvGrpSpPr>
        <p:grpSpPr>
          <a:xfrm>
            <a:off x="9032854" y="1949521"/>
            <a:ext cx="691357" cy="691358"/>
            <a:chOff x="0" y="0"/>
            <a:chExt cx="691356" cy="691356"/>
          </a:xfrm>
        </p:grpSpPr>
        <p:sp>
          <p:nvSpPr>
            <p:cNvPr id="5918" name="Shape 591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91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922" name="Group 5922"/>
          <p:cNvGrpSpPr/>
          <p:nvPr/>
        </p:nvGrpSpPr>
        <p:grpSpPr>
          <a:xfrm>
            <a:off x="6801406" y="1924878"/>
            <a:ext cx="691357" cy="691357"/>
            <a:chOff x="0" y="0"/>
            <a:chExt cx="691356" cy="691356"/>
          </a:xfrm>
        </p:grpSpPr>
        <p:sp>
          <p:nvSpPr>
            <p:cNvPr id="5921" name="Shape 592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92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23" name="Shape 5923"/>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960" name="Shape 5960"/>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61" name="Shape 5961"/>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26" name="Shape 5926"/>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2" name="Shape 5962"/>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63" name="Shape 5963"/>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29" name="Shape 5929"/>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4" name="Shape 5964"/>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65" name="Shape 5965"/>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32" name="Shape 5932"/>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6" name="Shape 5966"/>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67" name="Shape 5967"/>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35" name="Shape 5935"/>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8" name="Shape 5968"/>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69" name="Shape 5969"/>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38" name="Shape 5938"/>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0" name="Shape 5970"/>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71" name="Shape 5971"/>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41" name="Shape 5941"/>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944" name="Group 5944"/>
          <p:cNvGrpSpPr/>
          <p:nvPr/>
        </p:nvGrpSpPr>
        <p:grpSpPr>
          <a:xfrm>
            <a:off x="10173172" y="1936821"/>
            <a:ext cx="691357" cy="691357"/>
            <a:chOff x="0" y="0"/>
            <a:chExt cx="691356" cy="691356"/>
          </a:xfrm>
        </p:grpSpPr>
        <p:sp>
          <p:nvSpPr>
            <p:cNvPr id="5943" name="Shape 594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94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72" name="Shape 5972"/>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73" name="Shape 5973"/>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47" name="Shape 5947"/>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950" name="Group 5950"/>
          <p:cNvGrpSpPr/>
          <p:nvPr/>
        </p:nvGrpSpPr>
        <p:grpSpPr>
          <a:xfrm>
            <a:off x="11349792" y="1949521"/>
            <a:ext cx="691357" cy="691357"/>
            <a:chOff x="0" y="0"/>
            <a:chExt cx="691356" cy="691356"/>
          </a:xfrm>
        </p:grpSpPr>
        <p:sp>
          <p:nvSpPr>
            <p:cNvPr id="5949" name="Shape 594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94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74" name="Shape 5974"/>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75" name="Shape 5975"/>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53" name="Shape 5953"/>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54" name="Shape 5954"/>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55" name="Shape 5955"/>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56" name="Shape 5956"/>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957" name="Shape 5957"/>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58" name="Shape 5958"/>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59" name="Shape 5959"/>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90" name="Shape 290"/>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1" name="Shape 291"/>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2" name="Shape 292"/>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3" name="Shape 293"/>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94" name="Shape 294"/>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5" name="Shape 295"/>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6" name="Shape 296"/>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7" name="Shape 297"/>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8" name="Shape 298"/>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9" name="Shape 299"/>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0" name="Shape 300"/>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1" name="Shape 301"/>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2" name="Shape 302"/>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03" name="Shape 303"/>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4" name="Shape 304"/>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5" name="Shape 305"/>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6" name="Shape 306"/>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979" name="Group 5979"/>
          <p:cNvGrpSpPr/>
          <p:nvPr/>
        </p:nvGrpSpPr>
        <p:grpSpPr>
          <a:xfrm>
            <a:off x="7935673" y="1935736"/>
            <a:ext cx="691357" cy="691357"/>
            <a:chOff x="0" y="0"/>
            <a:chExt cx="691356" cy="691356"/>
          </a:xfrm>
        </p:grpSpPr>
        <p:sp>
          <p:nvSpPr>
            <p:cNvPr id="5978" name="Shape 597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97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80" name="Shape 5980"/>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981" name="Shape 5981"/>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982" name="Shape 5982"/>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983" name="Shape 5983"/>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986" name="Group 5986"/>
          <p:cNvGrpSpPr/>
          <p:nvPr/>
        </p:nvGrpSpPr>
        <p:grpSpPr>
          <a:xfrm>
            <a:off x="9032854" y="1949521"/>
            <a:ext cx="691357" cy="691358"/>
            <a:chOff x="0" y="0"/>
            <a:chExt cx="691356" cy="691356"/>
          </a:xfrm>
        </p:grpSpPr>
        <p:sp>
          <p:nvSpPr>
            <p:cNvPr id="5985" name="Shape 59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98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87" name="Shape 5987"/>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988" name="Shape 5988"/>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23" name="Shape 6023"/>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24" name="Shape 6024"/>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91" name="Shape 5991"/>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5" name="Shape 6025"/>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26" name="Shape 6026"/>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94" name="Shape 5994"/>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7" name="Shape 6027"/>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28" name="Shape 6028"/>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97" name="Shape 5997"/>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9" name="Shape 6029"/>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30" name="Shape 6030"/>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00" name="Shape 6000"/>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6003" name="Group 6003"/>
          <p:cNvGrpSpPr/>
          <p:nvPr/>
        </p:nvGrpSpPr>
        <p:grpSpPr>
          <a:xfrm>
            <a:off x="10173172" y="1936821"/>
            <a:ext cx="691357" cy="691357"/>
            <a:chOff x="0" y="0"/>
            <a:chExt cx="691356" cy="691356"/>
          </a:xfrm>
        </p:grpSpPr>
        <p:sp>
          <p:nvSpPr>
            <p:cNvPr id="6002" name="Shape 600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600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6031" name="Shape 6031"/>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32" name="Shape 6032"/>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06" name="Shape 6006"/>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6009" name="Group 6009"/>
          <p:cNvGrpSpPr/>
          <p:nvPr/>
        </p:nvGrpSpPr>
        <p:grpSpPr>
          <a:xfrm>
            <a:off x="11349792" y="1949521"/>
            <a:ext cx="691357" cy="691357"/>
            <a:chOff x="0" y="0"/>
            <a:chExt cx="691356" cy="691356"/>
          </a:xfrm>
        </p:grpSpPr>
        <p:sp>
          <p:nvSpPr>
            <p:cNvPr id="6008" name="Shape 600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600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6033" name="Shape 6033"/>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34" name="Shape 6034"/>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12" name="Shape 6012"/>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3" name="Shape 6013"/>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4" name="Shape 6014"/>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5" name="Shape 6015"/>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35" name="Shape 6035"/>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36" name="Shape 6036"/>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18" name="Shape 6018"/>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9" name="Shape 6019"/>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020" name="Shape 6020"/>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21" name="Shape 6021"/>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22" name="Shape 6022"/>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8" name="Shape 6038"/>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39" name="Shape 6039"/>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40" name="Shape 6040"/>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041" name="Shape 6041"/>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42" name="Shape 6042"/>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43" name="Shape 6043"/>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044" name="Shape 6044"/>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45" name="Shape 6045"/>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78" name="Shape 6078"/>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79" name="Shape 6079"/>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48" name="Shape 6048"/>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80" name="Shape 6080"/>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81" name="Shape 6081"/>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51" name="Shape 6051"/>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82" name="Shape 6082"/>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83" name="Shape 6083"/>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54" name="Shape 6054"/>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6057" name="Group 6057"/>
          <p:cNvGrpSpPr/>
          <p:nvPr/>
        </p:nvGrpSpPr>
        <p:grpSpPr>
          <a:xfrm>
            <a:off x="10173172" y="1936821"/>
            <a:ext cx="691357" cy="691357"/>
            <a:chOff x="0" y="0"/>
            <a:chExt cx="691356" cy="691356"/>
          </a:xfrm>
        </p:grpSpPr>
        <p:sp>
          <p:nvSpPr>
            <p:cNvPr id="6056" name="Shape 605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6055" name=""/>
            <p:cNvPicPr>
              <a:picLocks noChangeAspect="0"/>
            </p:cNvPicPr>
            <p:nvPr/>
          </p:nvPicPr>
          <p:blipFill>
            <a:blip r:embed="rId5">
              <a:extLst/>
            </a:blip>
            <a:stretch>
              <a:fillRect/>
            </a:stretch>
          </p:blipFill>
          <p:spPr>
            <a:xfrm>
              <a:off x="-1" y="-1"/>
              <a:ext cx="691358" cy="691358"/>
            </a:xfrm>
            <a:prstGeom prst="rect">
              <a:avLst/>
            </a:prstGeom>
            <a:effectLst/>
          </p:spPr>
        </p:pic>
      </p:grpSp>
      <p:sp>
        <p:nvSpPr>
          <p:cNvPr id="6084" name="Shape 6084"/>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85" name="Shape 6085"/>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60" name="Shape 6060"/>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6063" name="Group 6063"/>
          <p:cNvGrpSpPr/>
          <p:nvPr/>
        </p:nvGrpSpPr>
        <p:grpSpPr>
          <a:xfrm>
            <a:off x="11349792" y="1949521"/>
            <a:ext cx="691357" cy="691357"/>
            <a:chOff x="0" y="0"/>
            <a:chExt cx="691356" cy="691356"/>
          </a:xfrm>
        </p:grpSpPr>
        <p:sp>
          <p:nvSpPr>
            <p:cNvPr id="6062" name="Shape 606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6061" name=""/>
            <p:cNvPicPr>
              <a:picLocks noChangeAspect="0"/>
            </p:cNvPicPr>
            <p:nvPr/>
          </p:nvPicPr>
          <p:blipFill>
            <a:blip r:embed="rId5">
              <a:extLst/>
            </a:blip>
            <a:stretch>
              <a:fillRect/>
            </a:stretch>
          </p:blipFill>
          <p:spPr>
            <a:xfrm>
              <a:off x="-1" y="-1"/>
              <a:ext cx="691358" cy="691358"/>
            </a:xfrm>
            <a:prstGeom prst="rect">
              <a:avLst/>
            </a:prstGeom>
            <a:effectLst/>
          </p:spPr>
        </p:pic>
      </p:grpSp>
      <p:sp>
        <p:nvSpPr>
          <p:cNvPr id="6086" name="Shape 6086"/>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87" name="Shape 6087"/>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66" name="Shape 6066"/>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7" name="Shape 6067"/>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8" name="Shape 6068"/>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9" name="Shape 6069"/>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88" name="Shape 6088"/>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89" name="Shape 6089"/>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72" name="Shape 6072"/>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73" name="Shape 6073"/>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74" name="Shape 6074"/>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075" name="Shape 6075"/>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6" name="Shape 6076"/>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7" name="Shape 6077"/>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1" name="Shape 6091"/>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92" name="Shape 6092"/>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93" name="Shape 6093"/>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094" name="Shape 6094"/>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95" name="Shape 6095"/>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96" name="Shape 6096"/>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097" name="Shape 6097"/>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98" name="Shape 6098"/>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125" name="Shape 6125"/>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26" name="Shape 6126"/>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01" name="Shape 6101"/>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27" name="Shape 6127"/>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28" name="Shape 6128"/>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04" name="Shape 6104"/>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29" name="Shape 6129"/>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30" name="Shape 6130"/>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07" name="Shape 6107"/>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08" name="Shape 6108"/>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131" name="Shape 6131"/>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32" name="Shape 6132"/>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11" name="Shape 6111"/>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12" name="Shape 6112"/>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113" name="Shape 6113"/>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14" name="Shape 6114"/>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15" name="Shape 6115"/>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33" name="Shape 6133"/>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34" name="Shape 6134"/>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18" name="Shape 6118"/>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19" name="Shape 6119"/>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20" name="Shape 6120"/>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21" name="Shape 6121"/>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122" name="Shape 6122"/>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23" name="Shape 6123"/>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24" name="Shape 6124"/>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6" name="Shape 6136"/>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137" name="Shape 6137"/>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138" name="Shape 6138"/>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139" name="Shape 6139"/>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140" name="Shape 6140"/>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141" name="Shape 6141"/>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142" name="Shape 6142"/>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143" name="Shape 6143"/>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168" name="Shape 6168"/>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69" name="Shape 6169"/>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46" name="Shape 6146"/>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70" name="Shape 6170"/>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71" name="Shape 6171"/>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49" name="Shape 6149"/>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72" name="Shape 6172"/>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73" name="Shape 6173"/>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52" name="Shape 6152"/>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53" name="Shape 6153"/>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154" name="Shape 6154"/>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155" name="Shape 6155"/>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56" name="Shape 6156"/>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57" name="Shape 6157"/>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74" name="Shape 6174"/>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75" name="Shape 6175"/>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60" name="Shape 6160"/>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61" name="Shape 6161"/>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62" name="Shape 6162"/>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63" name="Shape 6163"/>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64" name="Shape 6164"/>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165" name="Shape 6165"/>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66" name="Shape 6166"/>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67" name="Shape 6167"/>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7" name="Shape 6177"/>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178" name="Shape 6178"/>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179" name="Shape 6179"/>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180" name="Shape 6180"/>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181" name="Shape 6181"/>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182" name="Shape 6182"/>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183" name="Shape 6183"/>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184" name="Shape 6184"/>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209" name="Shape 6209"/>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10" name="Shape 6210"/>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87" name="Shape 6187"/>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1" name="Shape 6211"/>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12" name="Shape 6212"/>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90" name="Shape 6190"/>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3" name="Shape 6213"/>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14" name="Shape 6214"/>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93" name="Shape 6193"/>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4" name="Shape 6194"/>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195" name="Shape 6195"/>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196" name="Shape 6196"/>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7" name="Shape 6197"/>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8" name="Shape 6198"/>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5" name="Shape 6215"/>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16" name="Shape 6216"/>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01" name="Shape 6201"/>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02" name="Shape 6202"/>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03" name="Shape 6203"/>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04" name="Shape 6204"/>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05" name="Shape 6205"/>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206" name="Shape 6206"/>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207" name="Shape 6207"/>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208" name="Shape 6208"/>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18" name="Shape 6218"/>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219" name="Shape 6219"/>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220" name="Shape 6220"/>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221" name="Shape 6221"/>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222" name="Shape 6222"/>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223" name="Shape 6223"/>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224" name="Shape 6224"/>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225" name="Shape 6225"/>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249" name="Shape 6249"/>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50" name="Shape 6250"/>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28" name="Shape 6228"/>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1" name="Shape 6251"/>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52" name="Shape 6252"/>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31" name="Shape 6231"/>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2" name="Shape 6232"/>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233" name="Shape 6233"/>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234" name="Shape 6234"/>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5" name="Shape 6235"/>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6" name="Shape 6236"/>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3" name="Shape 6253"/>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54" name="Shape 6254"/>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39" name="Shape 6239"/>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0" name="Shape 6240"/>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1" name="Shape 6241"/>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2" name="Shape 6242"/>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5" name="Shape 6255"/>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244" name="Shape 6244"/>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5" name="Shape 6245"/>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246" name="Shape 6246"/>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247" name="Shape 6247"/>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248" name="Shape 6248"/>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7" name="Shape 6257"/>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258" name="Shape 6258"/>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259" name="Shape 6259"/>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260" name="Shape 6260"/>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261" name="Shape 6261"/>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262" name="Shape 6262"/>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263" name="Shape 6263"/>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264" name="Shape 6264"/>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287" name="Shape 6287"/>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88" name="Shape 6288"/>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67" name="Shape 6267"/>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68" name="Shape 6268"/>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269" name="Shape 6269"/>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270" name="Shape 6270"/>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1" name="Shape 6271"/>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2" name="Shape 6272"/>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9" name="Shape 6289"/>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90" name="Shape 6290"/>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75" name="Shape 6275"/>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6" name="Shape 6276"/>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7" name="Shape 6277"/>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8" name="Shape 6278"/>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1" name="Shape 6291"/>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280" name="Shape 6280"/>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2" name="Shape 6292"/>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282" name="Shape 6282"/>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3" name="Shape 6283"/>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284" name="Shape 6284"/>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285" name="Shape 6285"/>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286" name="Shape 6286"/>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4" name="Shape 6294"/>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295" name="Shape 6295"/>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296" name="Shape 6296"/>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297" name="Shape 6297"/>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298" name="Shape 6298"/>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299" name="Shape 6299"/>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300" name="Shape 6300"/>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301" name="Shape 6301"/>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324" name="Shape 6324"/>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325" name="Shape 6325"/>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304" name="Shape 6304"/>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05" name="Shape 6305"/>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306" name="Shape 6306"/>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307" name="Shape 6307"/>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08" name="Shape 6308"/>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26" name="Shape 6326"/>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327" name="Shape 6327"/>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311" name="Shape 6311"/>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12" name="Shape 6312"/>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13" name="Shape 6313"/>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14" name="Shape 6314"/>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28" name="Shape 6328"/>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316" name="Shape 6316"/>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29" name="Shape 6329"/>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318" name="Shape 6318"/>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19" name="Shape 6319"/>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20" name="Shape 632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321" name="Shape 632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322" name="Shape 632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323" name="Shape 6323"/>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1" name="Shape 6331"/>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332" name="Shape 6332"/>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33" name="Shape 6333"/>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334" name="Shape 6334"/>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335" name="Shape 6335"/>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336" name="Shape 6336"/>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337" name="Shape 6337"/>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338" name="Shape 6338"/>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339" name="Shape 6339"/>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340" name="Shape 6340"/>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341" name="Shape 6341"/>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2" name="Shape 6342"/>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59" name="Shape 6359"/>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360" name="Shape 6360"/>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345" name="Shape 6345"/>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6" name="Shape 6346"/>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7" name="Shape 6347"/>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8" name="Shape 6348"/>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61" name="Shape 6361"/>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350" name="Shape 6350"/>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62" name="Shape 6362"/>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352" name="Shape 6352"/>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53" name="Shape 6353"/>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54" name="Shape 6354"/>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55" name="Shape 6355"/>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356" name="Shape 6356"/>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357" name="Shape 6357"/>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358" name="Shape 6358"/>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64" name="Shape 6364"/>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65" name="Shape 6365"/>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366" name="Shape 6366"/>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367" name="Shape 6367"/>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368" name="Shape 6368"/>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369" name="Shape 6369"/>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370" name="Shape 6370"/>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371" name="Shape 6371"/>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372" name="Shape 6372"/>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373" name="Shape 6373"/>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4" name="Shape 6374"/>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92" name="Shape 6392"/>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393" name="Shape 6393"/>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377" name="Shape 6377"/>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8" name="Shape 6378"/>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9" name="Shape 6379"/>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94" name="Shape 6394"/>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381" name="Shape 6381"/>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95" name="Shape 6395"/>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383" name="Shape 6383"/>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84" name="Shape 6384"/>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85" name="Shape 6385"/>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86" name="Shape 6386"/>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387" name="Shape 6387"/>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88" name="Shape 6388"/>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389" name="Shape 6389"/>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390" name="Shape 6390"/>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391" name="Shape 6391"/>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09" name="Shape 309"/>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0" name="Shape 310"/>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1" name="Shape 311"/>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12" name="Shape 312"/>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13" name="Shape 313"/>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4" name="Shape 314"/>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5" name="Shape 315"/>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16" name="Shape 316"/>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7" name="Shape 317"/>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8" name="Shape 318"/>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9" name="Shape 319"/>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20" name="Shape 320"/>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1" name="Shape 32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22" name="Shape 322"/>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3" name="Shape 323"/>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7" name="Shape 6397"/>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98" name="Shape 6398"/>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399" name="Shape 6399"/>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400" name="Shape 6400"/>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401" name="Shape 6401"/>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402" name="Shape 6402"/>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03" name="Shape 6403"/>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404" name="Shape 6404"/>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405" name="Shape 6405"/>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06" name="Shape 6406"/>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4" name="Shape 6424"/>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425" name="Shape 6425"/>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409" name="Shape 6409"/>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10" name="Shape 6410"/>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11" name="Shape 6411"/>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412" name="Shape 6412"/>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413" name="Shape 6413"/>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414" name="Shape 6414"/>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6" name="Shape 6426"/>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416" name="Shape 6416"/>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17" name="Shape 6417"/>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18" name="Shape 6418"/>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19" name="Shape 6419"/>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20" name="Shape 6420"/>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1" name="Shape 6421"/>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22" name="Shape 6422"/>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3" name="Shape 6423"/>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8" name="Shape 6428"/>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429" name="Shape 6429"/>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430" name="Shape 6430"/>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431" name="Shape 6431"/>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432" name="Shape 6432"/>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433" name="Shape 6433"/>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34" name="Shape 6434"/>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435" name="Shape 6435"/>
          <p:cNvSpPr/>
          <p:nvPr/>
        </p:nvSpPr>
        <p:spPr>
          <a:xfrm>
            <a:off x="5912942" y="299092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436" name="Shape 6436"/>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37" name="Shape 6437"/>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5" name="Shape 6455"/>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456" name="Shape 6456"/>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440" name="Shape 6440"/>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41" name="Shape 6441"/>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42" name="Shape 6442"/>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7" name="Shape 6457"/>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444" name="Shape 6444"/>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45" name="Shape 6445"/>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46" name="Shape 6446"/>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47" name="Shape 6447"/>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48" name="Shape 6448"/>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49" name="Shape 6449"/>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0" name="Shape 645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451" name="Shape 645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452" name="Shape 645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453" name="Shape 6453"/>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4" name="Shape 6454"/>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59" name="Shape 6459"/>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460" name="Shape 6460"/>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461" name="Shape 6461"/>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462" name="Shape 6462"/>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463" name="Shape 6463"/>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464" name="Shape 6464"/>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65" name="Shape 6465"/>
          <p:cNvSpPr/>
          <p:nvPr/>
        </p:nvSpPr>
        <p:spPr>
          <a:xfrm>
            <a:off x="6540972" y="26226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466" name="Shape 6466"/>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467" name="Shape 6467"/>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68" name="Shape 6468"/>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85" name="Shape 6485"/>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486" name="Shape 6486"/>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471" name="Shape 6471"/>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72" name="Shape 6472"/>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73" name="Shape 6473"/>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87" name="Shape 6487"/>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475" name="Shape 6475"/>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76" name="Shape 6476"/>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77" name="Shape 6477"/>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78" name="Shape 6478"/>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79" name="Shape 6479"/>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80" name="Shape 6480"/>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81" name="Shape 6481"/>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482" name="Shape 6482"/>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483" name="Shape 6483"/>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484" name="Shape 6484"/>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1" name="Shape 6491"/>
          <p:cNvSpPr/>
          <p:nvPr>
            <p:ph type="title"/>
          </p:nvPr>
        </p:nvSpPr>
        <p:spPr>
          <a:xfrm>
            <a:off x="-775604" y="2652255"/>
            <a:ext cx="14100187" cy="4449090"/>
          </a:xfrm>
          <a:prstGeom prst="rect">
            <a:avLst/>
          </a:prstGeom>
        </p:spPr>
        <p:txBody>
          <a:bodyPr/>
          <a:lstStyle/>
          <a:p>
            <a:pPr>
              <a:defRPr b="1" sz="12800"/>
            </a:pPr>
            <a:r>
              <a:t>Union Find </a:t>
            </a:r>
          </a:p>
          <a:p>
            <a:pPr>
              <a:defRPr b="1" sz="12800"/>
            </a:pPr>
            <a:r>
              <a:t>Source Code</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3" name="Shape 6493"/>
          <p:cNvSpPr/>
          <p:nvPr>
            <p:ph type="ctrTitle"/>
          </p:nvPr>
        </p:nvSpPr>
        <p:spPr>
          <a:xfrm>
            <a:off x="70264" y="440526"/>
            <a:ext cx="12864272" cy="4059115"/>
          </a:xfrm>
          <a:prstGeom prst="rect">
            <a:avLst/>
          </a:prstGeom>
        </p:spPr>
        <p:txBody>
          <a:bodyPr/>
          <a:lstStyle>
            <a:lvl1pPr>
              <a:defRPr b="1" sz="13000"/>
            </a:lvl1pPr>
          </a:lstStyle>
          <a:p>
            <a:pPr/>
            <a:r>
              <a:t>Fenwick Tree </a:t>
            </a:r>
          </a:p>
        </p:txBody>
      </p:sp>
      <p:sp>
        <p:nvSpPr>
          <p:cNvPr id="6494" name="Shape 6494"/>
          <p:cNvSpPr/>
          <p:nvPr/>
        </p:nvSpPr>
        <p:spPr>
          <a:xfrm>
            <a:off x="826986" y="4431105"/>
            <a:ext cx="11350828" cy="17706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09625">
              <a:defRPr b="1" sz="6889"/>
            </a:lvl1pPr>
          </a:lstStyle>
          <a:p>
            <a:pPr/>
            <a:r>
              <a:t>(Binary Indexed Tree)</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8" name="Shape 6498"/>
          <p:cNvSpPr/>
          <p:nvPr>
            <p:ph type="title"/>
          </p:nvPr>
        </p:nvSpPr>
        <p:spPr>
          <a:xfrm>
            <a:off x="548410" y="2903190"/>
            <a:ext cx="11907979" cy="3719256"/>
          </a:xfrm>
          <a:prstGeom prst="rect">
            <a:avLst/>
          </a:prstGeom>
        </p:spPr>
        <p:txBody>
          <a:bodyPr/>
          <a:lstStyle/>
          <a:p>
            <a:pPr>
              <a:defRPr b="1" sz="11000"/>
            </a:pPr>
            <a:r>
              <a:t>Discussion</a:t>
            </a:r>
          </a:p>
          <a:p>
            <a:pPr>
              <a:defRPr b="1" sz="11000"/>
            </a:pPr>
            <a:r>
              <a:t>and Examples</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0" name="Shape 6500"/>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
        <p:nvSpPr>
          <p:cNvPr id="6501" name="Shape 6501"/>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02" name="Table 6502"/>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03" name="Table 6503"/>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04" name="Shape 6504"/>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8" name="Shape 6508"/>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09" name="Table 6509"/>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10" name="Table 6510"/>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11" name="Shape 6511"/>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12" name="Shape 6512"/>
          <p:cNvSpPr/>
          <p:nvPr/>
        </p:nvSpPr>
        <p:spPr>
          <a:xfrm>
            <a:off x="508869" y="6274082"/>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6 + 1 + 0 + -4 + 11 = 14</a:t>
            </a:r>
          </a:p>
        </p:txBody>
      </p:sp>
      <p:sp>
        <p:nvSpPr>
          <p:cNvPr id="6513" name="Shape 6513"/>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17" name="Shape 6517"/>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18" name="Table 6518"/>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19" name="Table 6519"/>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20" name="Shape 6520"/>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21" name="Shape 6521"/>
          <p:cNvSpPr/>
          <p:nvPr/>
        </p:nvSpPr>
        <p:spPr>
          <a:xfrm>
            <a:off x="508869" y="6274082"/>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6 + 1 + 0 + -4 + 11 = 14</a:t>
            </a:r>
          </a:p>
        </p:txBody>
      </p:sp>
      <p:sp>
        <p:nvSpPr>
          <p:cNvPr id="6522" name="Shape 6522"/>
          <p:cNvSpPr/>
          <p:nvPr/>
        </p:nvSpPr>
        <p:spPr>
          <a:xfrm>
            <a:off x="508869" y="6841005"/>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[0,4) = 5 + -3 + 6 + 1 = 9</a:t>
            </a:r>
          </a:p>
        </p:txBody>
      </p:sp>
      <p:sp>
        <p:nvSpPr>
          <p:cNvPr id="6523" name="Shape 6523"/>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7" name="Shape 6527"/>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28" name="Table 6528"/>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29" name="Table 6529"/>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30" name="Shape 6530"/>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31" name="Shape 6531"/>
          <p:cNvSpPr/>
          <p:nvPr/>
        </p:nvSpPr>
        <p:spPr>
          <a:xfrm>
            <a:off x="508869" y="6274082"/>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6 + 1 + 0 + -4 + 11 = 14</a:t>
            </a:r>
          </a:p>
        </p:txBody>
      </p:sp>
      <p:sp>
        <p:nvSpPr>
          <p:cNvPr id="6532" name="Shape 6532"/>
          <p:cNvSpPr/>
          <p:nvPr/>
        </p:nvSpPr>
        <p:spPr>
          <a:xfrm>
            <a:off x="508869" y="6841005"/>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[0,4) = 5 + -3 + 6 + 1 = 9</a:t>
            </a:r>
          </a:p>
        </p:txBody>
      </p:sp>
      <p:sp>
        <p:nvSpPr>
          <p:cNvPr id="6533" name="Shape 6533"/>
          <p:cNvSpPr/>
          <p:nvPr/>
        </p:nvSpPr>
        <p:spPr>
          <a:xfrm>
            <a:off x="508869" y="7423933"/>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[7,8) = 6 = 6</a:t>
            </a:r>
          </a:p>
        </p:txBody>
      </p:sp>
      <p:sp>
        <p:nvSpPr>
          <p:cNvPr id="6534" name="Shape 6534"/>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26" name="Shape 326"/>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7" name="Shape 327"/>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8" name="Shape 328"/>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9" name="Shape 329"/>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0" name="Shape 330"/>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1" name="Shape 33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2" name="Shape 332"/>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33" name="Shape 333"/>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4" name="Shape 334"/>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5" name="Shape 335"/>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6" name="Shape 336"/>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7" name="Shape 337"/>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8" name="Shape 338"/>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9" name="Shape 339"/>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0" name="Shape 340"/>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1" name="Shape 341"/>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 name="Shape 342"/>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8" name="Shape 6538"/>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39" name="Table 6539"/>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40" name="Table 6540"/>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41" name="Shape 6541"/>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42" name="Shape 6542"/>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sp>
        <p:nvSpPr>
          <p:cNvPr id="6543" name="Shape 6543"/>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graphicFrame>
        <p:nvGraphicFramePr>
          <p:cNvPr id="6544" name="Table 6544"/>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545" name="Shape 6545"/>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7" name="Shape 6547"/>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48" name="Table 6548"/>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49" name="Table 6549"/>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50" name="Shape 6550"/>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51" name="Shape 6551"/>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552" name="Table 6552"/>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553" name="Shape 6553"/>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554" name="Shape 6554"/>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6" name="Shape 6556"/>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57" name="Table 6557"/>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58" name="Table 6558"/>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59" name="Shape 6559"/>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60" name="Shape 6560"/>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561" name="Table 6561"/>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562" name="Shape 6562"/>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563" name="Shape 6563"/>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65" name="Shape 6565"/>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66" name="Table 6566"/>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67" name="Table 6567"/>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68" name="Shape 6568"/>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69" name="Shape 6569"/>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570" name="Table 6570"/>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571" name="Shape 6571"/>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572" name="Shape 6572"/>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4" name="Shape 6574"/>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75" name="Table 6575"/>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76" name="Table 6576"/>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77" name="Shape 6577"/>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78" name="Shape 6578"/>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579" name="Table 6579"/>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580" name="Shape 6580"/>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581" name="Shape 6581"/>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3" name="Shape 6583"/>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84" name="Table 6584"/>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85" name="Table 6585"/>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86" name="Shape 6586"/>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87" name="Shape 6587"/>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588" name="Table 6588"/>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589" name="Shape 6589"/>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590" name="Shape 6590"/>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92" name="Shape 6592"/>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593" name="Table 6593"/>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594" name="Table 6594"/>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595" name="Shape 6595"/>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596" name="Shape 6596"/>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597" name="Table 6597"/>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598" name="Shape 6598"/>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599" name="Shape 6599"/>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1" name="Shape 6601"/>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602" name="Table 6602"/>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03" name="Table 6603"/>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04" name="Shape 6604"/>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05" name="Shape 6605"/>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606" name="Table 6606"/>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07" name="Shape 6607"/>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608" name="Shape 6608"/>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0" name="Shape 6610"/>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611" name="Table 6611"/>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12" name="Table 6612"/>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13" name="Shape 6613"/>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14" name="Shape 6614"/>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615" name="Table 6615"/>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16" name="Shape 6616"/>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617" name="Shape 6617"/>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9" name="Shape 6619"/>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620" name="Table 6620"/>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21" name="Table 6621"/>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22" name="Shape 6622"/>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23" name="Shape 6623"/>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624" name="Table 6624"/>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25" name="Shape 6625"/>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626" name="Shape 6626"/>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45" name="Shape 345"/>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6" name="Shape 346"/>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7" name="Shape 347"/>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8" name="Shape 348"/>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9" name="Shape 349"/>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0" name="Shape 350"/>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1" name="Shape 351"/>
          <p:cNvSpPr/>
          <p:nvPr/>
        </p:nvSpPr>
        <p:spPr>
          <a:xfrm>
            <a:off x="7679019" y="59542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52" name="Shape 352"/>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3" name="Shape 353"/>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4" name="Shape 354"/>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5" name="Shape 355"/>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6" name="Shape 356"/>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7" name="Shape 357"/>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8" name="Shape 358"/>
          <p:cNvSpPr/>
          <p:nvPr/>
        </p:nvSpPr>
        <p:spPr>
          <a:xfrm>
            <a:off x="6703263" y="55077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9" name="Shape 359"/>
          <p:cNvSpPr/>
          <p:nvPr/>
        </p:nvSpPr>
        <p:spPr>
          <a:xfrm>
            <a:off x="6703263" y="45218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8" name="Shape 6628"/>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629" name="Table 6629"/>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30" name="Table 6630"/>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31" name="Shape 6631"/>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32" name="Shape 6632"/>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633" name="Table 6633"/>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34" name="Shape 6634"/>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635" name="Shape 6635"/>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7" name="Shape 6637"/>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638" name="Table 6638"/>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39" name="Table 6639"/>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40" name="Shape 6640"/>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41" name="Shape 6641"/>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642" name="Table 6642"/>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43" name="Shape 6643"/>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6644" name="Shape 6644"/>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46" name="Shape 6646"/>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647" name="Table 6647"/>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48" name="Table 6648"/>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49" name="Shape 6649"/>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50" name="Shape 6650"/>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sp>
        <p:nvSpPr>
          <p:cNvPr id="6651" name="Shape 6651"/>
          <p:cNvSpPr/>
          <p:nvPr/>
        </p:nvSpPr>
        <p:spPr>
          <a:xfrm>
            <a:off x="248339" y="7576334"/>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P[7] - P[2] = 16 - 2 = 14</a:t>
            </a:r>
          </a:p>
        </p:txBody>
      </p:sp>
      <p:graphicFrame>
        <p:nvGraphicFramePr>
          <p:cNvPr id="6652" name="Table 6652"/>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53" name="Shape 6653"/>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55" name="Shape 6655"/>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656" name="Table 6656"/>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57" name="Table 6657"/>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58" name="Shape 6658"/>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59" name="Shape 6659"/>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sp>
        <p:nvSpPr>
          <p:cNvPr id="6660" name="Shape 6660"/>
          <p:cNvSpPr/>
          <p:nvPr/>
        </p:nvSpPr>
        <p:spPr>
          <a:xfrm>
            <a:off x="248339" y="7576334"/>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P[7] - P[2] = 16 - 2 = 14</a:t>
            </a:r>
          </a:p>
        </p:txBody>
      </p:sp>
      <p:sp>
        <p:nvSpPr>
          <p:cNvPr id="6661" name="Shape 6661"/>
          <p:cNvSpPr/>
          <p:nvPr/>
        </p:nvSpPr>
        <p:spPr>
          <a:xfrm>
            <a:off x="248339" y="8249563"/>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[0,4) = P[4] - P[0] = 9 - 0 = 9</a:t>
            </a:r>
          </a:p>
        </p:txBody>
      </p:sp>
      <p:graphicFrame>
        <p:nvGraphicFramePr>
          <p:cNvPr id="6662" name="Table 6662"/>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63" name="Shape 6663"/>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65" name="Shape 6665"/>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6666" name="Table 6666"/>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67" name="Table 6667"/>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68" name="Shape 6668"/>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69" name="Shape 6669"/>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670" name="Table 6670"/>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71" name="Shape 6671"/>
          <p:cNvSpPr/>
          <p:nvPr/>
        </p:nvSpPr>
        <p:spPr>
          <a:xfrm>
            <a:off x="248339" y="7576334"/>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P[7] - P[2] = 16 - 2 = 14</a:t>
            </a:r>
          </a:p>
        </p:txBody>
      </p:sp>
      <p:sp>
        <p:nvSpPr>
          <p:cNvPr id="6672" name="Shape 6672"/>
          <p:cNvSpPr/>
          <p:nvPr/>
        </p:nvSpPr>
        <p:spPr>
          <a:xfrm>
            <a:off x="248339" y="8249563"/>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[0,4) = P[4] - P[0] = 9 - 0 = 9</a:t>
            </a:r>
          </a:p>
        </p:txBody>
      </p:sp>
      <p:sp>
        <p:nvSpPr>
          <p:cNvPr id="6673" name="Shape 6673"/>
          <p:cNvSpPr/>
          <p:nvPr/>
        </p:nvSpPr>
        <p:spPr>
          <a:xfrm>
            <a:off x="248339" y="8922793"/>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[7,8) = P[8] - P[7] = 22 - 16 = 6</a:t>
            </a:r>
          </a:p>
        </p:txBody>
      </p:sp>
      <p:sp>
        <p:nvSpPr>
          <p:cNvPr id="6674" name="Shape 6674"/>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76" name="Shape 6676"/>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rPr b="1"/>
              <a:t>Question:</a:t>
            </a:r>
            <a:r>
              <a:t> What about if we want to update our initial array with some new value?</a:t>
            </a:r>
          </a:p>
        </p:txBody>
      </p:sp>
      <p:graphicFrame>
        <p:nvGraphicFramePr>
          <p:cNvPr id="6677" name="Table 6677"/>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78" name="Table 6678"/>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79" name="Shape 6679"/>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80" name="Shape 6680"/>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681" name="Table 6681"/>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82" name="Shape 6682"/>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86" name="Shape 6686"/>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rPr b="1"/>
              <a:t>Question:</a:t>
            </a:r>
            <a:r>
              <a:t> What about if we want to update our initial array with some new value?</a:t>
            </a:r>
          </a:p>
        </p:txBody>
      </p:sp>
      <p:graphicFrame>
        <p:nvGraphicFramePr>
          <p:cNvPr id="6687" name="Table 6687"/>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5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88" name="Table 6688"/>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689" name="Shape 6689"/>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690" name="Shape 6690"/>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691" name="Table 6691"/>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34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692" name="Shape 6692"/>
          <p:cNvSpPr/>
          <p:nvPr/>
        </p:nvSpPr>
        <p:spPr>
          <a:xfrm>
            <a:off x="5012012" y="7861632"/>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3</a:t>
            </a:r>
          </a:p>
        </p:txBody>
      </p:sp>
      <p:sp>
        <p:nvSpPr>
          <p:cNvPr id="6693" name="Shape 6693"/>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7" name="Shape 6697"/>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rPr b="1"/>
              <a:t>Question:</a:t>
            </a:r>
            <a:r>
              <a:t> What about if we want to update our initial array with some new value?</a:t>
            </a:r>
          </a:p>
        </p:txBody>
      </p:sp>
      <p:graphicFrame>
        <p:nvGraphicFramePr>
          <p:cNvPr id="6698" name="Table 6698"/>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5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6699" name="Table 6699"/>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6700" name="Shape 6700"/>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6701" name="Shape 6701"/>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6702" name="Table 6702"/>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34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6703" name="Shape 6703"/>
          <p:cNvSpPr/>
          <p:nvPr/>
        </p:nvSpPr>
        <p:spPr>
          <a:xfrm>
            <a:off x="351667" y="7873993"/>
            <a:ext cx="1267643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prefix sum array is great for </a:t>
            </a:r>
            <a:r>
              <a:rPr b="1">
                <a:solidFill>
                  <a:schemeClr val="accent2">
                    <a:satOff val="-13916"/>
                    <a:lumOff val="13989"/>
                  </a:schemeClr>
                </a:solidFill>
              </a:rPr>
              <a:t>static arrays</a:t>
            </a:r>
            <a:r>
              <a:t>, but takes </a:t>
            </a:r>
            <a:r>
              <a:rPr b="1">
                <a:solidFill>
                  <a:schemeClr val="accent5">
                    <a:hueOff val="101205"/>
                    <a:satOff val="-13598"/>
                    <a:lumOff val="23877"/>
                  </a:schemeClr>
                </a:solidFill>
              </a:rPr>
              <a:t>O(n)</a:t>
            </a:r>
            <a:r>
              <a:t> for updates.</a:t>
            </a:r>
          </a:p>
        </p:txBody>
      </p:sp>
      <p:sp>
        <p:nvSpPr>
          <p:cNvPr id="6704" name="Shape 6704"/>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8" name="Shape 6708"/>
          <p:cNvSpPr/>
          <p:nvPr>
            <p:ph type="title"/>
          </p:nvPr>
        </p:nvSpPr>
        <p:spPr>
          <a:xfrm>
            <a:off x="-884429" y="228909"/>
            <a:ext cx="14773659" cy="2873596"/>
          </a:xfrm>
          <a:prstGeom prst="rect">
            <a:avLst/>
          </a:prstGeom>
        </p:spPr>
        <p:txBody>
          <a:bodyPr/>
          <a:lstStyle/>
          <a:p>
            <a:pPr>
              <a:defRPr b="1" sz="9000"/>
            </a:pPr>
            <a:r>
              <a:t>What is a </a:t>
            </a:r>
          </a:p>
          <a:p>
            <a:pPr>
              <a:defRPr b="1" sz="9000"/>
            </a:pPr>
            <a:r>
              <a:t>Fenwick Tree?</a:t>
            </a:r>
          </a:p>
        </p:txBody>
      </p:sp>
      <p:sp>
        <p:nvSpPr>
          <p:cNvPr id="6709" name="Shape 6709"/>
          <p:cNvSpPr/>
          <p:nvPr/>
        </p:nvSpPr>
        <p:spPr>
          <a:xfrm>
            <a:off x="241628" y="2713867"/>
            <a:ext cx="12521544" cy="60530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200"/>
            </a:pPr>
            <a:r>
              <a:t>A </a:t>
            </a:r>
            <a:r>
              <a:rPr b="1">
                <a:solidFill>
                  <a:schemeClr val="accent2">
                    <a:satOff val="-13916"/>
                    <a:lumOff val="13989"/>
                  </a:schemeClr>
                </a:solidFill>
              </a:rPr>
              <a:t>Fenwick Tree</a:t>
            </a:r>
            <a:r>
              <a:t> (also called Binary Indexed Tree) is a data structure that supports sum range queries as well as setting values in a static array and getting the value of the prefix sum up some index efficiently.</a:t>
            </a: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3" name="Shape 6713"/>
          <p:cNvSpPr/>
          <p:nvPr>
            <p:ph type="title"/>
          </p:nvPr>
        </p:nvSpPr>
        <p:spPr>
          <a:prstGeom prst="rect">
            <a:avLst/>
          </a:prstGeom>
        </p:spPr>
        <p:txBody>
          <a:bodyPr/>
          <a:lstStyle>
            <a:lvl1pPr>
              <a:defRPr b="1" sz="9000"/>
            </a:lvl1pPr>
          </a:lstStyle>
          <a:p>
            <a:pPr/>
            <a:r>
              <a:t>Complexity</a:t>
            </a:r>
          </a:p>
        </p:txBody>
      </p:sp>
      <p:graphicFrame>
        <p:nvGraphicFramePr>
          <p:cNvPr id="6714" name="Table 6714"/>
          <p:cNvGraphicFramePr/>
          <p:nvPr/>
        </p:nvGraphicFramePr>
        <p:xfrm>
          <a:off x="836667" y="2263899"/>
          <a:ext cx="11344166" cy="67371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65732"/>
                <a:gridCol w="5665732"/>
              </a:tblGrid>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Construction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a:solidFill>
                            <a:schemeClr val="accent4">
                              <a:hueOff val="102361"/>
                              <a:satOff val="14118"/>
                              <a:lumOff val="10675"/>
                            </a:schemeClr>
                          </a:solidFill>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Point Update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anchorCtr="0" horzOverflow="overflow">
                    <a:lnR w="12700">
                      <a:solidFill>
                        <a:srgbClr val="D6D6D6"/>
                      </a:solidFill>
                      <a:miter lim="400000"/>
                    </a:lnR>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Range Sum</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anchorCtr="0" horzOverflow="overflow">
                    <a:lnR w="12700">
                      <a:solidFill>
                        <a:srgbClr val="D6D6D6"/>
                      </a:solidFill>
                      <a:miter lim="400000"/>
                    </a:lnR>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Range Update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anchorCtr="0" horzOverflow="overflow">
                    <a:lnR w="12700">
                      <a:solidFill>
                        <a:srgbClr val="D6D6D6"/>
                      </a:solidFill>
                      <a:miter lim="400000"/>
                    </a:lnR>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Adding Index</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800">
                          <a:solidFill>
                            <a:schemeClr val="accent5">
                              <a:hueOff val="101205"/>
                              <a:satOff val="-13598"/>
                              <a:lumOff val="23877"/>
                            </a:schemeClr>
                          </a:solidFill>
                        </a:rPr>
                        <a:t>N/A</a:t>
                      </a:r>
                    </a:p>
                  </a:txBody>
                  <a:tcPr marL="50800" marR="50800" marT="50800" marB="50800" anchor="ctr" anchorCtr="0" horzOverflow="overflow">
                    <a:lnR w="12700">
                      <a:solidFill>
                        <a:srgbClr val="D6D6D6"/>
                      </a:solidFill>
                      <a:miter lim="400000"/>
                    </a:lnR>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Removing Index</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800">
                          <a:solidFill>
                            <a:schemeClr val="accent5">
                              <a:hueOff val="101205"/>
                              <a:satOff val="-13598"/>
                              <a:lumOff val="23877"/>
                            </a:schemeClr>
                          </a:solidFill>
                        </a:rPr>
                        <a:t>N/A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62" name="Shape 36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3" name="Shape 36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4" name="Shape 36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5" name="Shape 365"/>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6" name="Shape 366"/>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7" name="Shape 367"/>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8" name="Shape 368"/>
          <p:cNvSpPr/>
          <p:nvPr/>
        </p:nvSpPr>
        <p:spPr>
          <a:xfrm>
            <a:off x="7679019" y="59542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69" name="Shape 369"/>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0" name="Shape 370"/>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71" name="Shape 371"/>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72" name="Shape 372"/>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3" name="Shape 373"/>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4" name="Shape 374"/>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5" name="Shape 375"/>
          <p:cNvSpPr/>
          <p:nvPr/>
        </p:nvSpPr>
        <p:spPr>
          <a:xfrm>
            <a:off x="6703263" y="55077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6" name="Shape 376"/>
          <p:cNvSpPr/>
          <p:nvPr/>
        </p:nvSpPr>
        <p:spPr>
          <a:xfrm>
            <a:off x="6703263" y="45218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7" name="Shape 377"/>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 name="Shape 378"/>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8" name="Shape 6718"/>
          <p:cNvSpPr/>
          <p:nvPr>
            <p:ph type="title"/>
          </p:nvPr>
        </p:nvSpPr>
        <p:spPr>
          <a:xfrm>
            <a:off x="-1350274" y="1528651"/>
            <a:ext cx="15705348" cy="5932822"/>
          </a:xfrm>
          <a:prstGeom prst="rect">
            <a:avLst/>
          </a:prstGeom>
        </p:spPr>
        <p:txBody>
          <a:bodyPr/>
          <a:lstStyle>
            <a:lvl1pPr>
              <a:defRPr b="1" sz="12400"/>
            </a:lvl1pPr>
          </a:lstStyle>
          <a:p>
            <a:pPr/>
            <a:r>
              <a:t>Fenwick Tree Range Queries</a:t>
            </a: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720" name="Table 6720"/>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721" name="Shape 6721"/>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3" name="Shape 6723"/>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
        <p:nvSpPr>
          <p:cNvPr id="6724" name="Shape 6724"/>
          <p:cNvSpPr/>
          <p:nvPr/>
        </p:nvSpPr>
        <p:spPr>
          <a:xfrm>
            <a:off x="3926639" y="3524249"/>
            <a:ext cx="793879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position of the </a:t>
            </a:r>
            <a:r>
              <a:rPr b="1">
                <a:solidFill>
                  <a:schemeClr val="accent2">
                    <a:satOff val="-13916"/>
                    <a:lumOff val="13989"/>
                  </a:schemeClr>
                </a:solidFill>
              </a:rPr>
              <a:t>least significant bit </a:t>
            </a:r>
            <a:r>
              <a:rPr b="1"/>
              <a:t>(LSB)</a:t>
            </a:r>
            <a:r>
              <a:t> determines the range of responsibility that cell has to the cells below itself.</a:t>
            </a:r>
          </a:p>
        </p:txBody>
      </p:sp>
      <p:graphicFrame>
        <p:nvGraphicFramePr>
          <p:cNvPr id="6725" name="Table 6725"/>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7" name="Shape 6727"/>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
        <p:nvSpPr>
          <p:cNvPr id="6728" name="Shape 6728"/>
          <p:cNvSpPr/>
          <p:nvPr/>
        </p:nvSpPr>
        <p:spPr>
          <a:xfrm>
            <a:off x="3396536" y="6704541"/>
            <a:ext cx="899900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Index 12 in binary is: 1</a:t>
            </a:r>
            <a:r>
              <a:rPr>
                <a:solidFill>
                  <a:schemeClr val="accent2">
                    <a:satOff val="-13916"/>
                    <a:lumOff val="13989"/>
                  </a:schemeClr>
                </a:solidFill>
              </a:rPr>
              <a:t>1</a:t>
            </a:r>
            <a:r>
              <a:t>00</a:t>
            </a:r>
            <a:r>
              <a:rPr baseline="-5999"/>
              <a:t>2</a:t>
            </a:r>
          </a:p>
        </p:txBody>
      </p:sp>
      <p:sp>
        <p:nvSpPr>
          <p:cNvPr id="6729" name="Shape 6729"/>
          <p:cNvSpPr/>
          <p:nvPr/>
        </p:nvSpPr>
        <p:spPr>
          <a:xfrm>
            <a:off x="3260385" y="7666566"/>
            <a:ext cx="927130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LSB is at position 3, so this index is responsible for 2</a:t>
            </a:r>
            <a:r>
              <a:rPr baseline="31999"/>
              <a:t>3-1 </a:t>
            </a:r>
            <a:r>
              <a:t>= 4 cells below itself.</a:t>
            </a:r>
          </a:p>
        </p:txBody>
      </p:sp>
      <p:sp>
        <p:nvSpPr>
          <p:cNvPr id="6730" name="Shape 6730"/>
          <p:cNvSpPr/>
          <p:nvPr/>
        </p:nvSpPr>
        <p:spPr>
          <a:xfrm>
            <a:off x="3926639" y="3524249"/>
            <a:ext cx="793879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position of the </a:t>
            </a:r>
            <a:r>
              <a:rPr b="1">
                <a:solidFill>
                  <a:schemeClr val="accent2">
                    <a:satOff val="-13916"/>
                    <a:lumOff val="13989"/>
                  </a:schemeClr>
                </a:solidFill>
              </a:rPr>
              <a:t>least significant bit </a:t>
            </a:r>
            <a:r>
              <a:rPr b="1"/>
              <a:t>(LSB)</a:t>
            </a:r>
            <a:r>
              <a:t> determines the range of responsibility that cell has to the cells below itself.</a:t>
            </a:r>
          </a:p>
        </p:txBody>
      </p:sp>
      <p:graphicFrame>
        <p:nvGraphicFramePr>
          <p:cNvPr id="6731" name="Table 6731"/>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3" name="Shape 6733"/>
          <p:cNvSpPr/>
          <p:nvPr/>
        </p:nvSpPr>
        <p:spPr>
          <a:xfrm>
            <a:off x="3396536" y="6704541"/>
            <a:ext cx="899900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Index 10 in binary is: 1</a:t>
            </a:r>
            <a:r>
              <a:t>0</a:t>
            </a:r>
            <a:r>
              <a:rPr>
                <a:solidFill>
                  <a:schemeClr val="accent2">
                    <a:satOff val="-13916"/>
                    <a:lumOff val="13989"/>
                  </a:schemeClr>
                </a:solidFill>
              </a:rPr>
              <a:t>1</a:t>
            </a:r>
            <a:r>
              <a:t>0</a:t>
            </a:r>
            <a:r>
              <a:rPr baseline="-5999"/>
              <a:t>2</a:t>
            </a:r>
          </a:p>
        </p:txBody>
      </p:sp>
      <p:sp>
        <p:nvSpPr>
          <p:cNvPr id="6734" name="Shape 6734"/>
          <p:cNvSpPr/>
          <p:nvPr/>
        </p:nvSpPr>
        <p:spPr>
          <a:xfrm>
            <a:off x="3260385" y="7666566"/>
            <a:ext cx="927130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LSB is at position 2, so this index is responsible for 2</a:t>
            </a:r>
            <a:r>
              <a:rPr baseline="31999"/>
              <a:t>2-1 </a:t>
            </a:r>
            <a:r>
              <a:t>= 2 cells below itself.</a:t>
            </a:r>
          </a:p>
        </p:txBody>
      </p:sp>
      <p:sp>
        <p:nvSpPr>
          <p:cNvPr id="6735" name="Shape 6735"/>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
        <p:nvSpPr>
          <p:cNvPr id="6736" name="Shape 6736"/>
          <p:cNvSpPr/>
          <p:nvPr/>
        </p:nvSpPr>
        <p:spPr>
          <a:xfrm>
            <a:off x="3926639" y="3524249"/>
            <a:ext cx="793879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position of the </a:t>
            </a:r>
            <a:r>
              <a:rPr b="1">
                <a:solidFill>
                  <a:schemeClr val="accent2">
                    <a:satOff val="-13916"/>
                    <a:lumOff val="13989"/>
                  </a:schemeClr>
                </a:solidFill>
              </a:rPr>
              <a:t>least significant bit </a:t>
            </a:r>
            <a:r>
              <a:rPr b="1"/>
              <a:t>(LSB)</a:t>
            </a:r>
            <a:r>
              <a:t> determines the range of responsibility that cell has to the cells below itself.</a:t>
            </a:r>
          </a:p>
        </p:txBody>
      </p:sp>
      <p:graphicFrame>
        <p:nvGraphicFramePr>
          <p:cNvPr id="6737" name="Table 6737"/>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9" name="Shape 6739"/>
          <p:cNvSpPr/>
          <p:nvPr/>
        </p:nvSpPr>
        <p:spPr>
          <a:xfrm>
            <a:off x="3396536" y="6704541"/>
            <a:ext cx="899900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Index 11 in binary is: 1</a:t>
            </a:r>
            <a:r>
              <a:t>01</a:t>
            </a:r>
            <a:r>
              <a:rPr>
                <a:solidFill>
                  <a:schemeClr val="accent2">
                    <a:satOff val="-13916"/>
                    <a:lumOff val="13989"/>
                  </a:schemeClr>
                </a:solidFill>
              </a:rPr>
              <a:t>1</a:t>
            </a:r>
            <a:r>
              <a:rPr baseline="-5999"/>
              <a:t>2</a:t>
            </a:r>
          </a:p>
        </p:txBody>
      </p:sp>
      <p:sp>
        <p:nvSpPr>
          <p:cNvPr id="6740" name="Shape 6740"/>
          <p:cNvSpPr/>
          <p:nvPr/>
        </p:nvSpPr>
        <p:spPr>
          <a:xfrm>
            <a:off x="3206277" y="7649633"/>
            <a:ext cx="937952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LSB is at position 1, so this index is responsible for 2</a:t>
            </a:r>
            <a:r>
              <a:rPr baseline="31999"/>
              <a:t>1-1 </a:t>
            </a:r>
            <a:r>
              <a:t>= 1 cell (itself).</a:t>
            </a:r>
          </a:p>
        </p:txBody>
      </p:sp>
      <p:sp>
        <p:nvSpPr>
          <p:cNvPr id="6741" name="Shape 6741"/>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
        <p:nvSpPr>
          <p:cNvPr id="6742" name="Shape 6742"/>
          <p:cNvSpPr/>
          <p:nvPr/>
        </p:nvSpPr>
        <p:spPr>
          <a:xfrm>
            <a:off x="3926639" y="3524249"/>
            <a:ext cx="793879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position of the </a:t>
            </a:r>
            <a:r>
              <a:rPr b="1">
                <a:solidFill>
                  <a:schemeClr val="accent2">
                    <a:satOff val="-13916"/>
                    <a:lumOff val="13989"/>
                  </a:schemeClr>
                </a:solidFill>
              </a:rPr>
              <a:t>least significant bit </a:t>
            </a:r>
            <a:r>
              <a:rPr b="1"/>
              <a:t>(LSB)</a:t>
            </a:r>
            <a:r>
              <a:t> determines the range of responsibility that cell has to the cells below itself.</a:t>
            </a:r>
          </a:p>
        </p:txBody>
      </p:sp>
      <p:graphicFrame>
        <p:nvGraphicFramePr>
          <p:cNvPr id="6743" name="Table 6743"/>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745" name="Table 6745"/>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746" name="Shape 6746"/>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47" name="Shape 6747"/>
          <p:cNvSpPr/>
          <p:nvPr/>
        </p:nvSpPr>
        <p:spPr>
          <a:xfrm>
            <a:off x="2711450" y="19304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48" name="Shape 6748"/>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49" name="Shape 6749"/>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50" name="Shape 6750"/>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51" name="Shape 6751"/>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52" name="Shape 6752"/>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53" name="Shape 6753"/>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54" name="Shape 6754"/>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55" name="Shape 6755"/>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6756" name="Shape 6756"/>
          <p:cNvSpPr/>
          <p:nvPr/>
        </p:nvSpPr>
        <p:spPr>
          <a:xfrm>
            <a:off x="3395513" y="5062537"/>
            <a:ext cx="938768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All odd numbers have a their first least significant bit set in the ones position, so they are only responsible for themselves.</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758" name="Table 6758"/>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a:t>
                      </a:r>
                      <a:r>
                        <a:rPr>
                          <a:solidFill>
                            <a:schemeClr val="accent4">
                              <a:hueOff val="102361"/>
                              <a:satOff val="14118"/>
                              <a:lumOff val="10675"/>
                            </a:schemeClr>
                          </a:solidFill>
                        </a:rPr>
                        <a:t>1</a:t>
                      </a:r>
                      <a:r>
                        <a:t>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a:t>
                      </a:r>
                      <a:r>
                        <a:rPr>
                          <a:solidFill>
                            <a:schemeClr val="accent4">
                              <a:hueOff val="102361"/>
                              <a:satOff val="14118"/>
                              <a:lumOff val="10675"/>
                            </a:schemeClr>
                          </a:solidFill>
                        </a:rPr>
                        <a:t>1</a:t>
                      </a:r>
                      <a:r>
                        <a:t>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a:t>
                      </a:r>
                      <a:r>
                        <a:rPr>
                          <a:solidFill>
                            <a:schemeClr val="accent4">
                              <a:hueOff val="102361"/>
                              <a:satOff val="14118"/>
                              <a:lumOff val="10675"/>
                            </a:schemeClr>
                          </a:solidFill>
                        </a:rPr>
                        <a:t>1</a:t>
                      </a:r>
                      <a:r>
                        <a:t>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a:t>
                      </a:r>
                      <a:r>
                        <a:rPr>
                          <a:solidFill>
                            <a:schemeClr val="accent4">
                              <a:hueOff val="102361"/>
                              <a:satOff val="14118"/>
                              <a:lumOff val="10675"/>
                            </a:schemeClr>
                          </a:solidFill>
                        </a:rPr>
                        <a:t>1</a:t>
                      </a:r>
                      <a:r>
                        <a:t>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759" name="Shape 6759"/>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0" name="Shape 6760"/>
          <p:cNvSpPr/>
          <p:nvPr/>
        </p:nvSpPr>
        <p:spPr>
          <a:xfrm>
            <a:off x="2711450" y="19304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1" name="Shape 6761"/>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2" name="Shape 6762"/>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3" name="Shape 6763"/>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4" name="Shape 6764"/>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5" name="Shape 6765"/>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6" name="Shape 6766"/>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7" name="Shape 6767"/>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8" name="Shape 6768"/>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6769" name="Shape 6769"/>
          <p:cNvSpPr/>
          <p:nvPr/>
        </p:nvSpPr>
        <p:spPr>
          <a:xfrm rot="21596204">
            <a:off x="3102127" y="1309882"/>
            <a:ext cx="142258" cy="112222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70" name="Shape 6770"/>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71" name="Shape 6771"/>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72" name="Shape 6772"/>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73" name="Shape 6773"/>
          <p:cNvSpPr/>
          <p:nvPr/>
        </p:nvSpPr>
        <p:spPr>
          <a:xfrm>
            <a:off x="3894980" y="5322887"/>
            <a:ext cx="918031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Numbers with their least significant bit in the second position have a range of two.</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775" name="Table 6775"/>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a:t>
                      </a:r>
                      <a:r>
                        <a:rPr>
                          <a:solidFill>
                            <a:schemeClr val="accent4">
                              <a:hueOff val="102361"/>
                              <a:satOff val="14118"/>
                              <a:lumOff val="10675"/>
                            </a:schemeClr>
                          </a:solidFill>
                        </a:rPr>
                        <a:t>1</a:t>
                      </a:r>
                      <a:r>
                        <a:t>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a:t>
                      </a:r>
                      <a:r>
                        <a:rPr>
                          <a:solidFill>
                            <a:schemeClr val="accent4">
                              <a:hueOff val="102361"/>
                              <a:satOff val="14118"/>
                              <a:lumOff val="10675"/>
                            </a:schemeClr>
                          </a:solidFill>
                        </a:rPr>
                        <a:t>1</a:t>
                      </a:r>
                      <a:r>
                        <a:t>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776" name="Shape 6776"/>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77" name="Shape 6777"/>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78" name="Shape 6778"/>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79" name="Shape 6779"/>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0" name="Shape 6780"/>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1" name="Shape 6781"/>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2" name="Shape 6782"/>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3" name="Shape 6783"/>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4" name="Shape 6784"/>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5" name="Shape 6785"/>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6786" name="Shape 6786"/>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7" name="Shape 6787"/>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8" name="Shape 6788"/>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89" name="Shape 6789"/>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90" name="Shape 6790"/>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91" name="Shape 6791"/>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92" name="Shape 6792"/>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93" name="Shape 6793"/>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94" name="Shape 6794"/>
          <p:cNvSpPr/>
          <p:nvPr/>
        </p:nvSpPr>
        <p:spPr>
          <a:xfrm>
            <a:off x="3894980" y="5322887"/>
            <a:ext cx="918031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Numbers with their least significant bit in the third position have a range of four.</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796" name="Table 6796"/>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a:t>
                      </a:r>
                      <a:r>
                        <a:rPr>
                          <a:solidFill>
                            <a:schemeClr val="accent4">
                              <a:hueOff val="102361"/>
                              <a:satOff val="14118"/>
                              <a:lumOff val="10675"/>
                            </a:schemeClr>
                          </a:solidFill>
                        </a:rPr>
                        <a:t>1</a:t>
                      </a:r>
                      <a:r>
                        <a:t>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797" name="Shape 6797"/>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98" name="Shape 6798"/>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99" name="Shape 6799"/>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0" name="Shape 6800"/>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1" name="Shape 6801"/>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2" name="Shape 6802"/>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3" name="Shape 6803"/>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4" name="Shape 6804"/>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5" name="Shape 6805"/>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6" name="Shape 6806"/>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6807" name="Shape 6807"/>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8" name="Shape 6808"/>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09" name="Shape 6809"/>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0" name="Shape 6810"/>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1" name="Shape 6811"/>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2" name="Shape 6812"/>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3" name="Shape 6813"/>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4" name="Shape 6814"/>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5" name="Shape 6815"/>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6" name="Shape 6816"/>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7" name="Shape 6817"/>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8" name="Shape 6818"/>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19" name="Shape 6819"/>
          <p:cNvSpPr/>
          <p:nvPr/>
        </p:nvSpPr>
        <p:spPr>
          <a:xfrm>
            <a:off x="3894980" y="5322887"/>
            <a:ext cx="918031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Numbers with their least significant bit in the fourth position have a range of eight.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defTabSz="578358">
              <a:defRPr b="1" sz="7919"/>
            </a:lvl1pPr>
          </a:lstStyle>
          <a:p>
            <a:pPr/>
            <a:r>
              <a:t>Union Find Outline</a:t>
            </a:r>
          </a:p>
        </p:txBody>
      </p:sp>
      <p:sp>
        <p:nvSpPr>
          <p:cNvPr id="123" name="Shape 123"/>
          <p:cNvSpPr/>
          <p:nvPr>
            <p:ph type="body" idx="1"/>
          </p:nvPr>
        </p:nvSpPr>
        <p:spPr>
          <a:xfrm>
            <a:off x="1842856" y="2009778"/>
            <a:ext cx="10779609" cy="7461244"/>
          </a:xfrm>
          <a:prstGeom prst="rect">
            <a:avLst/>
          </a:prstGeom>
        </p:spPr>
        <p:txBody>
          <a:bodyPr/>
          <a:lstStyle/>
          <a:p>
            <a:pPr marL="280034" indent="-280034" defTabSz="368045">
              <a:spcBef>
                <a:spcPts val="2500"/>
              </a:spcBef>
              <a:defRPr b="1" sz="2961"/>
            </a:pPr>
            <a:r>
              <a:t>Discussion &amp; Examples</a:t>
            </a:r>
            <a:endParaRPr>
              <a:solidFill>
                <a:schemeClr val="accent4"/>
              </a:solidFill>
            </a:endParaRPr>
          </a:p>
          <a:p>
            <a:pPr lvl="1" marL="560069" indent="-280034" defTabSz="368045">
              <a:spcBef>
                <a:spcPts val="2500"/>
              </a:spcBef>
              <a:defRPr sz="2961"/>
            </a:pPr>
            <a:r>
              <a:t>What is Union Find?</a:t>
            </a:r>
          </a:p>
          <a:p>
            <a:pPr lvl="1" marL="560069" indent="-280034" defTabSz="368045">
              <a:spcBef>
                <a:spcPts val="2500"/>
              </a:spcBef>
              <a:defRPr sz="2961"/>
            </a:pPr>
            <a:r>
              <a:t>Magnets example</a:t>
            </a:r>
          </a:p>
          <a:p>
            <a:pPr lvl="1" marL="560069" indent="-280034" defTabSz="368045">
              <a:spcBef>
                <a:spcPts val="2500"/>
              </a:spcBef>
              <a:defRPr sz="2961"/>
            </a:pPr>
            <a:r>
              <a:t>When and where is a Union Find used?</a:t>
            </a:r>
          </a:p>
          <a:p>
            <a:pPr lvl="1" marL="560069" indent="-280034" defTabSz="368045">
              <a:spcBef>
                <a:spcPts val="2500"/>
              </a:spcBef>
              <a:defRPr sz="2961"/>
            </a:pPr>
            <a:r>
              <a:t>Kruskal’s minimum spanning tree algorithm</a:t>
            </a:r>
          </a:p>
          <a:p>
            <a:pPr lvl="1" marL="560069" indent="-280034" defTabSz="368045">
              <a:spcBef>
                <a:spcPts val="2500"/>
              </a:spcBef>
              <a:defRPr sz="2961"/>
            </a:pPr>
            <a:r>
              <a:t>Complexity analysis</a:t>
            </a:r>
          </a:p>
          <a:p>
            <a:pPr marL="280034" indent="-280034" defTabSz="368045">
              <a:spcBef>
                <a:spcPts val="2500"/>
              </a:spcBef>
              <a:defRPr b="1" sz="2961"/>
            </a:pPr>
            <a:r>
              <a:t>Implementation Details</a:t>
            </a:r>
          </a:p>
          <a:p>
            <a:pPr lvl="1" marL="560069" indent="-280034" defTabSz="368045">
              <a:spcBef>
                <a:spcPts val="2500"/>
              </a:spcBef>
              <a:defRPr sz="2961"/>
            </a:pPr>
            <a:r>
              <a:t>Find &amp; Union operations</a:t>
            </a:r>
          </a:p>
          <a:p>
            <a:pPr lvl="1" marL="560069" indent="-280034" defTabSz="368045">
              <a:spcBef>
                <a:spcPts val="2500"/>
              </a:spcBef>
              <a:defRPr sz="2961"/>
            </a:pPr>
            <a:r>
              <a:t>Path compression</a:t>
            </a:r>
          </a:p>
          <a:p>
            <a:pPr marL="280034" indent="-280034" defTabSz="368045">
              <a:spcBef>
                <a:spcPts val="2500"/>
              </a:spcBef>
              <a:defRPr b="1" sz="2961"/>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81" name="Shape 381"/>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82" name="Shape 382"/>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3" name="Shape 383"/>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4" name="Shape 384"/>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5" name="Shape 385"/>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6" name="Shape 386"/>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7" name="Shape 387"/>
          <p:cNvSpPr/>
          <p:nvPr/>
        </p:nvSpPr>
        <p:spPr>
          <a:xfrm>
            <a:off x="8402919" y="54970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8" name="Shape 388"/>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9" name="Shape 389"/>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0" name="Shape 390"/>
          <p:cNvSpPr/>
          <p:nvPr/>
        </p:nvSpPr>
        <p:spPr>
          <a:xfrm>
            <a:off x="9338062" y="37063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91" name="Shape 391"/>
          <p:cNvSpPr/>
          <p:nvPr/>
        </p:nvSpPr>
        <p:spPr>
          <a:xfrm>
            <a:off x="10315454" y="45302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2" name="Shape 392"/>
          <p:cNvSpPr/>
          <p:nvPr/>
        </p:nvSpPr>
        <p:spPr>
          <a:xfrm>
            <a:off x="8397190" y="36923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3" name="Shape 393"/>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94" name="Shape 394"/>
          <p:cNvSpPr/>
          <p:nvPr/>
        </p:nvSpPr>
        <p:spPr>
          <a:xfrm>
            <a:off x="7427163" y="50505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5" name="Shape 395"/>
          <p:cNvSpPr/>
          <p:nvPr/>
        </p:nvSpPr>
        <p:spPr>
          <a:xfrm>
            <a:off x="7427163" y="40646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821" name="Table 6821"/>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a:solidFill>
                            <a:schemeClr val="accent4">
                              <a:hueOff val="102361"/>
                              <a:satOff val="14118"/>
                              <a:lumOff val="10675"/>
                            </a:schemeClr>
                          </a:solidFill>
                        </a:rPr>
                        <a:t>1</a:t>
                      </a:r>
                      <a:r>
                        <a:t>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822" name="Shape 6822"/>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23" name="Shape 6823"/>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24" name="Shape 6824"/>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25" name="Shape 6825"/>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26" name="Shape 6826"/>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27" name="Shape 6827"/>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28" name="Shape 6828"/>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29" name="Shape 6829"/>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0" name="Shape 6830"/>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1" name="Shape 6831"/>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6832" name="Shape 6832"/>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3" name="Shape 6833"/>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4" name="Shape 6834"/>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5" name="Shape 6835"/>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6" name="Shape 6836"/>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7" name="Shape 6837"/>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8" name="Shape 6838"/>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39" name="Shape 6839"/>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0" name="Shape 6840"/>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1" name="Shape 6841"/>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2" name="Shape 6842"/>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3" name="Shape 6843"/>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4" name="Shape 6844"/>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5" name="Shape 6845"/>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6" name="Shape 6846"/>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7" name="Shape 6847"/>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8" name="Shape 6848"/>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9" name="Shape 6849"/>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0" name="Shape 6850"/>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1" name="Shape 6851"/>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2" name="Shape 6852"/>
          <p:cNvSpPr/>
          <p:nvPr/>
        </p:nvSpPr>
        <p:spPr>
          <a:xfrm>
            <a:off x="4745782" y="5075237"/>
            <a:ext cx="774838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Numbers with their least significant bit in the fifth position have a range of sixteen.</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54" name="Shape 6854"/>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5" name="Shape 6855"/>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6" name="Shape 6856"/>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7" name="Shape 6857"/>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8" name="Shape 6858"/>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9" name="Shape 6859"/>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0" name="Shape 6860"/>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1" name="Shape 6861"/>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2" name="Shape 6862"/>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3" name="Shape 6863"/>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4" name="Shape 6864"/>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5" name="Shape 6865"/>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6" name="Shape 6866"/>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7" name="Shape 6867"/>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8" name="Shape 6868"/>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9" name="Shape 6869"/>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0" name="Shape 6870"/>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1" name="Shape 6871"/>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2" name="Shape 6872"/>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3" name="Shape 6873"/>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4" name="Shape 6874"/>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5" name="Shape 6875"/>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6" name="Shape 6876"/>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7" name="Shape 6877"/>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8" name="Shape 6878"/>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9" name="Shape 6879"/>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80" name="Shape 6880"/>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81" name="Shape 6881"/>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82" name="Shape 6882"/>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6883" name="Shape 6883"/>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6884" name="Table 6884"/>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6" name="Shape 6886"/>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87" name="Shape 6887"/>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88" name="Shape 6888"/>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89" name="Shape 6889"/>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0" name="Shape 6890"/>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1" name="Shape 6891"/>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2" name="Shape 6892"/>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3" name="Shape 6893"/>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4" name="Shape 6894"/>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5" name="Shape 6895"/>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6" name="Shape 6896"/>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7" name="Shape 6897"/>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8" name="Shape 6898"/>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9" name="Shape 6899"/>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0" name="Shape 6900"/>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1" name="Shape 6901"/>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2" name="Shape 6902"/>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3" name="Shape 6903"/>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4" name="Shape 6904"/>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5" name="Shape 6905"/>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6" name="Shape 6906"/>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7" name="Shape 6907"/>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8" name="Shape 6908"/>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9" name="Shape 6909"/>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10" name="Shape 6910"/>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11" name="Shape 6911"/>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12" name="Shape 6912"/>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13" name="Shape 6913"/>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14" name="Shape 6914"/>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6915" name="Shape 6915"/>
          <p:cNvSpPr/>
          <p:nvPr/>
        </p:nvSpPr>
        <p:spPr>
          <a:xfrm>
            <a:off x="4957031" y="4610099"/>
            <a:ext cx="7891338" cy="307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Idea:</a:t>
            </a:r>
            <a:r>
              <a:t> Suppose you want to find the prefix sum of [1, i], then you </a:t>
            </a:r>
            <a:r>
              <a:rPr b="1">
                <a:solidFill>
                  <a:schemeClr val="accent2">
                    <a:satOff val="-13916"/>
                    <a:lumOff val="13989"/>
                  </a:schemeClr>
                </a:solidFill>
              </a:rPr>
              <a:t>start at i and cascade downwards</a:t>
            </a:r>
            <a:r>
              <a:t> until you reach zero adding the value at each of the indices you encounter.</a:t>
            </a:r>
          </a:p>
        </p:txBody>
      </p:sp>
      <p:sp>
        <p:nvSpPr>
          <p:cNvPr id="6916" name="Shape 6916"/>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6917" name="Table 6917"/>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9" name="Shape 6919"/>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0" name="Shape 6920"/>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1" name="Shape 6921"/>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2" name="Shape 6922"/>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3" name="Shape 6923"/>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4" name="Shape 6924"/>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5" name="Shape 6925"/>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6" name="Shape 6926"/>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7" name="Shape 6927"/>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8" name="Shape 6928"/>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9" name="Shape 6929"/>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0" name="Shape 6930"/>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1" name="Shape 6931"/>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2" name="Shape 6932"/>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3" name="Shape 6933"/>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4" name="Shape 6934"/>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5" name="Shape 6935"/>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6" name="Shape 6936"/>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7" name="Shape 6937"/>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8" name="Shape 6938"/>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9" name="Shape 6939"/>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0" name="Shape 6940"/>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1" name="Shape 6941"/>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2" name="Shape 6942"/>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3" name="Shape 6943"/>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4" name="Shape 6944"/>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5" name="Shape 6945"/>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6" name="Shape 6946"/>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7" name="Shape 6947"/>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6948" name="Shape 6948"/>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7.</a:t>
            </a:r>
          </a:p>
        </p:txBody>
      </p:sp>
      <p:sp>
        <p:nvSpPr>
          <p:cNvPr id="6949" name="Shape 6949"/>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6950" name="Table 6950"/>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2" name="Shape 6952"/>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53" name="Shape 6953"/>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54" name="Shape 6954"/>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55" name="Shape 6955"/>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56" name="Shape 6956"/>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57" name="Shape 6957"/>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58" name="Shape 6958"/>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59" name="Shape 6959"/>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0" name="Shape 6960"/>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1" name="Shape 6961"/>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2" name="Shape 6962"/>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3" name="Shape 6963"/>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4" name="Shape 6964"/>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5" name="Shape 6965"/>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6" name="Shape 6966"/>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7" name="Shape 6967"/>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8" name="Shape 6968"/>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9" name="Shape 6969"/>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0" name="Shape 6970"/>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1" name="Shape 6971"/>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2" name="Shape 6972"/>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3" name="Shape 6973"/>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4" name="Shape 6974"/>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5" name="Shape 6975"/>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6" name="Shape 6976"/>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7" name="Shape 6977"/>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8" name="Shape 6978"/>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9" name="Shape 6979"/>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80" name="Shape 6980"/>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6981" name="Shape 6981"/>
          <p:cNvSpPr/>
          <p:nvPr/>
        </p:nvSpPr>
        <p:spPr>
          <a:xfrm>
            <a:off x="5324247" y="5632449"/>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A[7] </a:t>
            </a:r>
          </a:p>
        </p:txBody>
      </p:sp>
      <p:sp>
        <p:nvSpPr>
          <p:cNvPr id="6982" name="Shape 6982"/>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6983" name="Table 6983"/>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984" name="Shape 6984"/>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7.</a:t>
            </a: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86" name="Shape 6986"/>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87" name="Shape 6987"/>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88" name="Shape 6988"/>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89" name="Shape 6989"/>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0" name="Shape 6990"/>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1" name="Shape 6991"/>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2" name="Shape 6992"/>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3" name="Shape 6993"/>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4" name="Shape 6994"/>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5" name="Shape 6995"/>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6" name="Shape 6996"/>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7" name="Shape 6997"/>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8" name="Shape 6998"/>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9" name="Shape 6999"/>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0" name="Shape 7000"/>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1" name="Shape 7001"/>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2" name="Shape 7002"/>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3" name="Shape 7003"/>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4" name="Shape 7004"/>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5" name="Shape 7005"/>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6" name="Shape 7006"/>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7" name="Shape 7007"/>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8" name="Shape 7008"/>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9" name="Shape 7009"/>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10" name="Shape 7010"/>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11" name="Shape 7011"/>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12" name="Shape 7012"/>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13" name="Shape 7013"/>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14" name="Shape 7014"/>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015" name="Shape 7015"/>
          <p:cNvSpPr/>
          <p:nvPr/>
        </p:nvSpPr>
        <p:spPr>
          <a:xfrm>
            <a:off x="5324247" y="5632449"/>
            <a:ext cx="479368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A[7] + A[6]</a:t>
            </a:r>
          </a:p>
        </p:txBody>
      </p:sp>
      <p:sp>
        <p:nvSpPr>
          <p:cNvPr id="7016" name="Shape 7016"/>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017" name="Table 7017"/>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018" name="Shape 7018"/>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7.</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20" name="Shape 7020"/>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1" name="Shape 7021"/>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2" name="Shape 7022"/>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3" name="Shape 7023"/>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4" name="Shape 7024"/>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5" name="Shape 7025"/>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6" name="Shape 7026"/>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7" name="Shape 7027"/>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8" name="Shape 7028"/>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9" name="Shape 7029"/>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0" name="Shape 7030"/>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1" name="Shape 7031"/>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2" name="Shape 7032"/>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3" name="Shape 7033"/>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4" name="Shape 7034"/>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5" name="Shape 7035"/>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6" name="Shape 7036"/>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7" name="Shape 7037"/>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8" name="Shape 7038"/>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9" name="Shape 7039"/>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0" name="Shape 7040"/>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1" name="Shape 7041"/>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2" name="Shape 7042"/>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3" name="Shape 7043"/>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4" name="Shape 7044"/>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5" name="Shape 7045"/>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6" name="Shape 7046"/>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7" name="Shape 7047"/>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8" name="Shape 7048"/>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049" name="Shape 7049"/>
          <p:cNvSpPr/>
          <p:nvPr/>
        </p:nvSpPr>
        <p:spPr>
          <a:xfrm>
            <a:off x="5324247" y="5632449"/>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A[7] + A[6] + A[4]</a:t>
            </a:r>
          </a:p>
        </p:txBody>
      </p:sp>
      <p:sp>
        <p:nvSpPr>
          <p:cNvPr id="7050" name="Shape 7050"/>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051" name="Table 7051"/>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052" name="Shape 7052"/>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7.</a:t>
            </a: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54" name="Shape 7054"/>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55" name="Shape 7055"/>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56" name="Shape 7056"/>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57" name="Shape 7057"/>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58" name="Shape 7058"/>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59" name="Shape 7059"/>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0" name="Shape 7060"/>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1" name="Shape 7061"/>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2" name="Shape 7062"/>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3" name="Shape 7063"/>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4" name="Shape 7064"/>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5" name="Shape 7065"/>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6" name="Shape 7066"/>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7" name="Shape 7067"/>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8" name="Shape 7068"/>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9" name="Shape 7069"/>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0" name="Shape 7070"/>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1" name="Shape 7071"/>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2" name="Shape 7072"/>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3" name="Shape 7073"/>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4" name="Shape 7074"/>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5" name="Shape 7075"/>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6" name="Shape 7076"/>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7" name="Shape 7077"/>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8" name="Shape 7078"/>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9" name="Shape 7079"/>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80" name="Shape 7080"/>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81" name="Shape 7081"/>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82" name="Shape 7082"/>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083" name="Shape 7083"/>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11.</a:t>
            </a:r>
          </a:p>
        </p:txBody>
      </p:sp>
      <p:sp>
        <p:nvSpPr>
          <p:cNvPr id="7084" name="Shape 7084"/>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085" name="Table 7085"/>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87" name="Shape 7087"/>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88" name="Shape 7088"/>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89" name="Shape 7089"/>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0" name="Shape 7090"/>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1" name="Shape 7091"/>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2" name="Shape 7092"/>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3" name="Shape 7093"/>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4" name="Shape 7094"/>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5" name="Shape 7095"/>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6" name="Shape 7096"/>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7" name="Shape 7097"/>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8" name="Shape 7098"/>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9" name="Shape 7099"/>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0" name="Shape 7100"/>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1" name="Shape 7101"/>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2" name="Shape 7102"/>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3" name="Shape 7103"/>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4" name="Shape 7104"/>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5" name="Shape 7105"/>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6" name="Shape 7106"/>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7" name="Shape 7107"/>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8" name="Shape 7108"/>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9" name="Shape 7109"/>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10" name="Shape 7110"/>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11" name="Shape 7111"/>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12" name="Shape 7112"/>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13" name="Shape 7113"/>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14" name="Shape 7114"/>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15" name="Shape 7115"/>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116" name="Shape 7116"/>
          <p:cNvSpPr/>
          <p:nvPr/>
        </p:nvSpPr>
        <p:spPr>
          <a:xfrm>
            <a:off x="5161124" y="60388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A[11]</a:t>
            </a:r>
          </a:p>
        </p:txBody>
      </p:sp>
      <p:sp>
        <p:nvSpPr>
          <p:cNvPr id="7117" name="Shape 7117"/>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118" name="Table 7118"/>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119" name="Shape 7119"/>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11.</a:t>
            </a: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21" name="Shape 7121"/>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22" name="Shape 7122"/>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23" name="Shape 7123"/>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24" name="Shape 7124"/>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25" name="Shape 7125"/>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26" name="Shape 7126"/>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27" name="Shape 7127"/>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28" name="Shape 7128"/>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29" name="Shape 7129"/>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0" name="Shape 7130"/>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1" name="Shape 7131"/>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2" name="Shape 7132"/>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3" name="Shape 7133"/>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4" name="Shape 7134"/>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5" name="Shape 7135"/>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6" name="Shape 7136"/>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7" name="Shape 7137"/>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8" name="Shape 7138"/>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39" name="Shape 7139"/>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0" name="Shape 7140"/>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1" name="Shape 7141"/>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2" name="Shape 7142"/>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3" name="Shape 7143"/>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4" name="Shape 7144"/>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5" name="Shape 7145"/>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6" name="Shape 7146"/>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7" name="Shape 7147"/>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8" name="Shape 7148"/>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49" name="Shape 7149"/>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150" name="Shape 7150"/>
          <p:cNvSpPr/>
          <p:nvPr/>
        </p:nvSpPr>
        <p:spPr>
          <a:xfrm>
            <a:off x="5161124" y="60388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A[11] + A[10]</a:t>
            </a:r>
          </a:p>
        </p:txBody>
      </p:sp>
      <p:sp>
        <p:nvSpPr>
          <p:cNvPr id="7151" name="Shape 7151"/>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152" name="Table 7152"/>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153" name="Shape 7153"/>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11.</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98" name="Shape 398"/>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9" name="Shape 399"/>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0" name="Shape 400"/>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01" name="Shape 401"/>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2" name="Shape 402"/>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3" name="Shape 403"/>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4" name="Shape 404"/>
          <p:cNvSpPr/>
          <p:nvPr/>
        </p:nvSpPr>
        <p:spPr>
          <a:xfrm>
            <a:off x="8402919" y="54970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5" name="Shape 40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6" name="Shape 406"/>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7" name="Shape 407"/>
          <p:cNvSpPr/>
          <p:nvPr/>
        </p:nvSpPr>
        <p:spPr>
          <a:xfrm>
            <a:off x="9338062" y="37063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08" name="Shape 408"/>
          <p:cNvSpPr/>
          <p:nvPr/>
        </p:nvSpPr>
        <p:spPr>
          <a:xfrm>
            <a:off x="10315454" y="45302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9" name="Shape 409"/>
          <p:cNvSpPr/>
          <p:nvPr/>
        </p:nvSpPr>
        <p:spPr>
          <a:xfrm>
            <a:off x="8397190" y="36923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0" name="Shape 410"/>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11" name="Shape 411"/>
          <p:cNvSpPr/>
          <p:nvPr/>
        </p:nvSpPr>
        <p:spPr>
          <a:xfrm>
            <a:off x="7427163" y="50505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2" name="Shape 412"/>
          <p:cNvSpPr/>
          <p:nvPr/>
        </p:nvSpPr>
        <p:spPr>
          <a:xfrm>
            <a:off x="7427163" y="40646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3" name="Shape 413"/>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 name="Shape 414"/>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55" name="Shape 7155"/>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56" name="Shape 7156"/>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57" name="Shape 7157"/>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58" name="Shape 7158"/>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59" name="Shape 7159"/>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0" name="Shape 7160"/>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1" name="Shape 7161"/>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2" name="Shape 7162"/>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3" name="Shape 7163"/>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4" name="Shape 7164"/>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5" name="Shape 7165"/>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6" name="Shape 7166"/>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7" name="Shape 7167"/>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8" name="Shape 7168"/>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69" name="Shape 7169"/>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0" name="Shape 7170"/>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1" name="Shape 7171"/>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2" name="Shape 7172"/>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3" name="Shape 7173"/>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4" name="Shape 7174"/>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5" name="Shape 7175"/>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6" name="Shape 7176"/>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7" name="Shape 7177"/>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8" name="Shape 7178"/>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9" name="Shape 7179"/>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80" name="Shape 7180"/>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81" name="Shape 7181"/>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82" name="Shape 7182"/>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83" name="Shape 7183"/>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184" name="Shape 7184"/>
          <p:cNvSpPr/>
          <p:nvPr/>
        </p:nvSpPr>
        <p:spPr>
          <a:xfrm>
            <a:off x="5161124" y="60388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A[11] + A[10] + A[8]</a:t>
            </a:r>
          </a:p>
        </p:txBody>
      </p:sp>
      <p:sp>
        <p:nvSpPr>
          <p:cNvPr id="7185" name="Shape 7185"/>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186" name="Table 7186"/>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187" name="Shape 7187"/>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11.</a:t>
            </a: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89" name="Shape 7189"/>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0" name="Shape 7190"/>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1" name="Shape 7191"/>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2" name="Shape 7192"/>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3" name="Shape 7193"/>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4" name="Shape 7194"/>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5" name="Shape 7195"/>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6" name="Shape 7196"/>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7" name="Shape 7197"/>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8" name="Shape 7198"/>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9" name="Shape 7199"/>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0" name="Shape 7200"/>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1" name="Shape 7201"/>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2" name="Shape 7202"/>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3" name="Shape 7203"/>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4" name="Shape 7204"/>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5" name="Shape 7205"/>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6" name="Shape 7206"/>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7" name="Shape 7207"/>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8" name="Shape 7208"/>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9" name="Shape 7209"/>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0" name="Shape 7210"/>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1" name="Shape 7211"/>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2" name="Shape 7212"/>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3" name="Shape 7213"/>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4" name="Shape 7214"/>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5" name="Shape 7215"/>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6" name="Shape 7216"/>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7" name="Shape 7217"/>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218" name="Shape 7218"/>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4.</a:t>
            </a:r>
          </a:p>
        </p:txBody>
      </p:sp>
      <p:sp>
        <p:nvSpPr>
          <p:cNvPr id="7219" name="Shape 7219"/>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220" name="Table 7220"/>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2" name="Shape 7222"/>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23" name="Shape 7223"/>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24" name="Shape 7224"/>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25" name="Shape 7225"/>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26" name="Shape 7226"/>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27" name="Shape 7227"/>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28" name="Shape 7228"/>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29" name="Shape 7229"/>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0" name="Shape 7230"/>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1" name="Shape 7231"/>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2" name="Shape 7232"/>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3" name="Shape 7233"/>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4" name="Shape 7234"/>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5" name="Shape 7235"/>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6" name="Shape 7236"/>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7" name="Shape 7237"/>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8" name="Shape 7238"/>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9" name="Shape 7239"/>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0" name="Shape 7240"/>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1" name="Shape 7241"/>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2" name="Shape 7242"/>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3" name="Shape 7243"/>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4" name="Shape 7244"/>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5" name="Shape 7245"/>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6" name="Shape 7246"/>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7" name="Shape 7247"/>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8" name="Shape 7248"/>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9" name="Shape 7249"/>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50" name="Shape 7250"/>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251" name="Shape 7251"/>
          <p:cNvSpPr/>
          <p:nvPr/>
        </p:nvSpPr>
        <p:spPr>
          <a:xfrm>
            <a:off x="7469261" y="58991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sum = A[4]</a:t>
            </a:r>
          </a:p>
        </p:txBody>
      </p:sp>
      <p:sp>
        <p:nvSpPr>
          <p:cNvPr id="7252" name="Shape 7252"/>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253" name="Table 7253"/>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254" name="Shape 7254"/>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4.</a:t>
            </a: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6" name="Shape 7256"/>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57" name="Shape 7257"/>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58" name="Shape 7258"/>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59" name="Shape 7259"/>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0" name="Shape 7260"/>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1" name="Shape 7261"/>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2" name="Shape 7262"/>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3" name="Shape 7263"/>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4" name="Shape 7264"/>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5" name="Shape 7265"/>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6" name="Shape 7266"/>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7" name="Shape 7267"/>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8" name="Shape 7268"/>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9" name="Shape 7269"/>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0" name="Shape 7270"/>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1" name="Shape 7271"/>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2" name="Shape 7272"/>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3" name="Shape 7273"/>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4" name="Shape 7274"/>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5" name="Shape 7275"/>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6" name="Shape 7276"/>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7" name="Shape 7277"/>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8" name="Shape 7278"/>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9" name="Shape 7279"/>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80" name="Shape 7280"/>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81" name="Shape 7281"/>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82" name="Shape 7282"/>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83" name="Shape 7283"/>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84" name="Shape 7284"/>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285" name="Shape 7285"/>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286" name="Table 7286"/>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8" name="Shape 7288"/>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89" name="Shape 7289"/>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0" name="Shape 7290"/>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1" name="Shape 7291"/>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2" name="Shape 7292"/>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3" name="Shape 7293"/>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4" name="Shape 7294"/>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5" name="Shape 7295"/>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6" name="Shape 7296"/>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7" name="Shape 7297"/>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8" name="Shape 7298"/>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9" name="Shape 7299"/>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0" name="Shape 7300"/>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1" name="Shape 7301"/>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2" name="Shape 7302"/>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3" name="Shape 7303"/>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4" name="Shape 7304"/>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5" name="Shape 7305"/>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6" name="Shape 7306"/>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7" name="Shape 7307"/>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8" name="Shape 7308"/>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9" name="Shape 7309"/>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10" name="Shape 7310"/>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11" name="Shape 7311"/>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12" name="Shape 7312"/>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13" name="Shape 7313"/>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14" name="Shape 7314"/>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15" name="Shape 7315"/>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16" name="Shape 7316"/>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317" name="Shape 7317"/>
          <p:cNvSpPr/>
          <p:nvPr/>
        </p:nvSpPr>
        <p:spPr>
          <a:xfrm>
            <a:off x="5024971" y="1351904"/>
            <a:ext cx="775545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Let’s use prefix sums to compute the interval sum between [i, j].</a:t>
            </a:r>
          </a:p>
        </p:txBody>
      </p:sp>
      <p:sp>
        <p:nvSpPr>
          <p:cNvPr id="7318" name="Shape 7318"/>
          <p:cNvSpPr/>
          <p:nvPr/>
        </p:nvSpPr>
        <p:spPr>
          <a:xfrm>
            <a:off x="5348002" y="3529309"/>
            <a:ext cx="7109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graphicFrame>
        <p:nvGraphicFramePr>
          <p:cNvPr id="7319" name="Table 7319"/>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21" name="Shape 7321"/>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2" name="Shape 7322"/>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3" name="Shape 7323"/>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4" name="Shape 7324"/>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5" name="Shape 7325"/>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6" name="Shape 7326"/>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7" name="Shape 7327"/>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8" name="Shape 7328"/>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9" name="Shape 7329"/>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0" name="Shape 7330"/>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1" name="Shape 7331"/>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2" name="Shape 7332"/>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3" name="Shape 7333"/>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4" name="Shape 7334"/>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5" name="Shape 7335"/>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6" name="Shape 7336"/>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7" name="Shape 7337"/>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8" name="Shape 7338"/>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9" name="Shape 7339"/>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0" name="Shape 7340"/>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1" name="Shape 7341"/>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2" name="Shape 7342"/>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3" name="Shape 7343"/>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4" name="Shape 7344"/>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5" name="Shape 7345"/>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6" name="Shape 7346"/>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7" name="Shape 7347"/>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8" name="Shape 7348"/>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9" name="Shape 7349"/>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350" name="Shape 7350"/>
          <p:cNvSpPr/>
          <p:nvPr/>
        </p:nvSpPr>
        <p:spPr>
          <a:xfrm>
            <a:off x="4479424" y="5092639"/>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7351" name="Shape 7351"/>
          <p:cNvSpPr/>
          <p:nvPr/>
        </p:nvSpPr>
        <p:spPr>
          <a:xfrm flipV="1">
            <a:off x="6273799" y="7359619"/>
            <a:ext cx="1" cy="8128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52" name="Shape 7352"/>
          <p:cNvSpPr/>
          <p:nvPr/>
        </p:nvSpPr>
        <p:spPr>
          <a:xfrm>
            <a:off x="4743327" y="8255000"/>
            <a:ext cx="7109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 inclusive! We want the value at position 11.</a:t>
            </a:r>
          </a:p>
        </p:txBody>
      </p:sp>
      <p:graphicFrame>
        <p:nvGraphicFramePr>
          <p:cNvPr id="7353" name="Table 7353"/>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354" name="Shape 7354"/>
          <p:cNvSpPr/>
          <p:nvPr/>
        </p:nvSpPr>
        <p:spPr>
          <a:xfrm>
            <a:off x="5024971" y="1351904"/>
            <a:ext cx="775545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Let’s use prefix sums to compute the interval sum between [i, j].</a:t>
            </a:r>
          </a:p>
        </p:txBody>
      </p:sp>
      <p:sp>
        <p:nvSpPr>
          <p:cNvPr id="7355" name="Shape 7355"/>
          <p:cNvSpPr/>
          <p:nvPr/>
        </p:nvSpPr>
        <p:spPr>
          <a:xfrm>
            <a:off x="5348002" y="3529309"/>
            <a:ext cx="7109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57" name="Shape 7357"/>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58" name="Shape 7358"/>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59" name="Shape 7359"/>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0" name="Shape 7360"/>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1" name="Shape 7361"/>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2" name="Shape 7362"/>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3" name="Shape 7363"/>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4" name="Shape 7364"/>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5" name="Shape 7365"/>
          <p:cNvSpPr/>
          <p:nvPr/>
        </p:nvSpPr>
        <p:spPr>
          <a:xfrm rot="21596204">
            <a:off x="3102161" y="1309882"/>
            <a:ext cx="142258" cy="118317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6" name="Shape 7366"/>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7" name="Shape 7367"/>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8" name="Shape 7368"/>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9" name="Shape 7369"/>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0" name="Shape 7370"/>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1" name="Shape 7371"/>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2" name="Shape 7372"/>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3" name="Shape 7373"/>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4" name="Shape 7374"/>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5" name="Shape 7375"/>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6" name="Shape 7376"/>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7" name="Shape 7377"/>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8" name="Shape 7378"/>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9" name="Shape 7379"/>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80" name="Shape 7380"/>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81" name="Shape 7381"/>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82" name="Shape 7382"/>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83" name="Shape 7383"/>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84" name="Shape 7384"/>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85" name="Shape 7385"/>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386" name="Shape 7386"/>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7387" name="Shape 7387"/>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7388" name="Shape 7388"/>
          <p:cNvSpPr/>
          <p:nvPr/>
        </p:nvSpPr>
        <p:spPr>
          <a:xfrm>
            <a:off x="4600671" y="5562600"/>
            <a:ext cx="47707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t>
            </a:r>
          </a:p>
        </p:txBody>
      </p:sp>
      <p:graphicFrame>
        <p:nvGraphicFramePr>
          <p:cNvPr id="7389" name="Table 7389"/>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1" name="Shape 7391"/>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2" name="Shape 7392"/>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3" name="Shape 7393"/>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4" name="Shape 7394"/>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5" name="Shape 7395"/>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6" name="Shape 7396"/>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7" name="Shape 7397"/>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8" name="Shape 7398"/>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9" name="Shape 7399"/>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0" name="Shape 7400"/>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1" name="Shape 7401"/>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2" name="Shape 7402"/>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3" name="Shape 7403"/>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4" name="Shape 7404"/>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5" name="Shape 7405"/>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6" name="Shape 7406"/>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7" name="Shape 7407"/>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8" name="Shape 7408"/>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9" name="Shape 7409"/>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0" name="Shape 7410"/>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1" name="Shape 7411"/>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2" name="Shape 7412"/>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3" name="Shape 7413"/>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4" name="Shape 7414"/>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5" name="Shape 7415"/>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6" name="Shape 7416"/>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7" name="Shape 7417"/>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8" name="Shape 7418"/>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9" name="Shape 7419"/>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420" name="Shape 7420"/>
          <p:cNvSpPr/>
          <p:nvPr/>
        </p:nvSpPr>
        <p:spPr>
          <a:xfrm>
            <a:off x="4600671" y="5562600"/>
            <a:ext cx="61011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t>
            </a:r>
          </a:p>
        </p:txBody>
      </p:sp>
      <p:graphicFrame>
        <p:nvGraphicFramePr>
          <p:cNvPr id="7421" name="Table 7421"/>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422" name="Shape 7422"/>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7423" name="Shape 7423"/>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25" name="Shape 7425"/>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26" name="Shape 7426"/>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27" name="Shape 7427"/>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28" name="Shape 7428"/>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29" name="Shape 7429"/>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0" name="Shape 7430"/>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1" name="Shape 7431"/>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2" name="Shape 7432"/>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3" name="Shape 7433"/>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4" name="Shape 7434"/>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5" name="Shape 7435"/>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6" name="Shape 7436"/>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7" name="Shape 7437"/>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8" name="Shape 7438"/>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9" name="Shape 7439"/>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0" name="Shape 7440"/>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1" name="Shape 7441"/>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2" name="Shape 7442"/>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3" name="Shape 7443"/>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4" name="Shape 7444"/>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5" name="Shape 7445"/>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6" name="Shape 7446"/>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7" name="Shape 7447"/>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8" name="Shape 7448"/>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9" name="Shape 7449"/>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50" name="Shape 7450"/>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51" name="Shape 7451"/>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52" name="Shape 7452"/>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53" name="Shape 7453"/>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454" name="Shape 7454"/>
          <p:cNvSpPr/>
          <p:nvPr/>
        </p:nvSpPr>
        <p:spPr>
          <a:xfrm>
            <a:off x="4600671" y="5562600"/>
            <a:ext cx="743156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t>
            </a:r>
          </a:p>
        </p:txBody>
      </p:sp>
      <p:graphicFrame>
        <p:nvGraphicFramePr>
          <p:cNvPr id="7455" name="Table 7455"/>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456" name="Shape 7456"/>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7457" name="Shape 7457"/>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59" name="Shape 7459"/>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0" name="Shape 7460"/>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1" name="Shape 7461"/>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2" name="Shape 7462"/>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3" name="Shape 7463"/>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4" name="Shape 7464"/>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5" name="Shape 7465"/>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6" name="Shape 7466"/>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7" name="Shape 7467"/>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8" name="Shape 7468"/>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69" name="Shape 7469"/>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0" name="Shape 7470"/>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1" name="Shape 7471"/>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2" name="Shape 7472"/>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3" name="Shape 7473"/>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4" name="Shape 7474"/>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5" name="Shape 7475"/>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6" name="Shape 7476"/>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7" name="Shape 7477"/>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8" name="Shape 7478"/>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79" name="Shape 7479"/>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80" name="Shape 7480"/>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81" name="Shape 7481"/>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82" name="Shape 7482"/>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83" name="Shape 7483"/>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84" name="Shape 7484"/>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85" name="Shape 7485"/>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86" name="Shape 7486"/>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87" name="Shape 7487"/>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488" name="Shape 7488"/>
          <p:cNvSpPr/>
          <p:nvPr/>
        </p:nvSpPr>
        <p:spPr>
          <a:xfrm>
            <a:off x="4600671" y="5562600"/>
            <a:ext cx="854024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A[15]+A[14]+A[12]+A[8]</a:t>
            </a:r>
          </a:p>
        </p:txBody>
      </p:sp>
      <p:graphicFrame>
        <p:nvGraphicFramePr>
          <p:cNvPr id="7489" name="Table 7489"/>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490" name="Shape 7490"/>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7491" name="Shape 7491"/>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17" name="Shape 417"/>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18" name="Shape 418"/>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9" name="Shape 419"/>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20" name="Shape 42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1" name="Shape 421"/>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22" name="Shape 422"/>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23" name="Shape 423"/>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24" name="Shape 424"/>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5" name="Shape 425"/>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6" name="Shape 426"/>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7" name="Shape 427"/>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8" name="Shape 428"/>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9" name="Shape 429"/>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0" name="Shape 430"/>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1" name="Shape 43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93" name="Shape 7493"/>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94" name="Shape 7494"/>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95" name="Shape 7495"/>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96" name="Shape 7496"/>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97" name="Shape 7497"/>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98" name="Shape 7498"/>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99" name="Shape 7499"/>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0" name="Shape 7500"/>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1" name="Shape 7501"/>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2" name="Shape 7502"/>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3" name="Shape 7503"/>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4" name="Shape 7504"/>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5" name="Shape 7505"/>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6" name="Shape 7506"/>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7" name="Shape 7507"/>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8" name="Shape 7508"/>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09" name="Shape 7509"/>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0" name="Shape 7510"/>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1" name="Shape 7511"/>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2" name="Shape 7512"/>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3" name="Shape 7513"/>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4" name="Shape 7514"/>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5" name="Shape 7515"/>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6" name="Shape 7516"/>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7" name="Shape 7517"/>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8" name="Shape 7518"/>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9" name="Shape 7519"/>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20" name="Shape 7520"/>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21" name="Shape 7521"/>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522" name="Shape 7522"/>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7523" name="Shape 7523"/>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7524" name="Shape 7524"/>
          <p:cNvSpPr/>
          <p:nvPr/>
        </p:nvSpPr>
        <p:spPr>
          <a:xfrm>
            <a:off x="4600671" y="5562600"/>
            <a:ext cx="854024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A[15]+A[14]+A[12]+A[8]</a:t>
            </a:r>
          </a:p>
        </p:txBody>
      </p:sp>
      <p:sp>
        <p:nvSpPr>
          <p:cNvPr id="7525" name="Shape 7525"/>
          <p:cNvSpPr/>
          <p:nvPr/>
        </p:nvSpPr>
        <p:spPr>
          <a:xfrm>
            <a:off x="4600671" y="6108700"/>
            <a:ext cx="47707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[1,11) = A[10]</a:t>
            </a:r>
          </a:p>
        </p:txBody>
      </p:sp>
      <p:graphicFrame>
        <p:nvGraphicFramePr>
          <p:cNvPr id="7526" name="Table 7526"/>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28" name="Shape 7528"/>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29" name="Shape 7529"/>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0" name="Shape 7530"/>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1" name="Shape 7531"/>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2" name="Shape 7532"/>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3" name="Shape 7533"/>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4" name="Shape 7534"/>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5" name="Shape 7535"/>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6" name="Shape 7536"/>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7" name="Shape 7537"/>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8" name="Shape 7538"/>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9" name="Shape 7539"/>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0" name="Shape 7540"/>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1" name="Shape 7541"/>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2" name="Shape 7542"/>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3" name="Shape 7543"/>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4" name="Shape 7544"/>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5" name="Shape 7545"/>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6" name="Shape 7546"/>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7" name="Shape 7547"/>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8" name="Shape 7548"/>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9" name="Shape 7549"/>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0" name="Shape 7550"/>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1" name="Shape 7551"/>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2" name="Shape 7552"/>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3" name="Shape 7553"/>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4" name="Shape 7554"/>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5" name="Shape 7555"/>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6" name="Shape 7556"/>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557" name="Shape 7557"/>
          <p:cNvSpPr/>
          <p:nvPr/>
        </p:nvSpPr>
        <p:spPr>
          <a:xfrm>
            <a:off x="4600671" y="5562600"/>
            <a:ext cx="854024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A[15]+A[14]+A[12]+A[8]</a:t>
            </a:r>
          </a:p>
        </p:txBody>
      </p:sp>
      <p:sp>
        <p:nvSpPr>
          <p:cNvPr id="7558" name="Shape 7558"/>
          <p:cNvSpPr/>
          <p:nvPr/>
        </p:nvSpPr>
        <p:spPr>
          <a:xfrm>
            <a:off x="4600671" y="6108700"/>
            <a:ext cx="587941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[1,11) = A[10]+A[8]</a:t>
            </a:r>
          </a:p>
        </p:txBody>
      </p:sp>
      <p:graphicFrame>
        <p:nvGraphicFramePr>
          <p:cNvPr id="7559" name="Table 7559"/>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560" name="Shape 7560"/>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7561" name="Shape 7561"/>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63" name="Shape 7563"/>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64" name="Shape 7564"/>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65" name="Shape 7565"/>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66" name="Shape 7566"/>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67" name="Shape 7567"/>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68" name="Shape 7568"/>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69" name="Shape 7569"/>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0" name="Shape 7570"/>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1" name="Shape 7571"/>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2" name="Shape 7572"/>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3" name="Shape 7573"/>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4" name="Shape 7574"/>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5" name="Shape 7575"/>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6" name="Shape 7576"/>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7" name="Shape 7577"/>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8" name="Shape 7578"/>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9" name="Shape 7579"/>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0" name="Shape 7580"/>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1" name="Shape 7581"/>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2" name="Shape 7582"/>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3" name="Shape 7583"/>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4" name="Shape 7584"/>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5" name="Shape 7585"/>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6" name="Shape 7586"/>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7" name="Shape 7587"/>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8" name="Shape 7588"/>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9" name="Shape 7589"/>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90" name="Shape 7590"/>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91" name="Shape 7591"/>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592" name="Shape 7592"/>
          <p:cNvSpPr/>
          <p:nvPr/>
        </p:nvSpPr>
        <p:spPr>
          <a:xfrm>
            <a:off x="4600671" y="5562600"/>
            <a:ext cx="854024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A[15]+A[14]+A[12]+A[8]</a:t>
            </a:r>
          </a:p>
        </p:txBody>
      </p:sp>
      <p:sp>
        <p:nvSpPr>
          <p:cNvPr id="7593" name="Shape 7593"/>
          <p:cNvSpPr/>
          <p:nvPr/>
        </p:nvSpPr>
        <p:spPr>
          <a:xfrm>
            <a:off x="4600671" y="6108700"/>
            <a:ext cx="587941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[1,11) = A[10]+A[8]</a:t>
            </a:r>
          </a:p>
        </p:txBody>
      </p:sp>
      <p:sp>
        <p:nvSpPr>
          <p:cNvPr id="7594" name="Shape 7594"/>
          <p:cNvSpPr/>
          <p:nvPr/>
        </p:nvSpPr>
        <p:spPr>
          <a:xfrm>
            <a:off x="4491198" y="7923212"/>
            <a:ext cx="803560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a:r>
              <a:t>(A[15]+A[14]+A[12]+A[8])-(A[10]+A[8])</a:t>
            </a:r>
          </a:p>
        </p:txBody>
      </p:sp>
      <p:sp>
        <p:nvSpPr>
          <p:cNvPr id="7595" name="Shape 7595"/>
          <p:cNvSpPr/>
          <p:nvPr/>
        </p:nvSpPr>
        <p:spPr>
          <a:xfrm>
            <a:off x="7075561" y="7296463"/>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Range sum:</a:t>
            </a:r>
          </a:p>
        </p:txBody>
      </p:sp>
      <p:graphicFrame>
        <p:nvGraphicFramePr>
          <p:cNvPr id="7596" name="Table 7596"/>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597" name="Shape 7597"/>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7598" name="Shape 7598"/>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00" name="Shape 7600"/>
          <p:cNvSpPr/>
          <p:nvPr>
            <p:ph type="title"/>
          </p:nvPr>
        </p:nvSpPr>
        <p:spPr>
          <a:xfrm>
            <a:off x="-1350274" y="1544934"/>
            <a:ext cx="15705348" cy="5932822"/>
          </a:xfrm>
          <a:prstGeom prst="rect">
            <a:avLst/>
          </a:prstGeom>
        </p:spPr>
        <p:txBody>
          <a:bodyPr/>
          <a:lstStyle>
            <a:lvl1pPr>
              <a:defRPr b="1" sz="12200"/>
            </a:lvl1pPr>
          </a:lstStyle>
          <a:p>
            <a:pPr/>
            <a:r>
              <a:t>Fenwick Tree Point Updates</a:t>
            </a: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602" name="Table 7602"/>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603" name="Shape 7603"/>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04" name="Shape 7604"/>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05" name="Shape 7605"/>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06" name="Shape 7606"/>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07" name="Shape 7607"/>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08" name="Shape 7608"/>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09" name="Shape 7609"/>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0" name="Shape 7610"/>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1" name="Shape 7611"/>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2" name="Shape 7612"/>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3" name="Shape 7613"/>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4" name="Shape 7614"/>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5" name="Shape 7615"/>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6" name="Shape 7616"/>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7" name="Shape 7617"/>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8" name="Shape 7618"/>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9" name="Shape 7619"/>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0" name="Shape 7620"/>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1" name="Shape 7621"/>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2" name="Shape 7622"/>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3" name="Shape 7623"/>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4" name="Shape 7624"/>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5" name="Shape 7625"/>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6" name="Shape 7626"/>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7" name="Shape 7627"/>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8" name="Shape 7628"/>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9" name="Shape 7629"/>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30" name="Shape 7630"/>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31" name="Shape 7631"/>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632" name="Shape 7632"/>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34" name="Shape 7634"/>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35" name="Shape 7635"/>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36" name="Shape 7636"/>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37" name="Shape 7637"/>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38" name="Shape 7638"/>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39" name="Shape 7639"/>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0" name="Shape 7640"/>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1" name="Shape 7641"/>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2" name="Shape 7642"/>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3" name="Shape 7643"/>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4" name="Shape 7644"/>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5" name="Shape 7645"/>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6" name="Shape 7646"/>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7" name="Shape 7647"/>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8" name="Shape 7648"/>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9" name="Shape 7649"/>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0" name="Shape 7650"/>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1" name="Shape 7651"/>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2" name="Shape 7652"/>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3" name="Shape 7653"/>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4" name="Shape 7654"/>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5" name="Shape 7655"/>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6" name="Shape 7656"/>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7" name="Shape 7657"/>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8" name="Shape 7658"/>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9" name="Shape 7659"/>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60" name="Shape 7660"/>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61" name="Shape 7661"/>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62" name="Shape 7662"/>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663" name="Shape 7663"/>
          <p:cNvSpPr/>
          <p:nvPr/>
        </p:nvSpPr>
        <p:spPr>
          <a:xfrm>
            <a:off x="4745797" y="3277574"/>
            <a:ext cx="7984729"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Recall that with range queries we cascaded down from the current index by </a:t>
            </a:r>
            <a:r>
              <a:rPr b="1">
                <a:solidFill>
                  <a:schemeClr val="accent2">
                    <a:satOff val="-13916"/>
                    <a:lumOff val="13989"/>
                  </a:schemeClr>
                </a:solidFill>
              </a:rPr>
              <a:t>continuously removing the LSB.</a:t>
            </a:r>
          </a:p>
        </p:txBody>
      </p:sp>
      <p:graphicFrame>
        <p:nvGraphicFramePr>
          <p:cNvPr id="7664" name="Table 7664"/>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665" name="Shape 7665"/>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67" name="Shape 7667"/>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68" name="Shape 7668"/>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69" name="Shape 7669"/>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0" name="Shape 7670"/>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1" name="Shape 7671"/>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2" name="Shape 7672"/>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3" name="Shape 7673"/>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4" name="Shape 7674"/>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5" name="Shape 7675"/>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6" name="Shape 7676"/>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7" name="Shape 7677"/>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8" name="Shape 7678"/>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9" name="Shape 7679"/>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0" name="Shape 7680"/>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1" name="Shape 7681"/>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2" name="Shape 7682"/>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3" name="Shape 7683"/>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4" name="Shape 7684"/>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5" name="Shape 7685"/>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6" name="Shape 7686"/>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7" name="Shape 7687"/>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8" name="Shape 7688"/>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9" name="Shape 7689"/>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90" name="Shape 7690"/>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91" name="Shape 7691"/>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92" name="Shape 7692"/>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93" name="Shape 7693"/>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94" name="Shape 7694"/>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95" name="Shape 7695"/>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696" name="Shape 7696"/>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7697" name="Shape 7697"/>
          <p:cNvSpPr/>
          <p:nvPr/>
        </p:nvSpPr>
        <p:spPr>
          <a:xfrm>
            <a:off x="4741640" y="6826249"/>
            <a:ext cx="277512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12 = 1100</a:t>
            </a:r>
            <a:r>
              <a:rPr baseline="-5999"/>
              <a:t>2</a:t>
            </a:r>
          </a:p>
        </p:txBody>
      </p:sp>
      <p:sp>
        <p:nvSpPr>
          <p:cNvPr id="7698" name="Shape 7698"/>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7699" name="Table 7699"/>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700" name="Shape 7700"/>
          <p:cNvSpPr/>
          <p:nvPr/>
        </p:nvSpPr>
        <p:spPr>
          <a:xfrm>
            <a:off x="4745797" y="3277574"/>
            <a:ext cx="7984729"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Recall that with range queries we cascaded down from the current index by </a:t>
            </a:r>
            <a:r>
              <a:rPr b="1">
                <a:solidFill>
                  <a:schemeClr val="accent2">
                    <a:satOff val="-13916"/>
                    <a:lumOff val="13989"/>
                  </a:schemeClr>
                </a:solidFill>
              </a:rPr>
              <a:t>continuously removing the LSB.</a:t>
            </a:r>
          </a:p>
        </p:txBody>
      </p:sp>
      <p:sp>
        <p:nvSpPr>
          <p:cNvPr id="7701" name="Shape 7701"/>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03" name="Shape 7703"/>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04" name="Shape 7704"/>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05" name="Shape 7705"/>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06" name="Shape 7706"/>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07" name="Shape 7707"/>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08" name="Shape 7708"/>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09" name="Shape 7709"/>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0" name="Shape 7710"/>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1" name="Shape 7711"/>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2" name="Shape 7712"/>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3" name="Shape 7713"/>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4" name="Shape 7714"/>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5" name="Shape 7715"/>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6" name="Shape 7716"/>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7" name="Shape 7717"/>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8" name="Shape 7718"/>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9" name="Shape 7719"/>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0" name="Shape 7720"/>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1" name="Shape 7721"/>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2" name="Shape 7722"/>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3" name="Shape 7723"/>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4" name="Shape 7724"/>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5" name="Shape 7725"/>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6" name="Shape 7726"/>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7" name="Shape 7727"/>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8" name="Shape 7728"/>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9" name="Shape 7729"/>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30" name="Shape 7730"/>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31" name="Shape 7731"/>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732" name="Shape 7732"/>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7733" name="Shape 7733"/>
          <p:cNvSpPr/>
          <p:nvPr/>
        </p:nvSpPr>
        <p:spPr>
          <a:xfrm>
            <a:off x="4741640" y="68262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12 = 1100</a:t>
            </a:r>
            <a:r>
              <a:rPr baseline="-5999"/>
              <a:t>2</a:t>
            </a:r>
            <a:r>
              <a:t>, 1100</a:t>
            </a:r>
            <a:r>
              <a:rPr baseline="-5999"/>
              <a:t>2</a:t>
            </a:r>
            <a:r>
              <a:t>-0100</a:t>
            </a:r>
            <a:r>
              <a:rPr baseline="-5999"/>
              <a:t>2</a:t>
            </a:r>
            <a:r>
              <a:t> = 1000</a:t>
            </a:r>
            <a:r>
              <a:rPr baseline="-5999"/>
              <a:t>2</a:t>
            </a:r>
          </a:p>
        </p:txBody>
      </p:sp>
      <p:sp>
        <p:nvSpPr>
          <p:cNvPr id="7734" name="Shape 7734"/>
          <p:cNvSpPr/>
          <p:nvPr/>
        </p:nvSpPr>
        <p:spPr>
          <a:xfrm>
            <a:off x="4741640" y="7791449"/>
            <a:ext cx="277512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8 = 1000</a:t>
            </a:r>
            <a:r>
              <a:rPr baseline="-5999"/>
              <a:t>2</a:t>
            </a:r>
          </a:p>
        </p:txBody>
      </p:sp>
      <p:sp>
        <p:nvSpPr>
          <p:cNvPr id="7735" name="Shape 7735"/>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36" name="Shape 7736"/>
          <p:cNvSpPr/>
          <p:nvPr/>
        </p:nvSpPr>
        <p:spPr>
          <a:xfrm>
            <a:off x="6729372" y="7427213"/>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7737" name="Table 7737"/>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738" name="Shape 7738"/>
          <p:cNvSpPr/>
          <p:nvPr/>
        </p:nvSpPr>
        <p:spPr>
          <a:xfrm>
            <a:off x="4745797" y="3277574"/>
            <a:ext cx="7984729"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Recall that with range queries we cascaded down from the current index by </a:t>
            </a:r>
            <a:r>
              <a:rPr b="1">
                <a:solidFill>
                  <a:schemeClr val="accent2">
                    <a:satOff val="-13916"/>
                    <a:lumOff val="13989"/>
                  </a:schemeClr>
                </a:solidFill>
              </a:rPr>
              <a:t>continuously removing the LSB.</a:t>
            </a:r>
          </a:p>
        </p:txBody>
      </p:sp>
      <p:sp>
        <p:nvSpPr>
          <p:cNvPr id="7739" name="Shape 7739"/>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41" name="Shape 7741"/>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2" name="Shape 7742"/>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3" name="Shape 7743"/>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4" name="Shape 7744"/>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5" name="Shape 7745"/>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6" name="Shape 7746"/>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7" name="Shape 7747"/>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8" name="Shape 7748"/>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9" name="Shape 7749"/>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0" name="Shape 7750"/>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1" name="Shape 7751"/>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2" name="Shape 7752"/>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3" name="Shape 7753"/>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4" name="Shape 7754"/>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5" name="Shape 7755"/>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6" name="Shape 7756"/>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7" name="Shape 7757"/>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8" name="Shape 7758"/>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9" name="Shape 7759"/>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0" name="Shape 7760"/>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1" name="Shape 7761"/>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2" name="Shape 7762"/>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3" name="Shape 7763"/>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4" name="Shape 7764"/>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5" name="Shape 7765"/>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6" name="Shape 7766"/>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7" name="Shape 7767"/>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8" name="Shape 7768"/>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9" name="Shape 7769"/>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770" name="Shape 7770"/>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7771" name="Shape 7771"/>
          <p:cNvSpPr/>
          <p:nvPr/>
        </p:nvSpPr>
        <p:spPr>
          <a:xfrm>
            <a:off x="4741640" y="68262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12 = 1100</a:t>
            </a:r>
            <a:r>
              <a:rPr baseline="-5999"/>
              <a:t>2</a:t>
            </a:r>
            <a:r>
              <a:t>, 1100</a:t>
            </a:r>
            <a:r>
              <a:rPr baseline="-5999"/>
              <a:t>2</a:t>
            </a:r>
            <a:r>
              <a:t>-0100</a:t>
            </a:r>
            <a:r>
              <a:rPr baseline="-5999"/>
              <a:t>2</a:t>
            </a:r>
            <a:r>
              <a:t> = 1000</a:t>
            </a:r>
            <a:r>
              <a:rPr baseline="-5999"/>
              <a:t>2</a:t>
            </a:r>
          </a:p>
        </p:txBody>
      </p:sp>
      <p:sp>
        <p:nvSpPr>
          <p:cNvPr id="7772" name="Shape 7772"/>
          <p:cNvSpPr/>
          <p:nvPr/>
        </p:nvSpPr>
        <p:spPr>
          <a:xfrm>
            <a:off x="4741640" y="77914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8 = 1000</a:t>
            </a:r>
            <a:r>
              <a:rPr baseline="-5999"/>
              <a:t>2</a:t>
            </a:r>
            <a:r>
              <a:t>, 1000</a:t>
            </a:r>
            <a:r>
              <a:rPr baseline="-5999"/>
              <a:t>2</a:t>
            </a:r>
            <a:r>
              <a:t>-1000</a:t>
            </a:r>
            <a:r>
              <a:rPr baseline="-5999"/>
              <a:t>2</a:t>
            </a:r>
            <a:r>
              <a:t> = 0000</a:t>
            </a:r>
            <a:r>
              <a:rPr baseline="-5999"/>
              <a:t>2</a:t>
            </a:r>
          </a:p>
        </p:txBody>
      </p:sp>
      <p:sp>
        <p:nvSpPr>
          <p:cNvPr id="7773" name="Shape 7773"/>
          <p:cNvSpPr/>
          <p:nvPr/>
        </p:nvSpPr>
        <p:spPr>
          <a:xfrm>
            <a:off x="4741640" y="8740774"/>
            <a:ext cx="277512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0 = 0000</a:t>
            </a:r>
            <a:r>
              <a:rPr baseline="-5999"/>
              <a:t>2</a:t>
            </a:r>
          </a:p>
        </p:txBody>
      </p:sp>
      <p:sp>
        <p:nvSpPr>
          <p:cNvPr id="7774" name="Shape 7774"/>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75" name="Shape 7775"/>
          <p:cNvSpPr/>
          <p:nvPr/>
        </p:nvSpPr>
        <p:spPr>
          <a:xfrm>
            <a:off x="6729372" y="7427213"/>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76" name="Shape 7776"/>
          <p:cNvSpPr/>
          <p:nvPr/>
        </p:nvSpPr>
        <p:spPr>
          <a:xfrm>
            <a:off x="6729372" y="8397875"/>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7777" name="Table 7777"/>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778" name="Shape 7778"/>
          <p:cNvSpPr/>
          <p:nvPr/>
        </p:nvSpPr>
        <p:spPr>
          <a:xfrm>
            <a:off x="4745797" y="3277574"/>
            <a:ext cx="7984729"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Recall that with range queries we cascaded down from the current index by </a:t>
            </a:r>
            <a:r>
              <a:rPr b="1">
                <a:solidFill>
                  <a:schemeClr val="accent2">
                    <a:satOff val="-13916"/>
                    <a:lumOff val="13989"/>
                  </a:schemeClr>
                </a:solidFill>
              </a:rPr>
              <a:t>continuously removing the LSB.</a:t>
            </a:r>
          </a:p>
        </p:txBody>
      </p:sp>
      <p:sp>
        <p:nvSpPr>
          <p:cNvPr id="7779" name="Shape 7779"/>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81" name="Shape 7781"/>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2" name="Shape 7782"/>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3" name="Shape 7783"/>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4" name="Shape 7784"/>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5" name="Shape 7785"/>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6" name="Shape 7786"/>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7" name="Shape 7787"/>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8" name="Shape 7788"/>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9" name="Shape 7789"/>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0" name="Shape 7790"/>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1" name="Shape 7791"/>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2" name="Shape 7792"/>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3" name="Shape 7793"/>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4" name="Shape 7794"/>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5" name="Shape 7795"/>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6" name="Shape 7796"/>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7" name="Shape 7797"/>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8" name="Shape 7798"/>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9" name="Shape 7799"/>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0" name="Shape 7800"/>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1" name="Shape 7801"/>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2" name="Shape 7802"/>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3" name="Shape 7803"/>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4" name="Shape 7804"/>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5" name="Shape 7805"/>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6" name="Shape 7806"/>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7" name="Shape 7807"/>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8" name="Shape 7808"/>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09" name="Shape 7809"/>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810" name="Shape 7810"/>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graphicFrame>
        <p:nvGraphicFramePr>
          <p:cNvPr id="7811" name="Table 7811"/>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34" name="Shape 434"/>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35" name="Shape 435"/>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6" name="Shape 436"/>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37" name="Shape 437"/>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8" name="Shape 438"/>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9" name="Shape 439"/>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0" name="Shape 440"/>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41" name="Shape 441"/>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2" name="Shape 442"/>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3" name="Shape 44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4" name="Shape 44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5" name="Shape 445"/>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 name="Shape 446"/>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7" name="Shape 447"/>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48" name="Shape 448"/>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49" name="Shape 449"/>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 name="Shape 450"/>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 name="Shape 451"/>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 name="Shape 452"/>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13" name="Shape 7813"/>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14" name="Shape 7814"/>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15" name="Shape 7815"/>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16" name="Shape 7816"/>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17" name="Shape 7817"/>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18" name="Shape 7818"/>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19" name="Shape 7819"/>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0" name="Shape 7820"/>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1" name="Shape 7821"/>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2" name="Shape 7822"/>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3" name="Shape 7823"/>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4" name="Shape 7824"/>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5" name="Shape 7825"/>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6" name="Shape 7826"/>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7" name="Shape 7827"/>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8" name="Shape 7828"/>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29" name="Shape 7829"/>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0" name="Shape 7830"/>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1" name="Shape 7831"/>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2" name="Shape 7832"/>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3" name="Shape 7833"/>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4" name="Shape 7834"/>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5" name="Shape 7835"/>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6" name="Shape 7836"/>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7" name="Shape 7837"/>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8" name="Shape 7838"/>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39" name="Shape 7839"/>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40" name="Shape 7840"/>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41" name="Shape 7841"/>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842" name="Shape 7842"/>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7843" name="Shape 7843"/>
          <p:cNvSpPr/>
          <p:nvPr/>
        </p:nvSpPr>
        <p:spPr>
          <a:xfrm>
            <a:off x="4594250" y="5080000"/>
            <a:ext cx="270121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p>
        </p:txBody>
      </p:sp>
      <p:sp>
        <p:nvSpPr>
          <p:cNvPr id="7844" name="Shape 7844"/>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7845" name="Shape 7845"/>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7846" name="Table 7846"/>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48" name="Shape 7848"/>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49" name="Shape 7849"/>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0" name="Shape 7850"/>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1" name="Shape 7851"/>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2" name="Shape 7852"/>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3" name="Shape 7853"/>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4" name="Shape 7854"/>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5" name="Shape 7855"/>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6" name="Shape 7856"/>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7" name="Shape 7857"/>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8" name="Shape 7858"/>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9" name="Shape 7859"/>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0" name="Shape 7860"/>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1" name="Shape 7861"/>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2" name="Shape 7862"/>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3" name="Shape 7863"/>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4" name="Shape 7864"/>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5" name="Shape 7865"/>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6" name="Shape 7866"/>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7" name="Shape 7867"/>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8" name="Shape 7868"/>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9" name="Shape 7869"/>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70" name="Shape 7870"/>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71" name="Shape 7871"/>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72" name="Shape 7872"/>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73" name="Shape 7873"/>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74" name="Shape 7874"/>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75" name="Shape 7875"/>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76" name="Shape 7876"/>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877" name="Shape 7877"/>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7878" name="Shape 7878"/>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7879" name="Shape 7879"/>
          <p:cNvSpPr/>
          <p:nvPr/>
        </p:nvSpPr>
        <p:spPr>
          <a:xfrm>
            <a:off x="4585309" y="6196012"/>
            <a:ext cx="270121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12 = 1100</a:t>
            </a:r>
            <a:r>
              <a:rPr baseline="-5999"/>
              <a:t>2</a:t>
            </a:r>
          </a:p>
        </p:txBody>
      </p:sp>
      <p:sp>
        <p:nvSpPr>
          <p:cNvPr id="7880" name="Shape 7880"/>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81" name="Shape 7881"/>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7882" name="Shape 7882"/>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7883" name="Table 7883"/>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85" name="Shape 7885"/>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86" name="Shape 7886"/>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87" name="Shape 7887"/>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88" name="Shape 7888"/>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89" name="Shape 7889"/>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0" name="Shape 7890"/>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1" name="Shape 7891"/>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2" name="Shape 7892"/>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3" name="Shape 7893"/>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4" name="Shape 7894"/>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5" name="Shape 7895"/>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6" name="Shape 7896"/>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7" name="Shape 7897"/>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8" name="Shape 7898"/>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9" name="Shape 7899"/>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0" name="Shape 7900"/>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1" name="Shape 7901"/>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2" name="Shape 7902"/>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3" name="Shape 7903"/>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4" name="Shape 7904"/>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5" name="Shape 7905"/>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6" name="Shape 7906"/>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7" name="Shape 7907"/>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8" name="Shape 7908"/>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9" name="Shape 7909"/>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10" name="Shape 7910"/>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11" name="Shape 7911"/>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12" name="Shape 7912"/>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13" name="Shape 7913"/>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914" name="Shape 7914"/>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7915" name="Shape 7915"/>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7916" name="Shape 7916"/>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7917" name="Shape 7917"/>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7918" name="Shape 7918"/>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19" name="Shape 7919"/>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20" name="Shape 7920"/>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7921" name="Shape 7921"/>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7922" name="Table 7922"/>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24" name="Shape 7924"/>
          <p:cNvSpPr/>
          <p:nvPr/>
        </p:nvSpPr>
        <p:spPr>
          <a:xfrm>
            <a:off x="2711450" y="7302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25" name="Shape 7925"/>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26" name="Shape 7926"/>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27" name="Shape 7927"/>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28" name="Shape 7928"/>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29" name="Shape 7929"/>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0" name="Shape 7930"/>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1" name="Shape 7931"/>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2" name="Shape 7932"/>
          <p:cNvSpPr/>
          <p:nvPr/>
        </p:nvSpPr>
        <p:spPr>
          <a:xfrm rot="21596204">
            <a:off x="3102161" y="1309882"/>
            <a:ext cx="142258" cy="118317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3" name="Shape 7933"/>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4" name="Shape 7934"/>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5" name="Shape 7935"/>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6" name="Shape 7936"/>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7" name="Shape 7937"/>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8" name="Shape 7938"/>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9" name="Shape 7939"/>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0" name="Shape 7940"/>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1" name="Shape 7941"/>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2" name="Shape 7942"/>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3" name="Shape 7943"/>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4" name="Shape 7944"/>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5" name="Shape 7945"/>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6" name="Shape 7946"/>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7" name="Shape 7947"/>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8" name="Shape 7948"/>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9" name="Shape 7949"/>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50" name="Shape 7950"/>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51" name="Shape 7951"/>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52" name="Shape 7952"/>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953" name="Shape 7953"/>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7954" name="Shape 7954"/>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7955" name="Shape 7955"/>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7956" name="Shape 7956"/>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7957" name="Shape 7957"/>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58" name="Shape 7958"/>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59" name="Shape 7959"/>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7960" name="Shape 7960"/>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61" name="Shape 7961"/>
          <p:cNvSpPr/>
          <p:nvPr/>
        </p:nvSpPr>
        <p:spPr>
          <a:xfrm>
            <a:off x="2595280" y="4583112"/>
            <a:ext cx="1973320"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7962" name="Table 7962"/>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66" name="Shape 7966"/>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67" name="Shape 7967"/>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68" name="Shape 7968"/>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69" name="Shape 7969"/>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0" name="Shape 7970"/>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1" name="Shape 7971"/>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2" name="Shape 7972"/>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3" name="Shape 7973"/>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4" name="Shape 7974"/>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5" name="Shape 7975"/>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6" name="Shape 7976"/>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7" name="Shape 7977"/>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8" name="Shape 7978"/>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9" name="Shape 7979"/>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0" name="Shape 7980"/>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1" name="Shape 7981"/>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2" name="Shape 7982"/>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3" name="Shape 7983"/>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4" name="Shape 7984"/>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5" name="Shape 7985"/>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6" name="Shape 7986"/>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7" name="Shape 7987"/>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8" name="Shape 7988"/>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9" name="Shape 7989"/>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90" name="Shape 7990"/>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91" name="Shape 7991"/>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92" name="Shape 7992"/>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93" name="Shape 7993"/>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94" name="Shape 7994"/>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7995" name="Shape 7995"/>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7996" name="Shape 7996"/>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7997" name="Shape 7997"/>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7998" name="Shape 7998"/>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7999" name="Shape 7999"/>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00" name="Shape 8000"/>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01" name="Shape 8001"/>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8002" name="Shape 8002"/>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03" name="Shape 8003"/>
          <p:cNvSpPr/>
          <p:nvPr/>
        </p:nvSpPr>
        <p:spPr>
          <a:xfrm>
            <a:off x="2595280" y="4583112"/>
            <a:ext cx="1973320"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8004" name="Table 8004"/>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06" name="Shape 8006"/>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07" name="Shape 8007"/>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08" name="Shape 8008"/>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09" name="Shape 8009"/>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0" name="Shape 8010"/>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1" name="Shape 8011"/>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2" name="Shape 8012"/>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3" name="Shape 8013"/>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4" name="Shape 8014"/>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5" name="Shape 8015"/>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6" name="Shape 8016"/>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7" name="Shape 8017"/>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8" name="Shape 8018"/>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9" name="Shape 8019"/>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0" name="Shape 8020"/>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1" name="Shape 8021"/>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2" name="Shape 8022"/>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3" name="Shape 8023"/>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4" name="Shape 8024"/>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5" name="Shape 8025"/>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6" name="Shape 8026"/>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7" name="Shape 8027"/>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8" name="Shape 8028"/>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9" name="Shape 8029"/>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30" name="Shape 8030"/>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31" name="Shape 8031"/>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32" name="Shape 8032"/>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33" name="Shape 8033"/>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34" name="Shape 8034"/>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8035" name="Shape 8035"/>
          <p:cNvSpPr/>
          <p:nvPr/>
        </p:nvSpPr>
        <p:spPr>
          <a:xfrm>
            <a:off x="4445024" y="1069618"/>
            <a:ext cx="858613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graphicFrame>
        <p:nvGraphicFramePr>
          <p:cNvPr id="8036" name="Table 8036"/>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038" name="Table 8038"/>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039" name="Shape 8039"/>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0" name="Shape 8040"/>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1" name="Shape 8041"/>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2" name="Shape 8042"/>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3" name="Shape 8043"/>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4" name="Shape 8044"/>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5" name="Shape 8045"/>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6" name="Shape 8046"/>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7" name="Shape 8047"/>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8" name="Shape 8048"/>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9" name="Shape 8049"/>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0" name="Shape 8050"/>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1" name="Shape 8051"/>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2" name="Shape 8052"/>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3" name="Shape 8053"/>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4" name="Shape 8054"/>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5" name="Shape 8055"/>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6" name="Shape 8056"/>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7" name="Shape 8057"/>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8" name="Shape 8058"/>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9" name="Shape 8059"/>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0" name="Shape 8060"/>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1" name="Shape 8061"/>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2" name="Shape 8062"/>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3" name="Shape 8063"/>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4" name="Shape 8064"/>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5" name="Shape 8065"/>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6" name="Shape 8066"/>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7" name="Shape 8067"/>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8068" name="Shape 8068"/>
          <p:cNvSpPr/>
          <p:nvPr/>
        </p:nvSpPr>
        <p:spPr>
          <a:xfrm>
            <a:off x="4445024" y="1069618"/>
            <a:ext cx="858613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8069" name="Shape 8069"/>
          <p:cNvSpPr/>
          <p:nvPr/>
        </p:nvSpPr>
        <p:spPr>
          <a:xfrm>
            <a:off x="4583823" y="3670300"/>
            <a:ext cx="270121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071" name="Table 8071"/>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072" name="Shape 8072"/>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73" name="Shape 8073"/>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74" name="Shape 8074"/>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75" name="Shape 8075"/>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76" name="Shape 8076"/>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77" name="Shape 8077"/>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78" name="Shape 8078"/>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79" name="Shape 8079"/>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0" name="Shape 8080"/>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1" name="Shape 8081"/>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2" name="Shape 8082"/>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3" name="Shape 8083"/>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4" name="Shape 8084"/>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5" name="Shape 8085"/>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6" name="Shape 8086"/>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7" name="Shape 8087"/>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8" name="Shape 8088"/>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9" name="Shape 8089"/>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0" name="Shape 8090"/>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1" name="Shape 8091"/>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2" name="Shape 8092"/>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3" name="Shape 8093"/>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4" name="Shape 8094"/>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5" name="Shape 8095"/>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6" name="Shape 8096"/>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7" name="Shape 8097"/>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8" name="Shape 8098"/>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9" name="Shape 8099"/>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00" name="Shape 8100"/>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8101" name="Shape 8101"/>
          <p:cNvSpPr/>
          <p:nvPr/>
        </p:nvSpPr>
        <p:spPr>
          <a:xfrm>
            <a:off x="4445024" y="1069618"/>
            <a:ext cx="858613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8102" name="Shape 8102"/>
          <p:cNvSpPr/>
          <p:nvPr/>
        </p:nvSpPr>
        <p:spPr>
          <a:xfrm>
            <a:off x="4577562" y="4792804"/>
            <a:ext cx="270121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8 = 1000</a:t>
            </a:r>
            <a:r>
              <a:rPr baseline="-5999"/>
              <a:t>2</a:t>
            </a:r>
          </a:p>
        </p:txBody>
      </p:sp>
      <p:sp>
        <p:nvSpPr>
          <p:cNvPr id="8103" name="Shape 8103"/>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8104" name="Shape 8104"/>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106" name="Table 8106"/>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107" name="Shape 8107"/>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08" name="Shape 8108"/>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09" name="Shape 8109"/>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0" name="Shape 8110"/>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1" name="Shape 8111"/>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2" name="Shape 8112"/>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3" name="Shape 8113"/>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4" name="Shape 8114"/>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5" name="Shape 8115"/>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6" name="Shape 8116"/>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7" name="Shape 8117"/>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8" name="Shape 8118"/>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9" name="Shape 8119"/>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0" name="Shape 8120"/>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1" name="Shape 8121"/>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2" name="Shape 8122"/>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3" name="Shape 8123"/>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4" name="Shape 8124"/>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5" name="Shape 8125"/>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6" name="Shape 8126"/>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7" name="Shape 8127"/>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8" name="Shape 8128"/>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9" name="Shape 8129"/>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30" name="Shape 8130"/>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31" name="Shape 8131"/>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32" name="Shape 8132"/>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33" name="Shape 8133"/>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34" name="Shape 8134"/>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35" name="Shape 8135"/>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8136" name="Shape 8136"/>
          <p:cNvSpPr/>
          <p:nvPr/>
        </p:nvSpPr>
        <p:spPr>
          <a:xfrm>
            <a:off x="4580258" y="1069618"/>
            <a:ext cx="845089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8137" name="Shape 8137"/>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8138" name="Shape 8138"/>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8139" name="Shape 8139"/>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40" name="Shape 8140"/>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8141" name="Shape 8141"/>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143" name="Table 8143"/>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144" name="Shape 8144"/>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45" name="Shape 8145"/>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46" name="Shape 8146"/>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47" name="Shape 8147"/>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48" name="Shape 8148"/>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49" name="Shape 8149"/>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0" name="Shape 8150"/>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1" name="Shape 8151"/>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2" name="Shape 8152"/>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3" name="Shape 8153"/>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4" name="Shape 8154"/>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5" name="Shape 8155"/>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6" name="Shape 8156"/>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7" name="Shape 8157"/>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8" name="Shape 8158"/>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59" name="Shape 8159"/>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0" name="Shape 8160"/>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1" name="Shape 8161"/>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2" name="Shape 8162"/>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3" name="Shape 8163"/>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4" name="Shape 8164"/>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5" name="Shape 8165"/>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6" name="Shape 8166"/>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7" name="Shape 8167"/>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8" name="Shape 8168"/>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9" name="Shape 8169"/>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70" name="Shape 8170"/>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71" name="Shape 8171"/>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72" name="Shape 8172"/>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8173" name="Shape 8173"/>
          <p:cNvSpPr/>
          <p:nvPr/>
        </p:nvSpPr>
        <p:spPr>
          <a:xfrm>
            <a:off x="4580258" y="1069618"/>
            <a:ext cx="845089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8174" name="Shape 8174"/>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8175" name="Shape 8175"/>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8176" name="Shape 8176"/>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77" name="Shape 8177"/>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8178" name="Shape 8178"/>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79" name="Shape 8179"/>
          <p:cNvSpPr/>
          <p:nvPr/>
        </p:nvSpPr>
        <p:spPr>
          <a:xfrm>
            <a:off x="2803203" y="6383337"/>
            <a:ext cx="1755768"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hape 454"/>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55" name="Shape 455"/>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56" name="Shape 456"/>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7" name="Shape 457"/>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58" name="Shape 458"/>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59" name="Shape 459"/>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0" name="Shape 460"/>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61" name="Shape 461"/>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62" name="Shape 462"/>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3" name="Shape 463"/>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4" name="Shape 464"/>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5" name="Shape 465"/>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6" name="Shape 466"/>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7" name="Shape 467"/>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68" name="Shape 468"/>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9" name="Shape 469"/>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181" name="Table 8181"/>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182" name="Shape 8182"/>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83" name="Shape 8183"/>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84" name="Shape 8184"/>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85" name="Shape 8185"/>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86" name="Shape 8186"/>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87" name="Shape 8187"/>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88" name="Shape 8188"/>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89" name="Shape 8189"/>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0" name="Shape 8190"/>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1" name="Shape 8191"/>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2" name="Shape 8192"/>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3" name="Shape 8193"/>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4" name="Shape 8194"/>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5" name="Shape 8195"/>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6" name="Shape 8196"/>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7" name="Shape 8197"/>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8" name="Shape 8198"/>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9" name="Shape 8199"/>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0" name="Shape 8200"/>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1" name="Shape 8201"/>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2" name="Shape 8202"/>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3" name="Shape 8203"/>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4" name="Shape 8204"/>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5" name="Shape 8205"/>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6" name="Shape 8206"/>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7" name="Shape 8207"/>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8" name="Shape 8208"/>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9" name="Shape 8209"/>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10" name="Shape 8210"/>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8211" name="Shape 8211"/>
          <p:cNvSpPr/>
          <p:nvPr/>
        </p:nvSpPr>
        <p:spPr>
          <a:xfrm>
            <a:off x="4580258" y="1069618"/>
            <a:ext cx="845089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8212" name="Shape 8212"/>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8213" name="Shape 8213"/>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8214" name="Shape 8214"/>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15" name="Shape 8215"/>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8216" name="Shape 8216"/>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17" name="Shape 8217"/>
          <p:cNvSpPr/>
          <p:nvPr/>
        </p:nvSpPr>
        <p:spPr>
          <a:xfrm>
            <a:off x="6255091" y="7567501"/>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A[6] = A[6] + x</a:t>
            </a:r>
          </a:p>
        </p:txBody>
      </p:sp>
      <p:sp>
        <p:nvSpPr>
          <p:cNvPr id="8218" name="Shape 8218"/>
          <p:cNvSpPr/>
          <p:nvPr/>
        </p:nvSpPr>
        <p:spPr>
          <a:xfrm>
            <a:off x="6150260" y="6776822"/>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a:r>
              <a:t>Required Updates:</a:t>
            </a:r>
          </a:p>
        </p:txBody>
      </p:sp>
      <p:sp>
        <p:nvSpPr>
          <p:cNvPr id="8219" name="Shape 8219"/>
          <p:cNvSpPr/>
          <p:nvPr/>
        </p:nvSpPr>
        <p:spPr>
          <a:xfrm>
            <a:off x="6255091" y="8139001"/>
            <a:ext cx="42431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A[8] = A[8] + x</a:t>
            </a:r>
          </a:p>
        </p:txBody>
      </p:sp>
      <p:sp>
        <p:nvSpPr>
          <p:cNvPr id="8220" name="Shape 8220"/>
          <p:cNvSpPr/>
          <p:nvPr/>
        </p:nvSpPr>
        <p:spPr>
          <a:xfrm>
            <a:off x="5979834" y="87432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A[16] = A[16] + x</a:t>
            </a:r>
          </a:p>
        </p:txBody>
      </p:sp>
      <p:sp>
        <p:nvSpPr>
          <p:cNvPr id="8221" name="Shape 8221"/>
          <p:cNvSpPr/>
          <p:nvPr/>
        </p:nvSpPr>
        <p:spPr>
          <a:xfrm>
            <a:off x="2803203" y="6383337"/>
            <a:ext cx="1755768"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3" name="Shape 8223"/>
          <p:cNvSpPr/>
          <p:nvPr>
            <p:ph type="title"/>
          </p:nvPr>
        </p:nvSpPr>
        <p:spPr>
          <a:xfrm>
            <a:off x="-1350274" y="1724049"/>
            <a:ext cx="15705348" cy="5932822"/>
          </a:xfrm>
          <a:prstGeom prst="rect">
            <a:avLst/>
          </a:prstGeom>
        </p:spPr>
        <p:txBody>
          <a:bodyPr/>
          <a:lstStyle>
            <a:lvl1pPr>
              <a:defRPr b="1" sz="13000"/>
            </a:lvl1pPr>
          </a:lstStyle>
          <a:p>
            <a:pPr/>
            <a:r>
              <a:t>Fenwick Tree Construction</a:t>
            </a:r>
          </a:p>
        </p:txBody>
      </p:sp>
    </p:spTree>
  </p:cSld>
  <p:clrMapOvr>
    <a:masterClrMapping/>
  </p:clrMapOvr>
  <p:transition xmlns:p14="http://schemas.microsoft.com/office/powerpoint/2010/main" spd="med" advClick="1"/>
</p:sld>
</file>

<file path=ppt/slides/slide2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5" name="Shape 8225"/>
          <p:cNvSpPr/>
          <p:nvPr>
            <p:ph type="title"/>
          </p:nvPr>
        </p:nvSpPr>
        <p:spPr>
          <a:xfrm>
            <a:off x="952500" y="393700"/>
            <a:ext cx="11099800" cy="1406774"/>
          </a:xfrm>
          <a:prstGeom prst="rect">
            <a:avLst/>
          </a:prstGeom>
        </p:spPr>
        <p:txBody>
          <a:bodyPr/>
          <a:lstStyle>
            <a:lvl1pPr defTabSz="578358">
              <a:defRPr b="1" sz="7919"/>
            </a:lvl1pPr>
          </a:lstStyle>
          <a:p>
            <a:pPr/>
            <a:r>
              <a:t>Naive Construction</a:t>
            </a:r>
          </a:p>
        </p:txBody>
      </p:sp>
      <p:sp>
        <p:nvSpPr>
          <p:cNvPr id="8226" name="Shape 8226"/>
          <p:cNvSpPr/>
          <p:nvPr/>
        </p:nvSpPr>
        <p:spPr>
          <a:xfrm>
            <a:off x="713544" y="3263900"/>
            <a:ext cx="11577713"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A be an array of values. For each element in A at index </a:t>
            </a:r>
            <a:r>
              <a:rPr i="1"/>
              <a:t>i</a:t>
            </a:r>
            <a:r>
              <a:t> do a point update on the Fenwick tree with a value of A[i]. There are </a:t>
            </a:r>
            <a:r>
              <a:rPr i="1"/>
              <a:t>n</a:t>
            </a:r>
            <a:r>
              <a:t> elements and each point update takes O(log(n)) for a total of </a:t>
            </a:r>
            <a:r>
              <a:rPr>
                <a:solidFill>
                  <a:schemeClr val="accent4">
                    <a:hueOff val="102361"/>
                    <a:satOff val="14118"/>
                    <a:lumOff val="10675"/>
                  </a:schemeClr>
                </a:solidFill>
              </a:rPr>
              <a:t>O(nlog(n))</a:t>
            </a:r>
            <a:r>
              <a:t>, can we do better?</a:t>
            </a:r>
          </a:p>
        </p:txBody>
      </p:sp>
    </p:spTree>
  </p:cSld>
  <p:clrMapOvr>
    <a:masterClrMapping/>
  </p:clrMapOvr>
  <p:transition xmlns:p14="http://schemas.microsoft.com/office/powerpoint/2010/main" spd="med" advClick="1"/>
</p:sld>
</file>

<file path=ppt/slides/slide2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228" name=""/>
          <p:cNvPicPr>
            <a:picLocks noChangeAspect="0"/>
          </p:cNvPicPr>
          <p:nvPr/>
        </p:nvPicPr>
        <p:blipFill>
          <a:blip r:embed="rId2">
            <a:alphaModFix amt="71000"/>
            <a:extLst/>
          </a:blip>
          <a:stretch>
            <a:fillRect/>
          </a:stretch>
        </p:blipFill>
        <p:spPr>
          <a:xfrm>
            <a:off x="2997200" y="318988"/>
            <a:ext cx="994321" cy="9115624"/>
          </a:xfrm>
          <a:prstGeom prst="rect">
            <a:avLst/>
          </a:prstGeom>
        </p:spPr>
      </p:pic>
      <p:sp>
        <p:nvSpPr>
          <p:cNvPr id="8230" name="Shape 8230"/>
          <p:cNvSpPr/>
          <p:nvPr/>
        </p:nvSpPr>
        <p:spPr>
          <a:xfrm>
            <a:off x="6240022" y="1245818"/>
            <a:ext cx="695095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Input values we wish to turn into a legitimate Fenwick tree.</a:t>
            </a:r>
          </a:p>
        </p:txBody>
      </p:sp>
      <p:graphicFrame>
        <p:nvGraphicFramePr>
          <p:cNvPr id="8231" name="Table 8231"/>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232" name="Shape 8232"/>
          <p:cNvSpPr/>
          <p:nvPr/>
        </p:nvSpPr>
        <p:spPr>
          <a:xfrm>
            <a:off x="4543425" y="86196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33" name="Shape 8233"/>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34" name="Shape 8234"/>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35" name="Shape 8235"/>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36" name="Shape 8236"/>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37" name="Shape 8237"/>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38" name="Shape 8238"/>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39" name="Shape 8239"/>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0" name="Shape 8240"/>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1" name="Shape 8241"/>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2" name="Shape 8242"/>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3" name="Shape 8243"/>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4" name="Shape 8244"/>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5" name="Shape 8245"/>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6" name="Shape 8246"/>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7" name="Shape 8247"/>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8" name="Shape 8248"/>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9" name="Shape 8249"/>
          <p:cNvSpPr/>
          <p:nvPr/>
        </p:nvSpPr>
        <p:spPr>
          <a:xfrm flipH="1">
            <a:off x="4161035" y="2549656"/>
            <a:ext cx="3546869" cy="123623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50" name="Shape 8250"/>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Tree>
  </p:cSld>
  <p:clrMapOvr>
    <a:masterClrMapping/>
  </p:clrMapOvr>
  <p:transition xmlns:p14="http://schemas.microsoft.com/office/powerpoint/2010/main" spd="med" advClick="1"/>
</p:sld>
</file>

<file path=ppt/slides/slide2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252" name="Table 8252"/>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253" name="Shape 8253"/>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54" name="Shape 8254"/>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55" name="Shape 8255"/>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56" name="Shape 8256"/>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57" name="Shape 8257"/>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58" name="Shape 8258"/>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59" name="Shape 8259"/>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0" name="Shape 8260"/>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1" name="Shape 8261"/>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2" name="Shape 8262"/>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3" name="Shape 8263"/>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4" name="Shape 8264"/>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5" name="Shape 8265"/>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6" name="Shape 8266"/>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7" name="Shape 8267"/>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8" name="Shape 8268"/>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9" name="Shape 8269"/>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70" name="Shape 8270"/>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271" name="Shape 8271"/>
          <p:cNvSpPr/>
          <p:nvPr/>
        </p:nvSpPr>
        <p:spPr>
          <a:xfrm>
            <a:off x="6114646" y="1754952"/>
            <a:ext cx="6612336" cy="356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Idea:</a:t>
            </a:r>
            <a:r>
              <a:t> Add the value in the current cell to the </a:t>
            </a:r>
            <a:r>
              <a:rPr b="1">
                <a:solidFill>
                  <a:schemeClr val="accent2">
                    <a:satOff val="-13916"/>
                    <a:lumOff val="13989"/>
                  </a:schemeClr>
                </a:solidFill>
              </a:rPr>
              <a:t>immediate cell</a:t>
            </a:r>
            <a:r>
              <a:t> that is responsible for us. This resembles what we did for point updates but only one cell at a time.</a:t>
            </a:r>
          </a:p>
        </p:txBody>
      </p:sp>
      <p:sp>
        <p:nvSpPr>
          <p:cNvPr id="8272" name="Shape 8272"/>
          <p:cNvSpPr/>
          <p:nvPr/>
        </p:nvSpPr>
        <p:spPr>
          <a:xfrm>
            <a:off x="6282243" y="5789527"/>
            <a:ext cx="6277142" cy="307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This will make the ‘cascading’ effect in range queries possible by propagating the value in each cell throughout the tree.</a:t>
            </a:r>
          </a:p>
        </p:txBody>
      </p:sp>
    </p:spTree>
  </p:cSld>
  <p:clrMapOvr>
    <a:masterClrMapping/>
  </p:clrMapOvr>
  <p:transition xmlns:p14="http://schemas.microsoft.com/office/powerpoint/2010/main" spd="med" advClick="1"/>
</p:sld>
</file>

<file path=ppt/slides/slide2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274" name="Table 8274"/>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275" name="Shape 8275"/>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76" name="Shape 8276"/>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77" name="Shape 8277"/>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78" name="Shape 8278"/>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79" name="Shape 8279"/>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0" name="Shape 8280"/>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1" name="Shape 8281"/>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2" name="Shape 8282"/>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3" name="Shape 8283"/>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4" name="Shape 8284"/>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5" name="Shape 8285"/>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6" name="Shape 8286"/>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7" name="Shape 8287"/>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8" name="Shape 8288"/>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9" name="Shape 8289"/>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90" name="Shape 8290"/>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91" name="Shape 8291"/>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92" name="Shape 8292"/>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293" name="Shape 8293"/>
          <p:cNvSpPr/>
          <p:nvPr/>
        </p:nvSpPr>
        <p:spPr>
          <a:xfrm>
            <a:off x="6213096" y="2105946"/>
            <a:ext cx="667460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Let i be the current index</a:t>
            </a:r>
          </a:p>
        </p:txBody>
      </p:sp>
      <p:sp>
        <p:nvSpPr>
          <p:cNvPr id="8294" name="Shape 8294"/>
          <p:cNvSpPr/>
          <p:nvPr/>
        </p:nvSpPr>
        <p:spPr>
          <a:xfrm>
            <a:off x="5992329" y="3033968"/>
            <a:ext cx="6987303"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The immediate cell above us is at position j given by:</a:t>
            </a:r>
          </a:p>
        </p:txBody>
      </p:sp>
      <p:sp>
        <p:nvSpPr>
          <p:cNvPr id="8295" name="Shape 8295"/>
          <p:cNvSpPr/>
          <p:nvPr/>
        </p:nvSpPr>
        <p:spPr>
          <a:xfrm>
            <a:off x="6263213" y="4624182"/>
            <a:ext cx="64455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lvl1pPr>
          </a:lstStyle>
          <a:p>
            <a:pPr/>
            <a:r>
              <a:t>j := i + LSB(i)</a:t>
            </a:r>
          </a:p>
        </p:txBody>
      </p:sp>
      <p:sp>
        <p:nvSpPr>
          <p:cNvPr id="8296" name="Shape 8296"/>
          <p:cNvSpPr/>
          <p:nvPr/>
        </p:nvSpPr>
        <p:spPr>
          <a:xfrm>
            <a:off x="6263213" y="5884196"/>
            <a:ext cx="644553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Where LSB is the </a:t>
            </a:r>
            <a:r>
              <a:rPr b="1">
                <a:solidFill>
                  <a:schemeClr val="accent2">
                    <a:satOff val="-13916"/>
                    <a:lumOff val="13989"/>
                  </a:schemeClr>
                </a:solidFill>
              </a:rPr>
              <a:t>Least Significant Bit</a:t>
            </a:r>
            <a:r>
              <a:t> of i</a:t>
            </a:r>
          </a:p>
        </p:txBody>
      </p:sp>
    </p:spTree>
  </p:cSld>
  <p:clrMapOvr>
    <a:masterClrMapping/>
  </p:clrMapOvr>
  <p:transition xmlns:p14="http://schemas.microsoft.com/office/powerpoint/2010/main" spd="med" advClick="1"/>
</p:sld>
</file>

<file path=ppt/slides/slide2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298" name="Table 8298"/>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299" name="Shape 8299"/>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0" name="Shape 8300"/>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1" name="Shape 8301"/>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2" name="Shape 8302"/>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3" name="Shape 8303"/>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4" name="Shape 8304"/>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5" name="Shape 8305"/>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6" name="Shape 8306"/>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7" name="Shape 8307"/>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8" name="Shape 8308"/>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9" name="Shape 8309"/>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10" name="Shape 8310"/>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11" name="Shape 8311"/>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12" name="Shape 8312"/>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13" name="Shape 8313"/>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14" name="Shape 8314"/>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15" name="Shape 8315"/>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16" name="Shape 8316"/>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317" name="Shape 8317"/>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0001</a:t>
            </a:r>
            <a:r>
              <a:rPr baseline="-5999"/>
              <a:t>2 </a:t>
            </a:r>
            <a:r>
              <a:t>+ 0001</a:t>
            </a:r>
            <a:r>
              <a:rPr baseline="-5999"/>
              <a:t>2</a:t>
            </a:r>
            <a:r>
              <a:t> = 0010</a:t>
            </a:r>
            <a:r>
              <a:rPr baseline="-5999"/>
              <a:t>2</a:t>
            </a:r>
            <a:endParaRPr baseline="-5999"/>
          </a:p>
          <a:p>
            <a:pPr algn="l"/>
            <a:r>
              <a:rPr baseline="-5999"/>
              <a:t>   </a:t>
            </a:r>
            <a:r>
              <a:t>= 2</a:t>
            </a:r>
          </a:p>
        </p:txBody>
      </p:sp>
      <p:sp>
        <p:nvSpPr>
          <p:cNvPr id="8318" name="Shape 8318"/>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 = 0001</a:t>
            </a:r>
            <a:r>
              <a:rPr baseline="-5999"/>
              <a:t>2</a:t>
            </a:r>
          </a:p>
        </p:txBody>
      </p:sp>
    </p:spTree>
  </p:cSld>
  <p:clrMapOvr>
    <a:masterClrMapping/>
  </p:clrMapOvr>
  <p:transition xmlns:p14="http://schemas.microsoft.com/office/powerpoint/2010/main" spd="med" advClick="1"/>
</p:sld>
</file>

<file path=ppt/slides/slide2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320" name="Table 8320"/>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321" name="Shape 8321"/>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2" name="Shape 8322"/>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3" name="Shape 8323"/>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4" name="Shape 8324"/>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5" name="Shape 8325"/>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6" name="Shape 8326"/>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7" name="Shape 8327"/>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8" name="Shape 8328"/>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9" name="Shape 8329"/>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0" name="Shape 8330"/>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1" name="Shape 8331"/>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2" name="Shape 8332"/>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3" name="Shape 8333"/>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4" name="Shape 8334"/>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5" name="Shape 8335"/>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6" name="Shape 8336"/>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7" name="Shape 8337"/>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8" name="Shape 8338"/>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339" name="Shape 8339"/>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0001</a:t>
            </a:r>
            <a:r>
              <a:rPr baseline="-5999"/>
              <a:t>2 </a:t>
            </a:r>
            <a:r>
              <a:t>+ 0001</a:t>
            </a:r>
            <a:r>
              <a:rPr baseline="-5999"/>
              <a:t>2</a:t>
            </a:r>
            <a:r>
              <a:t> = 0010</a:t>
            </a:r>
            <a:r>
              <a:rPr baseline="-5999"/>
              <a:t>2</a:t>
            </a:r>
            <a:endParaRPr baseline="-5999"/>
          </a:p>
          <a:p>
            <a:pPr algn="l"/>
            <a:r>
              <a:rPr baseline="-5999"/>
              <a:t>   </a:t>
            </a:r>
            <a:r>
              <a:t>= 2</a:t>
            </a:r>
          </a:p>
        </p:txBody>
      </p:sp>
      <p:sp>
        <p:nvSpPr>
          <p:cNvPr id="8340" name="Shape 8340"/>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 = 0001</a:t>
            </a:r>
            <a:r>
              <a:rPr baseline="-5999"/>
              <a:t>2</a:t>
            </a:r>
          </a:p>
        </p:txBody>
      </p:sp>
    </p:spTree>
  </p:cSld>
  <p:clrMapOvr>
    <a:masterClrMapping/>
  </p:clrMapOvr>
  <p:transition xmlns:p14="http://schemas.microsoft.com/office/powerpoint/2010/main" spd="med" advClick="1"/>
</p:sld>
</file>

<file path=ppt/slides/slide2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342" name="Table 8342"/>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343" name="Shape 8343"/>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44" name="Shape 8344"/>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45" name="Shape 8345"/>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46" name="Shape 8346"/>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47" name="Shape 8347"/>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48" name="Shape 8348"/>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49" name="Shape 8349"/>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0" name="Shape 8350"/>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1" name="Shape 8351"/>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2" name="Shape 8352"/>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3" name="Shape 8353"/>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4" name="Shape 8354"/>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5" name="Shape 8355"/>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6" name="Shape 8356"/>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7" name="Shape 8357"/>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8" name="Shape 8358"/>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9" name="Shape 8359"/>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60" name="Shape 8360"/>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361" name="Shape 8361"/>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0010</a:t>
            </a:r>
            <a:r>
              <a:rPr baseline="-5999"/>
              <a:t>2 </a:t>
            </a:r>
            <a:r>
              <a:t>+ 0010</a:t>
            </a:r>
            <a:r>
              <a:rPr baseline="-5999"/>
              <a:t>2</a:t>
            </a:r>
            <a:r>
              <a:t> = 0100</a:t>
            </a:r>
            <a:r>
              <a:rPr baseline="-5999"/>
              <a:t>2</a:t>
            </a:r>
            <a:endParaRPr baseline="-5999"/>
          </a:p>
          <a:p>
            <a:pPr algn="l"/>
            <a:r>
              <a:rPr baseline="-5999"/>
              <a:t>   </a:t>
            </a:r>
            <a:r>
              <a:t>= 4</a:t>
            </a:r>
          </a:p>
        </p:txBody>
      </p:sp>
      <p:sp>
        <p:nvSpPr>
          <p:cNvPr id="8362" name="Shape 836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2 = 0010</a:t>
            </a:r>
            <a:r>
              <a:rPr baseline="-5999"/>
              <a:t>2</a:t>
            </a:r>
          </a:p>
        </p:txBody>
      </p:sp>
    </p:spTree>
  </p:cSld>
  <p:clrMapOvr>
    <a:masterClrMapping/>
  </p:clrMapOvr>
  <p:transition xmlns:p14="http://schemas.microsoft.com/office/powerpoint/2010/main" spd="med" advClick="1"/>
</p:sld>
</file>

<file path=ppt/slides/slide2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364" name="Table 8364"/>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365" name="Shape 8365"/>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66" name="Shape 8366"/>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67" name="Shape 8367"/>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68" name="Shape 8368"/>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69" name="Shape 8369"/>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0" name="Shape 8370"/>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1" name="Shape 8371"/>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2" name="Shape 8372"/>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3" name="Shape 8373"/>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4" name="Shape 8374"/>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5" name="Shape 8375"/>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6" name="Shape 8376"/>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7" name="Shape 8377"/>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8" name="Shape 8378"/>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9" name="Shape 8379"/>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80" name="Shape 8380"/>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81" name="Shape 8381"/>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82" name="Shape 8382"/>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383" name="Shape 8383"/>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0010</a:t>
            </a:r>
            <a:r>
              <a:rPr baseline="-5999"/>
              <a:t>2 </a:t>
            </a:r>
            <a:r>
              <a:t>+ 0010</a:t>
            </a:r>
            <a:r>
              <a:rPr baseline="-5999"/>
              <a:t>2</a:t>
            </a:r>
            <a:r>
              <a:t> = 0100</a:t>
            </a:r>
            <a:r>
              <a:rPr baseline="-5999"/>
              <a:t>2</a:t>
            </a:r>
            <a:endParaRPr baseline="-5999"/>
          </a:p>
          <a:p>
            <a:pPr algn="l"/>
            <a:r>
              <a:rPr baseline="-5999"/>
              <a:t>   </a:t>
            </a:r>
            <a:r>
              <a:t>= 4</a:t>
            </a:r>
          </a:p>
        </p:txBody>
      </p:sp>
      <p:sp>
        <p:nvSpPr>
          <p:cNvPr id="8384" name="Shape 8384"/>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2 = 0010</a:t>
            </a:r>
            <a:r>
              <a:rPr baseline="-5999"/>
              <a:t>2</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72" name="Shape 47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73" name="Shape 47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74" name="Shape 47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75" name="Shape 475"/>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76" name="Shape 476"/>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7" name="Shape 477"/>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8" name="Shape 478"/>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79" name="Shape 479"/>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0" name="Shape 480"/>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81" name="Shape 481"/>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2" name="Shape 482"/>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83" name="Shape 483"/>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4" name="Shape 484"/>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85" name="Shape 485"/>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6" name="Shape 486"/>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 name="Shape 487"/>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 name="Shape 488"/>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386" name="Table 8386"/>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387" name="Shape 8387"/>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88" name="Shape 8388"/>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89" name="Shape 8389"/>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0" name="Shape 8390"/>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1" name="Shape 8391"/>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2" name="Shape 8392"/>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3" name="Shape 8393"/>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4" name="Shape 8394"/>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5" name="Shape 8395"/>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6" name="Shape 8396"/>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7" name="Shape 8397"/>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8" name="Shape 8398"/>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9" name="Shape 8399"/>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00" name="Shape 8400"/>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01" name="Shape 8401"/>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02" name="Shape 8402"/>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03" name="Shape 8403"/>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04" name="Shape 8404"/>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405" name="Shape 8405"/>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0011</a:t>
            </a:r>
            <a:r>
              <a:rPr baseline="-5999"/>
              <a:t>2 </a:t>
            </a:r>
            <a:r>
              <a:t>+ 0001</a:t>
            </a:r>
            <a:r>
              <a:rPr baseline="-5999"/>
              <a:t>2</a:t>
            </a:r>
            <a:r>
              <a:t> = 0100</a:t>
            </a:r>
            <a:r>
              <a:rPr baseline="-5999"/>
              <a:t>2</a:t>
            </a:r>
            <a:endParaRPr baseline="-5999"/>
          </a:p>
          <a:p>
            <a:pPr algn="l"/>
            <a:r>
              <a:rPr baseline="-5999"/>
              <a:t>   </a:t>
            </a:r>
            <a:r>
              <a:t>= 4</a:t>
            </a:r>
          </a:p>
        </p:txBody>
      </p:sp>
      <p:sp>
        <p:nvSpPr>
          <p:cNvPr id="8406" name="Shape 8406"/>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3 = 0011</a:t>
            </a:r>
            <a:r>
              <a:rPr baseline="-5999"/>
              <a:t>2</a:t>
            </a:r>
          </a:p>
        </p:txBody>
      </p:sp>
    </p:spTree>
  </p:cSld>
  <p:clrMapOvr>
    <a:masterClrMapping/>
  </p:clrMapOvr>
  <p:transition xmlns:p14="http://schemas.microsoft.com/office/powerpoint/2010/main" spd="med" advClick="1"/>
</p:sld>
</file>

<file path=ppt/slides/slide2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408" name="Table 8408"/>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409" name="Shape 8409"/>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0" name="Shape 8410"/>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1" name="Shape 8411"/>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2" name="Shape 8412"/>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3" name="Shape 8413"/>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4" name="Shape 8414"/>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5" name="Shape 8415"/>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6" name="Shape 8416"/>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7" name="Shape 8417"/>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8" name="Shape 8418"/>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9" name="Shape 8419"/>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20" name="Shape 8420"/>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21" name="Shape 8421"/>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22" name="Shape 8422"/>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23" name="Shape 8423"/>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24" name="Shape 8424"/>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25" name="Shape 8425"/>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26" name="Shape 8426"/>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427" name="Shape 8427"/>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0011</a:t>
            </a:r>
            <a:r>
              <a:rPr baseline="-5999"/>
              <a:t>2 </a:t>
            </a:r>
            <a:r>
              <a:t>+ 0001</a:t>
            </a:r>
            <a:r>
              <a:rPr baseline="-5999"/>
              <a:t>2</a:t>
            </a:r>
            <a:r>
              <a:t> = 0100</a:t>
            </a:r>
            <a:r>
              <a:rPr baseline="-5999"/>
              <a:t>2</a:t>
            </a:r>
            <a:endParaRPr baseline="-5999"/>
          </a:p>
          <a:p>
            <a:pPr algn="l"/>
            <a:r>
              <a:rPr baseline="-5999"/>
              <a:t>   </a:t>
            </a:r>
            <a:r>
              <a:t>= 4</a:t>
            </a:r>
          </a:p>
        </p:txBody>
      </p:sp>
      <p:sp>
        <p:nvSpPr>
          <p:cNvPr id="8428" name="Shape 8428"/>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3 = 0011</a:t>
            </a:r>
            <a:r>
              <a:rPr baseline="-5999"/>
              <a:t>2</a:t>
            </a:r>
          </a:p>
        </p:txBody>
      </p:sp>
    </p:spTree>
  </p:cSld>
  <p:clrMapOvr>
    <a:masterClrMapping/>
  </p:clrMapOvr>
  <p:transition xmlns:p14="http://schemas.microsoft.com/office/powerpoint/2010/main" spd="med" advClick="1"/>
</p:sld>
</file>

<file path=ppt/slides/slide2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430" name="Table 8430"/>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431" name="Shape 8431"/>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2" name="Shape 8432"/>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3" name="Shape 8433"/>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4" name="Shape 8434"/>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5" name="Shape 8435"/>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6" name="Shape 8436"/>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7" name="Shape 8437"/>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8" name="Shape 8438"/>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9" name="Shape 8439"/>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0" name="Shape 8440"/>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1" name="Shape 8441"/>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2" name="Shape 8442"/>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3" name="Shape 8443"/>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4" name="Shape 8444"/>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5" name="Shape 8445"/>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6" name="Shape 8446"/>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7" name="Shape 8447"/>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8" name="Shape 8448"/>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449" name="Shape 8449"/>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0100</a:t>
            </a:r>
            <a:r>
              <a:rPr baseline="-5999"/>
              <a:t>2 </a:t>
            </a:r>
            <a:r>
              <a:t>+ 0100</a:t>
            </a:r>
            <a:r>
              <a:rPr baseline="-5999"/>
              <a:t>2</a:t>
            </a:r>
            <a:r>
              <a:t> = 1000</a:t>
            </a:r>
            <a:r>
              <a:rPr baseline="-5999"/>
              <a:t>2</a:t>
            </a:r>
            <a:endParaRPr baseline="-5999"/>
          </a:p>
          <a:p>
            <a:pPr algn="l"/>
            <a:r>
              <a:rPr baseline="-5999"/>
              <a:t>   </a:t>
            </a:r>
            <a:r>
              <a:t>= 8</a:t>
            </a:r>
          </a:p>
        </p:txBody>
      </p:sp>
      <p:sp>
        <p:nvSpPr>
          <p:cNvPr id="8450" name="Shape 8450"/>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4 = 0100</a:t>
            </a:r>
            <a:r>
              <a:rPr baseline="-5999"/>
              <a:t>2</a:t>
            </a:r>
          </a:p>
        </p:txBody>
      </p:sp>
    </p:spTree>
  </p:cSld>
  <p:clrMapOvr>
    <a:masterClrMapping/>
  </p:clrMapOvr>
  <p:transition xmlns:p14="http://schemas.microsoft.com/office/powerpoint/2010/main" spd="med" advClick="1"/>
</p:sld>
</file>

<file path=ppt/slides/slide2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452" name="Table 8452"/>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453" name="Shape 8453"/>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54" name="Shape 8454"/>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55" name="Shape 8455"/>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56" name="Shape 8456"/>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57" name="Shape 8457"/>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58" name="Shape 8458"/>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59" name="Shape 8459"/>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0" name="Shape 8460"/>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1" name="Shape 8461"/>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2" name="Shape 8462"/>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3" name="Shape 8463"/>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4" name="Shape 8464"/>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5" name="Shape 8465"/>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6" name="Shape 8466"/>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7" name="Shape 8467"/>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8" name="Shape 8468"/>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9" name="Shape 8469"/>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70" name="Shape 8470"/>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471" name="Shape 8471"/>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0100</a:t>
            </a:r>
            <a:r>
              <a:rPr baseline="-5999"/>
              <a:t>2 </a:t>
            </a:r>
            <a:r>
              <a:t>+ 0100</a:t>
            </a:r>
            <a:r>
              <a:rPr baseline="-5999"/>
              <a:t>2</a:t>
            </a:r>
            <a:r>
              <a:t> = 1000</a:t>
            </a:r>
            <a:r>
              <a:rPr baseline="-5999"/>
              <a:t>2</a:t>
            </a:r>
            <a:endParaRPr baseline="-5999"/>
          </a:p>
          <a:p>
            <a:pPr algn="l"/>
            <a:r>
              <a:rPr baseline="-5999"/>
              <a:t>   </a:t>
            </a:r>
            <a:r>
              <a:t>= 8</a:t>
            </a:r>
          </a:p>
        </p:txBody>
      </p:sp>
      <p:sp>
        <p:nvSpPr>
          <p:cNvPr id="8472" name="Shape 847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4 = 0100</a:t>
            </a:r>
            <a:r>
              <a:rPr baseline="-5999"/>
              <a:t>2</a:t>
            </a:r>
          </a:p>
        </p:txBody>
      </p:sp>
    </p:spTree>
  </p:cSld>
  <p:clrMapOvr>
    <a:masterClrMapping/>
  </p:clrMapOvr>
  <p:transition xmlns:p14="http://schemas.microsoft.com/office/powerpoint/2010/main" spd="med" advClick="1"/>
</p:sld>
</file>

<file path=ppt/slides/slide2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474" name="Table 8474"/>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475" name="Shape 8475"/>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76" name="Shape 8476"/>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77" name="Shape 8477"/>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78" name="Shape 8478"/>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79" name="Shape 8479"/>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0" name="Shape 8480"/>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1" name="Shape 8481"/>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2" name="Shape 8482"/>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3" name="Shape 8483"/>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4" name="Shape 8484"/>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5" name="Shape 8485"/>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6" name="Shape 8486"/>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7" name="Shape 8487"/>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8" name="Shape 8488"/>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89" name="Shape 8489"/>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90" name="Shape 8490"/>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91" name="Shape 8491"/>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92" name="Shape 8492"/>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493" name="Shape 8493"/>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0101</a:t>
            </a:r>
            <a:r>
              <a:rPr baseline="-5999"/>
              <a:t>2 </a:t>
            </a:r>
            <a:r>
              <a:t>+ 0001</a:t>
            </a:r>
            <a:r>
              <a:rPr baseline="-5999"/>
              <a:t>2</a:t>
            </a:r>
            <a:r>
              <a:t> = 0110</a:t>
            </a:r>
            <a:r>
              <a:rPr baseline="-5999"/>
              <a:t>2</a:t>
            </a:r>
            <a:endParaRPr baseline="-5999"/>
          </a:p>
          <a:p>
            <a:pPr algn="l"/>
            <a:r>
              <a:rPr baseline="-5999"/>
              <a:t>   </a:t>
            </a:r>
            <a:r>
              <a:t>= 6</a:t>
            </a:r>
          </a:p>
        </p:txBody>
      </p:sp>
      <p:sp>
        <p:nvSpPr>
          <p:cNvPr id="8494" name="Shape 8494"/>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5 = 0101</a:t>
            </a:r>
            <a:r>
              <a:rPr baseline="-5999"/>
              <a:t>2</a:t>
            </a:r>
          </a:p>
        </p:txBody>
      </p:sp>
    </p:spTree>
  </p:cSld>
  <p:clrMapOvr>
    <a:masterClrMapping/>
  </p:clrMapOvr>
  <p:transition xmlns:p14="http://schemas.microsoft.com/office/powerpoint/2010/main" spd="med" advClick="1"/>
</p:sld>
</file>

<file path=ppt/slides/slide2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496" name="Table 8496"/>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497" name="Shape 8497"/>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98" name="Shape 8498"/>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99" name="Shape 8499"/>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0" name="Shape 8500"/>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1" name="Shape 8501"/>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2" name="Shape 8502"/>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3" name="Shape 8503"/>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4" name="Shape 8504"/>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5" name="Shape 8505"/>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6" name="Shape 8506"/>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7" name="Shape 8507"/>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8" name="Shape 8508"/>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09" name="Shape 8509"/>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10" name="Shape 8510"/>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11" name="Shape 8511"/>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12" name="Shape 8512"/>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13" name="Shape 8513"/>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14" name="Shape 8514"/>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515" name="Shape 8515"/>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0101</a:t>
            </a:r>
            <a:r>
              <a:rPr baseline="-5999"/>
              <a:t>2 </a:t>
            </a:r>
            <a:r>
              <a:t>+ 0001</a:t>
            </a:r>
            <a:r>
              <a:rPr baseline="-5999"/>
              <a:t>2</a:t>
            </a:r>
            <a:r>
              <a:t> = 0110</a:t>
            </a:r>
            <a:r>
              <a:rPr baseline="-5999"/>
              <a:t>2</a:t>
            </a:r>
            <a:endParaRPr baseline="-5999"/>
          </a:p>
          <a:p>
            <a:pPr algn="l"/>
            <a:r>
              <a:rPr baseline="-5999"/>
              <a:t>   </a:t>
            </a:r>
            <a:r>
              <a:t>= 6</a:t>
            </a:r>
          </a:p>
        </p:txBody>
      </p:sp>
      <p:sp>
        <p:nvSpPr>
          <p:cNvPr id="8516" name="Shape 8516"/>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5 = 0101</a:t>
            </a:r>
            <a:r>
              <a:rPr baseline="-5999"/>
              <a:t>2</a:t>
            </a:r>
          </a:p>
        </p:txBody>
      </p:sp>
    </p:spTree>
  </p:cSld>
  <p:clrMapOvr>
    <a:masterClrMapping/>
  </p:clrMapOvr>
  <p:transition xmlns:p14="http://schemas.microsoft.com/office/powerpoint/2010/main" spd="med" advClick="1"/>
</p:sld>
</file>

<file path=ppt/slides/slide2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518" name="Table 8518"/>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519" name="Shape 8519"/>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0" name="Shape 8520"/>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1" name="Shape 8521"/>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2" name="Shape 8522"/>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3" name="Shape 8523"/>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4" name="Shape 8524"/>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5" name="Shape 8525"/>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6" name="Shape 8526"/>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7" name="Shape 8527"/>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8" name="Shape 8528"/>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9" name="Shape 8529"/>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30" name="Shape 8530"/>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31" name="Shape 8531"/>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32" name="Shape 8532"/>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33" name="Shape 8533"/>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34" name="Shape 8534"/>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35" name="Shape 8535"/>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36" name="Shape 8536"/>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537" name="Shape 8537"/>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0110</a:t>
            </a:r>
            <a:r>
              <a:rPr baseline="-5999"/>
              <a:t>2 </a:t>
            </a:r>
            <a:r>
              <a:t>+ 0010</a:t>
            </a:r>
            <a:r>
              <a:rPr baseline="-5999"/>
              <a:t>2</a:t>
            </a:r>
            <a:r>
              <a:t> = 1000</a:t>
            </a:r>
            <a:r>
              <a:rPr baseline="-5999"/>
              <a:t>2</a:t>
            </a:r>
            <a:endParaRPr baseline="-5999"/>
          </a:p>
          <a:p>
            <a:pPr algn="l"/>
            <a:r>
              <a:rPr baseline="-5999"/>
              <a:t>   </a:t>
            </a:r>
            <a:r>
              <a:t>= 8</a:t>
            </a:r>
          </a:p>
        </p:txBody>
      </p:sp>
      <p:sp>
        <p:nvSpPr>
          <p:cNvPr id="8538" name="Shape 8538"/>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6 = 0110</a:t>
            </a:r>
            <a:r>
              <a:rPr baseline="-5999"/>
              <a:t>2</a:t>
            </a:r>
          </a:p>
        </p:txBody>
      </p:sp>
    </p:spTree>
  </p:cSld>
  <p:clrMapOvr>
    <a:masterClrMapping/>
  </p:clrMapOvr>
  <p:transition xmlns:p14="http://schemas.microsoft.com/office/powerpoint/2010/main" spd="med" advClick="1"/>
</p:sld>
</file>

<file path=ppt/slides/slide2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540" name="Table 8540"/>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541" name="Shape 8541"/>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2" name="Shape 8542"/>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3" name="Shape 8543"/>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4" name="Shape 8544"/>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5" name="Shape 8545"/>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6" name="Shape 8546"/>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7" name="Shape 8547"/>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8" name="Shape 8548"/>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9" name="Shape 8549"/>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0" name="Shape 8550"/>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1" name="Shape 8551"/>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2" name="Shape 8552"/>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3" name="Shape 8553"/>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4" name="Shape 8554"/>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5" name="Shape 8555"/>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6" name="Shape 8556"/>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7" name="Shape 8557"/>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8" name="Shape 8558"/>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559" name="Shape 8559"/>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0110</a:t>
            </a:r>
            <a:r>
              <a:rPr baseline="-5999"/>
              <a:t>2 </a:t>
            </a:r>
            <a:r>
              <a:t>+ 0010</a:t>
            </a:r>
            <a:r>
              <a:rPr baseline="-5999"/>
              <a:t>2</a:t>
            </a:r>
            <a:r>
              <a:t> = 1000</a:t>
            </a:r>
            <a:r>
              <a:rPr baseline="-5999"/>
              <a:t>2</a:t>
            </a:r>
            <a:endParaRPr baseline="-5999"/>
          </a:p>
          <a:p>
            <a:pPr algn="l"/>
            <a:r>
              <a:rPr baseline="-5999"/>
              <a:t>   </a:t>
            </a:r>
            <a:r>
              <a:t>= 8</a:t>
            </a:r>
          </a:p>
        </p:txBody>
      </p:sp>
      <p:sp>
        <p:nvSpPr>
          <p:cNvPr id="8560" name="Shape 8560"/>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6 = 0110</a:t>
            </a:r>
            <a:r>
              <a:rPr baseline="-5999"/>
              <a:t>2</a:t>
            </a:r>
          </a:p>
        </p:txBody>
      </p:sp>
    </p:spTree>
  </p:cSld>
  <p:clrMapOvr>
    <a:masterClrMapping/>
  </p:clrMapOvr>
  <p:transition xmlns:p14="http://schemas.microsoft.com/office/powerpoint/2010/main" spd="med" advClick="1"/>
</p:sld>
</file>

<file path=ppt/slides/slide2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562" name="Table 8562"/>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563" name="Shape 8563"/>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64" name="Shape 8564"/>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65" name="Shape 8565"/>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66" name="Shape 8566"/>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67" name="Shape 8567"/>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68" name="Shape 8568"/>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69" name="Shape 8569"/>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0" name="Shape 8570"/>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1" name="Shape 8571"/>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2" name="Shape 8572"/>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3" name="Shape 8573"/>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4" name="Shape 8574"/>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5" name="Shape 8575"/>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6" name="Shape 8576"/>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7" name="Shape 8577"/>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8" name="Shape 8578"/>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9" name="Shape 8579"/>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80" name="Shape 8580"/>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581" name="Shape 8581"/>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0111</a:t>
            </a:r>
            <a:r>
              <a:rPr baseline="-5999"/>
              <a:t>2 </a:t>
            </a:r>
            <a:r>
              <a:t>+ 0001</a:t>
            </a:r>
            <a:r>
              <a:rPr baseline="-5999"/>
              <a:t>2</a:t>
            </a:r>
            <a:r>
              <a:t> = 1000</a:t>
            </a:r>
            <a:r>
              <a:rPr baseline="-5999"/>
              <a:t>2</a:t>
            </a:r>
            <a:endParaRPr baseline="-5999"/>
          </a:p>
          <a:p>
            <a:pPr algn="l"/>
            <a:r>
              <a:rPr baseline="-5999"/>
              <a:t>   </a:t>
            </a:r>
            <a:r>
              <a:t>= 8</a:t>
            </a:r>
          </a:p>
        </p:txBody>
      </p:sp>
      <p:sp>
        <p:nvSpPr>
          <p:cNvPr id="8582" name="Shape 858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7 = 0111</a:t>
            </a:r>
            <a:r>
              <a:rPr baseline="-5999"/>
              <a:t>2</a:t>
            </a:r>
          </a:p>
        </p:txBody>
      </p:sp>
    </p:spTree>
  </p:cSld>
  <p:clrMapOvr>
    <a:masterClrMapping/>
  </p:clrMapOvr>
  <p:transition xmlns:p14="http://schemas.microsoft.com/office/powerpoint/2010/main" spd="med" advClick="1"/>
</p:sld>
</file>

<file path=ppt/slides/slide2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584" name="Table 8584"/>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18+5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585" name="Shape 8585"/>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86" name="Shape 8586"/>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87" name="Shape 8587"/>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88" name="Shape 8588"/>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89" name="Shape 8589"/>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0" name="Shape 8590"/>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1" name="Shape 8591"/>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2" name="Shape 8592"/>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3" name="Shape 8593"/>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4" name="Shape 8594"/>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5" name="Shape 8595"/>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6" name="Shape 8596"/>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7" name="Shape 8597"/>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8" name="Shape 8598"/>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9" name="Shape 8599"/>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00" name="Shape 8600"/>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01" name="Shape 8601"/>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02" name="Shape 8602"/>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603" name="Shape 8603"/>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0111</a:t>
            </a:r>
            <a:r>
              <a:rPr baseline="-5999"/>
              <a:t>2 </a:t>
            </a:r>
            <a:r>
              <a:t>+ 0001</a:t>
            </a:r>
            <a:r>
              <a:rPr baseline="-5999"/>
              <a:t>2</a:t>
            </a:r>
            <a:r>
              <a:t> = 1000</a:t>
            </a:r>
            <a:r>
              <a:rPr baseline="-5999"/>
              <a:t>2</a:t>
            </a:r>
            <a:endParaRPr baseline="-5999"/>
          </a:p>
          <a:p>
            <a:pPr algn="l"/>
            <a:r>
              <a:rPr baseline="-5999"/>
              <a:t>   </a:t>
            </a:r>
            <a:r>
              <a:t>= 8</a:t>
            </a:r>
          </a:p>
        </p:txBody>
      </p:sp>
      <p:sp>
        <p:nvSpPr>
          <p:cNvPr id="8604" name="Shape 8604"/>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7 = 0111</a:t>
            </a:r>
            <a:r>
              <a:rPr baseline="-5999"/>
              <a:t>2</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91" name="Shape 491"/>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92" name="Shape 492"/>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93" name="Shape 493"/>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94" name="Shape 494"/>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95" name="Shape 495"/>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6" name="Shape 496"/>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7" name="Shape 497"/>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98" name="Shape 498"/>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9" name="Shape 499"/>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0" name="Shape 500"/>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1" name="Shape 501"/>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02" name="Shape 50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3" name="Shape 503"/>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04" name="Shape 504"/>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5" name="Shape 505"/>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606" name="Table 8606"/>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607" name="Shape 8607"/>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08" name="Shape 8608"/>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09" name="Shape 8609"/>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0" name="Shape 8610"/>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1" name="Shape 8611"/>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2" name="Shape 8612"/>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3" name="Shape 8613"/>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4" name="Shape 8614"/>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5" name="Shape 8615"/>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6" name="Shape 8616"/>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7" name="Shape 8617"/>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8" name="Shape 8618"/>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9" name="Shape 8619"/>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20" name="Shape 8620"/>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21" name="Shape 8621"/>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22" name="Shape 8622"/>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23" name="Shape 8623"/>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24" name="Shape 8624"/>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625" name="Shape 8625"/>
          <p:cNvSpPr/>
          <p:nvPr/>
        </p:nvSpPr>
        <p:spPr>
          <a:xfrm>
            <a:off x="6190158" y="5168900"/>
            <a:ext cx="699574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1000</a:t>
            </a:r>
            <a:r>
              <a:rPr baseline="-5999"/>
              <a:t>2 </a:t>
            </a:r>
            <a:r>
              <a:t>+ 1000</a:t>
            </a:r>
            <a:r>
              <a:rPr baseline="-5999"/>
              <a:t>2</a:t>
            </a:r>
            <a:r>
              <a:t> = 10000</a:t>
            </a:r>
            <a:r>
              <a:rPr baseline="-5999"/>
              <a:t>2</a:t>
            </a:r>
            <a:endParaRPr baseline="-5999"/>
          </a:p>
          <a:p>
            <a:pPr algn="l"/>
            <a:r>
              <a:rPr baseline="-5999"/>
              <a:t>   </a:t>
            </a:r>
            <a:r>
              <a:t>= </a:t>
            </a:r>
            <a:r>
              <a:rPr b="1">
                <a:solidFill>
                  <a:schemeClr val="accent5"/>
                </a:solidFill>
              </a:rPr>
              <a:t>16</a:t>
            </a:r>
          </a:p>
        </p:txBody>
      </p:sp>
      <p:sp>
        <p:nvSpPr>
          <p:cNvPr id="8626" name="Shape 8626"/>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8 = 1000</a:t>
            </a:r>
            <a:r>
              <a:rPr baseline="-5999"/>
              <a:t>2</a:t>
            </a:r>
          </a:p>
        </p:txBody>
      </p:sp>
      <p:sp>
        <p:nvSpPr>
          <p:cNvPr id="8627" name="Shape 8627"/>
          <p:cNvSpPr/>
          <p:nvPr/>
        </p:nvSpPr>
        <p:spPr>
          <a:xfrm>
            <a:off x="6318244" y="7111209"/>
            <a:ext cx="64643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Ignore updating j if index is out of bounds</a:t>
            </a:r>
          </a:p>
        </p:txBody>
      </p:sp>
    </p:spTree>
  </p:cSld>
  <p:clrMapOvr>
    <a:masterClrMapping/>
  </p:clrMapOvr>
  <p:transition xmlns:p14="http://schemas.microsoft.com/office/powerpoint/2010/main" spd="med" advClick="1"/>
</p:sld>
</file>

<file path=ppt/slides/slide2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629" name="Table 8629"/>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630" name="Shape 8630"/>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1" name="Shape 8631"/>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2" name="Shape 8632"/>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3" name="Shape 8633"/>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4" name="Shape 8634"/>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5" name="Shape 8635"/>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6" name="Shape 8636"/>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7" name="Shape 8637"/>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8" name="Shape 8638"/>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9" name="Shape 8639"/>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0" name="Shape 8640"/>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1" name="Shape 8641"/>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2" name="Shape 8642"/>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3" name="Shape 8643"/>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4" name="Shape 8644"/>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5" name="Shape 8645"/>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6" name="Shape 8646"/>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7" name="Shape 8647"/>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648" name="Shape 8648"/>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1001</a:t>
            </a:r>
            <a:r>
              <a:rPr baseline="-5999"/>
              <a:t>2 </a:t>
            </a:r>
            <a:r>
              <a:t>+ 0001</a:t>
            </a:r>
            <a:r>
              <a:rPr baseline="-5999"/>
              <a:t>2</a:t>
            </a:r>
            <a:r>
              <a:t> = 1010</a:t>
            </a:r>
            <a:r>
              <a:rPr baseline="-5999"/>
              <a:t>2</a:t>
            </a:r>
            <a:endParaRPr baseline="-5999"/>
          </a:p>
          <a:p>
            <a:pPr algn="l"/>
            <a:r>
              <a:rPr baseline="-5999"/>
              <a:t>   </a:t>
            </a:r>
            <a:r>
              <a:t>= 10</a:t>
            </a:r>
          </a:p>
        </p:txBody>
      </p:sp>
      <p:sp>
        <p:nvSpPr>
          <p:cNvPr id="8649" name="Shape 8649"/>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9 = 1001</a:t>
            </a:r>
            <a:r>
              <a:rPr baseline="-5999"/>
              <a:t>2</a:t>
            </a:r>
          </a:p>
        </p:txBody>
      </p:sp>
    </p:spTree>
  </p:cSld>
  <p:clrMapOvr>
    <a:masterClrMapping/>
  </p:clrMapOvr>
  <p:transition xmlns:p14="http://schemas.microsoft.com/office/powerpoint/2010/main" spd="med" advClick="1"/>
</p:sld>
</file>

<file path=ppt/slides/slide2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651" name="Table 8651"/>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652" name="Shape 8652"/>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3" name="Shape 8653"/>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4" name="Shape 8654"/>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5" name="Shape 8655"/>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6" name="Shape 8656"/>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7" name="Shape 8657"/>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8" name="Shape 8658"/>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9" name="Shape 8659"/>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0" name="Shape 8660"/>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1" name="Shape 8661"/>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2" name="Shape 8662"/>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3" name="Shape 8663"/>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4" name="Shape 8664"/>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5" name="Shape 8665"/>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6" name="Shape 8666"/>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7" name="Shape 8667"/>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8" name="Shape 8668"/>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9" name="Shape 8669"/>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670" name="Shape 8670"/>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1001</a:t>
            </a:r>
            <a:r>
              <a:rPr baseline="-5999"/>
              <a:t>2 </a:t>
            </a:r>
            <a:r>
              <a:t>+ 0001</a:t>
            </a:r>
            <a:r>
              <a:rPr baseline="-5999"/>
              <a:t>2</a:t>
            </a:r>
            <a:r>
              <a:t> = 1010</a:t>
            </a:r>
            <a:r>
              <a:rPr baseline="-5999"/>
              <a:t>2</a:t>
            </a:r>
            <a:endParaRPr baseline="-5999"/>
          </a:p>
          <a:p>
            <a:pPr algn="l"/>
            <a:r>
              <a:rPr baseline="-5999"/>
              <a:t>   </a:t>
            </a:r>
            <a:r>
              <a:t>= 10</a:t>
            </a:r>
          </a:p>
        </p:txBody>
      </p:sp>
      <p:sp>
        <p:nvSpPr>
          <p:cNvPr id="8671" name="Shape 8671"/>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9 = 1001</a:t>
            </a:r>
            <a:r>
              <a:rPr baseline="-5999"/>
              <a:t>2</a:t>
            </a:r>
          </a:p>
        </p:txBody>
      </p:sp>
    </p:spTree>
  </p:cSld>
  <p:clrMapOvr>
    <a:masterClrMapping/>
  </p:clrMapOvr>
  <p:transition xmlns:p14="http://schemas.microsoft.com/office/powerpoint/2010/main" spd="med" advClick="1"/>
</p:sld>
</file>

<file path=ppt/slides/slide2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673" name="Table 8673"/>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674" name="Shape 8674"/>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75" name="Shape 8675"/>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76" name="Shape 8676"/>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77" name="Shape 8677"/>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78" name="Shape 8678"/>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79" name="Shape 8679"/>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0" name="Shape 8680"/>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1" name="Shape 8681"/>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2" name="Shape 8682"/>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3" name="Shape 8683"/>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4" name="Shape 8684"/>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5" name="Shape 8685"/>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6" name="Shape 8686"/>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7" name="Shape 8687"/>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8" name="Shape 8688"/>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9" name="Shape 8689"/>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90" name="Shape 8690"/>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91" name="Shape 8691"/>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692" name="Shape 869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1010</a:t>
            </a:r>
            <a:r>
              <a:rPr baseline="-5999"/>
              <a:t>2 </a:t>
            </a:r>
            <a:r>
              <a:t>+ 0010</a:t>
            </a:r>
            <a:r>
              <a:rPr baseline="-5999"/>
              <a:t>2</a:t>
            </a:r>
            <a:r>
              <a:t> = 1100</a:t>
            </a:r>
            <a:r>
              <a:rPr baseline="-5999"/>
              <a:t>2</a:t>
            </a:r>
            <a:endParaRPr baseline="-5999"/>
          </a:p>
          <a:p>
            <a:pPr algn="l"/>
            <a:r>
              <a:rPr baseline="-5999"/>
              <a:t>   </a:t>
            </a:r>
            <a:r>
              <a:t>= 12</a:t>
            </a:r>
          </a:p>
        </p:txBody>
      </p:sp>
      <p:sp>
        <p:nvSpPr>
          <p:cNvPr id="8693" name="Shape 8693"/>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10 = 1010</a:t>
            </a:r>
            <a:r>
              <a:rPr baseline="-5999"/>
              <a:t>2</a:t>
            </a:r>
          </a:p>
        </p:txBody>
      </p:sp>
    </p:spTree>
  </p:cSld>
  <p:clrMapOvr>
    <a:masterClrMapping/>
  </p:clrMapOvr>
  <p:transition xmlns:p14="http://schemas.microsoft.com/office/powerpoint/2010/main" spd="med" advClick="1"/>
</p:sld>
</file>

<file path=ppt/slides/slide2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695" name="Table 8695"/>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-8+-7</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696" name="Shape 8696"/>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97" name="Shape 8697"/>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98" name="Shape 8698"/>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99" name="Shape 8699"/>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0" name="Shape 8700"/>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1" name="Shape 8701"/>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2" name="Shape 8702"/>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3" name="Shape 8703"/>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4" name="Shape 8704"/>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5" name="Shape 8705"/>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6" name="Shape 8706"/>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7" name="Shape 8707"/>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8" name="Shape 8708"/>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9" name="Shape 8709"/>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10" name="Shape 8710"/>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11" name="Shape 8711"/>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12" name="Shape 8712"/>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13" name="Shape 8713"/>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714" name="Shape 8714"/>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1010</a:t>
            </a:r>
            <a:r>
              <a:rPr baseline="-5999"/>
              <a:t>2 </a:t>
            </a:r>
            <a:r>
              <a:t>+ 0010</a:t>
            </a:r>
            <a:r>
              <a:rPr baseline="-5999"/>
              <a:t>2</a:t>
            </a:r>
            <a:r>
              <a:t> = 1100</a:t>
            </a:r>
            <a:r>
              <a:rPr baseline="-5999"/>
              <a:t>2</a:t>
            </a:r>
            <a:endParaRPr baseline="-5999"/>
          </a:p>
          <a:p>
            <a:pPr algn="l"/>
            <a:r>
              <a:rPr baseline="-5999"/>
              <a:t>   </a:t>
            </a:r>
            <a:r>
              <a:t>= 12</a:t>
            </a:r>
          </a:p>
        </p:txBody>
      </p:sp>
      <p:sp>
        <p:nvSpPr>
          <p:cNvPr id="8715" name="Shape 8715"/>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10 = 1010</a:t>
            </a:r>
            <a:r>
              <a:rPr baseline="-5999"/>
              <a:t>2</a:t>
            </a:r>
          </a:p>
        </p:txBody>
      </p:sp>
    </p:spTree>
  </p:cSld>
  <p:clrMapOvr>
    <a:masterClrMapping/>
  </p:clrMapOvr>
  <p:transition xmlns:p14="http://schemas.microsoft.com/office/powerpoint/2010/main" spd="med" advClick="1"/>
</p:sld>
</file>

<file path=ppt/slides/slide2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717" name="Table 8717"/>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718" name="Shape 8718"/>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19" name="Shape 8719"/>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0" name="Shape 8720"/>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1" name="Shape 8721"/>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2" name="Shape 8722"/>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3" name="Shape 8723"/>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4" name="Shape 8724"/>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5" name="Shape 8725"/>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6" name="Shape 8726"/>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7" name="Shape 8727"/>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8" name="Shape 8728"/>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9" name="Shape 8729"/>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30" name="Shape 8730"/>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31" name="Shape 8731"/>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32" name="Shape 8732"/>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33" name="Shape 8733"/>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34" name="Shape 8734"/>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35" name="Shape 8735"/>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736" name="Shape 8736"/>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1011</a:t>
            </a:r>
            <a:r>
              <a:rPr baseline="-5999"/>
              <a:t>2 </a:t>
            </a:r>
            <a:r>
              <a:t>+ 0001</a:t>
            </a:r>
            <a:r>
              <a:rPr baseline="-5999"/>
              <a:t>2</a:t>
            </a:r>
            <a:r>
              <a:t> = 1100</a:t>
            </a:r>
            <a:r>
              <a:rPr baseline="-5999"/>
              <a:t>2</a:t>
            </a:r>
            <a:endParaRPr baseline="-5999"/>
          </a:p>
          <a:p>
            <a:pPr algn="l"/>
            <a:r>
              <a:rPr baseline="-5999"/>
              <a:t>   </a:t>
            </a:r>
            <a:r>
              <a:t>= 12</a:t>
            </a:r>
          </a:p>
        </p:txBody>
      </p:sp>
      <p:sp>
        <p:nvSpPr>
          <p:cNvPr id="8737" name="Shape 8737"/>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11 = 1011</a:t>
            </a:r>
            <a:r>
              <a:rPr baseline="-5999"/>
              <a:t>2</a:t>
            </a:r>
          </a:p>
        </p:txBody>
      </p:sp>
    </p:spTree>
  </p:cSld>
  <p:clrMapOvr>
    <a:masterClrMapping/>
  </p:clrMapOvr>
  <p:transition xmlns:p14="http://schemas.microsoft.com/office/powerpoint/2010/main" spd="med" advClick="1"/>
</p:sld>
</file>

<file path=ppt/slides/slide2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739" name="Table 8739"/>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-15+4</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740" name="Shape 8740"/>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1" name="Shape 8741"/>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2" name="Shape 8742"/>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3" name="Shape 8743"/>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4" name="Shape 8744"/>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5" name="Shape 8745"/>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6" name="Shape 8746"/>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7" name="Shape 8747"/>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8" name="Shape 8748"/>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9" name="Shape 8749"/>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0" name="Shape 8750"/>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1" name="Shape 8751"/>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2" name="Shape 8752"/>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3" name="Shape 8753"/>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4" name="Shape 8754"/>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5" name="Shape 8755"/>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6" name="Shape 8756"/>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7" name="Shape 8757"/>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758" name="Shape 8758"/>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1011</a:t>
            </a:r>
            <a:r>
              <a:rPr baseline="-5999"/>
              <a:t>2 </a:t>
            </a:r>
            <a:r>
              <a:t>+ 0001</a:t>
            </a:r>
            <a:r>
              <a:rPr baseline="-5999"/>
              <a:t>2</a:t>
            </a:r>
            <a:r>
              <a:t> = 1100</a:t>
            </a:r>
            <a:r>
              <a:rPr baseline="-5999"/>
              <a:t>2</a:t>
            </a:r>
            <a:endParaRPr baseline="-5999"/>
          </a:p>
          <a:p>
            <a:pPr algn="l"/>
            <a:r>
              <a:rPr baseline="-5999"/>
              <a:t>   </a:t>
            </a:r>
            <a:r>
              <a:t>= 12</a:t>
            </a:r>
          </a:p>
        </p:txBody>
      </p:sp>
      <p:sp>
        <p:nvSpPr>
          <p:cNvPr id="8759" name="Shape 8759"/>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11 = 1011</a:t>
            </a:r>
            <a:r>
              <a:rPr baseline="-5999"/>
              <a:t>2</a:t>
            </a:r>
          </a:p>
        </p:txBody>
      </p:sp>
    </p:spTree>
  </p:cSld>
  <p:clrMapOvr>
    <a:masterClrMapping/>
  </p:clrMapOvr>
  <p:transition xmlns:p14="http://schemas.microsoft.com/office/powerpoint/2010/main" spd="med" advClick="1"/>
</p:sld>
</file>

<file path=ppt/slides/slide2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761" name="Table 8761"/>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762" name="Shape 8762"/>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63" name="Shape 8763"/>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64" name="Shape 8764"/>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65" name="Shape 8765"/>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66" name="Shape 8766"/>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67" name="Shape 8767"/>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68" name="Shape 8768"/>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69" name="Shape 8769"/>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0" name="Shape 8770"/>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1" name="Shape 8771"/>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2" name="Shape 8772"/>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3" name="Shape 8773"/>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4" name="Shape 8774"/>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5" name="Shape 8775"/>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6" name="Shape 8776"/>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7" name="Shape 8777"/>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8" name="Shape 8778"/>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9" name="Shape 8779"/>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8780" name="Shape 8780"/>
          <p:cNvSpPr/>
          <p:nvPr/>
        </p:nvSpPr>
        <p:spPr>
          <a:xfrm>
            <a:off x="6190158" y="5168900"/>
            <a:ext cx="699574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1100</a:t>
            </a:r>
            <a:r>
              <a:rPr baseline="-5999"/>
              <a:t>2 </a:t>
            </a:r>
            <a:r>
              <a:t>+ 0100</a:t>
            </a:r>
            <a:r>
              <a:rPr baseline="-5999"/>
              <a:t>2</a:t>
            </a:r>
            <a:r>
              <a:t> = 10000</a:t>
            </a:r>
            <a:r>
              <a:rPr baseline="-5999"/>
              <a:t>2</a:t>
            </a:r>
            <a:endParaRPr baseline="-5999"/>
          </a:p>
          <a:p>
            <a:pPr algn="l"/>
            <a:r>
              <a:rPr baseline="-5999"/>
              <a:t>   </a:t>
            </a:r>
            <a:r>
              <a:t>= </a:t>
            </a:r>
            <a:r>
              <a:rPr b="1">
                <a:solidFill>
                  <a:schemeClr val="accent5"/>
                </a:solidFill>
              </a:rPr>
              <a:t>16</a:t>
            </a:r>
          </a:p>
        </p:txBody>
      </p:sp>
      <p:sp>
        <p:nvSpPr>
          <p:cNvPr id="8781" name="Shape 8781"/>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12 = 1100</a:t>
            </a:r>
            <a:r>
              <a:rPr baseline="-5999"/>
              <a:t>2</a:t>
            </a:r>
          </a:p>
        </p:txBody>
      </p:sp>
      <p:sp>
        <p:nvSpPr>
          <p:cNvPr id="8782" name="Shape 8782"/>
          <p:cNvSpPr/>
          <p:nvPr/>
        </p:nvSpPr>
        <p:spPr>
          <a:xfrm>
            <a:off x="6318244" y="7111209"/>
            <a:ext cx="64643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Ignore updating j if index is out of bounds</a:t>
            </a:r>
          </a:p>
        </p:txBody>
      </p:sp>
    </p:spTree>
  </p:cSld>
  <p:clrMapOvr>
    <a:masterClrMapping/>
  </p:clrMapOvr>
  <p:transition xmlns:p14="http://schemas.microsoft.com/office/powerpoint/2010/main" spd="med" advClick="1"/>
</p:sld>
</file>

<file path=ppt/slides/slide2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784" name="Table 8784"/>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785" name="Shape 8785"/>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86" name="Shape 8786"/>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87" name="Shape 8787"/>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88" name="Shape 8788"/>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89" name="Shape 8789"/>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0" name="Shape 8790"/>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1" name="Shape 8791"/>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2" name="Shape 8792"/>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3" name="Shape 8793"/>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4" name="Shape 8794"/>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5" name="Shape 8795"/>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6" name="Shape 8796"/>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7" name="Shape 8797"/>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8" name="Shape 8798"/>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9" name="Shape 8799"/>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00" name="Shape 8800"/>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01" name="Shape 8801"/>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02" name="Shape 8802"/>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pic>
        <p:nvPicPr>
          <p:cNvPr id="8803" name=""/>
          <p:cNvPicPr>
            <a:picLocks noChangeAspect="0"/>
          </p:cNvPicPr>
          <p:nvPr/>
        </p:nvPicPr>
        <p:blipFill>
          <a:blip r:embed="rId3">
            <a:alphaModFix amt="71000"/>
            <a:extLst/>
          </a:blip>
          <a:stretch>
            <a:fillRect/>
          </a:stretch>
        </p:blipFill>
        <p:spPr>
          <a:xfrm>
            <a:off x="2997200" y="318988"/>
            <a:ext cx="994321" cy="9115624"/>
          </a:xfrm>
          <a:prstGeom prst="rect">
            <a:avLst/>
          </a:prstGeom>
        </p:spPr>
      </p:pic>
      <p:sp>
        <p:nvSpPr>
          <p:cNvPr id="8805" name="Shape 8805"/>
          <p:cNvSpPr/>
          <p:nvPr/>
        </p:nvSpPr>
        <p:spPr>
          <a:xfrm>
            <a:off x="6432407" y="1677321"/>
            <a:ext cx="623598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Constructed Fenwick tree! We can now perform point and range query updates as required.</a:t>
            </a:r>
          </a:p>
        </p:txBody>
      </p:sp>
      <p:sp>
        <p:nvSpPr>
          <p:cNvPr id="8806" name="Shape 8806"/>
          <p:cNvSpPr/>
          <p:nvPr/>
        </p:nvSpPr>
        <p:spPr>
          <a:xfrm flipH="1">
            <a:off x="4161035" y="2693072"/>
            <a:ext cx="2861097" cy="109281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08" name="Shape 8808"/>
          <p:cNvSpPr/>
          <p:nvPr>
            <p:ph type="title"/>
          </p:nvPr>
        </p:nvSpPr>
        <p:spPr>
          <a:xfrm>
            <a:off x="-1968511" y="1268676"/>
            <a:ext cx="16323171" cy="7216248"/>
          </a:xfrm>
          <a:prstGeom prst="rect">
            <a:avLst/>
          </a:prstGeom>
        </p:spPr>
        <p:txBody>
          <a:bodyPr/>
          <a:lstStyle/>
          <a:p>
            <a:pPr>
              <a:defRPr b="1" sz="12100"/>
            </a:pPr>
            <a:r>
              <a:t>Fenwick Tree </a:t>
            </a:r>
          </a:p>
          <a:p>
            <a:pPr>
              <a:defRPr b="1" sz="12100"/>
            </a:pPr>
            <a:r>
              <a:t>Source Code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hape 507"/>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508" name="Shape 508"/>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09" name="Shape 509"/>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10" name="Shape 510"/>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11" name="Shape 511"/>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12" name="Shape 512"/>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3" name="Shape 513"/>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14" name="Shape 514"/>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15" name="Shape 51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6" name="Shape 516"/>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7" name="Shape 517"/>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8" name="Shape 518"/>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9" name="Shape 519"/>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0" name="Shape 520"/>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21" name="Shape 521"/>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22" name="Shape 522"/>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3" name="Shape 523"/>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4" name="Shape 524"/>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527" name="Shape 527"/>
          <p:cNvSpPr/>
          <p:nvPr/>
        </p:nvSpPr>
        <p:spPr>
          <a:xfrm>
            <a:off x="6430809" y="7451894"/>
            <a:ext cx="1364602" cy="779443"/>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28" name="Shape 528"/>
          <p:cNvSpPr/>
          <p:nvPr/>
        </p:nvSpPr>
        <p:spPr>
          <a:xfrm>
            <a:off x="8389598" y="7042996"/>
            <a:ext cx="767251" cy="1393219"/>
          </a:xfrm>
          <a:prstGeom prst="roundRect">
            <a:avLst>
              <a:gd name="adj" fmla="val 2482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9" name="Shape 529"/>
          <p:cNvSpPr/>
          <p:nvPr/>
        </p:nvSpPr>
        <p:spPr>
          <a:xfrm>
            <a:off x="9154815" y="7044971"/>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30" name="Shape 530"/>
          <p:cNvSpPr/>
          <p:nvPr/>
        </p:nvSpPr>
        <p:spPr>
          <a:xfrm>
            <a:off x="9526474" y="6387760"/>
            <a:ext cx="600150" cy="648618"/>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31" name="Shape 531"/>
          <p:cNvSpPr/>
          <p:nvPr/>
        </p:nvSpPr>
        <p:spPr>
          <a:xfrm>
            <a:off x="6114692" y="5676378"/>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2" name="Shape 532"/>
          <p:cNvSpPr/>
          <p:nvPr/>
        </p:nvSpPr>
        <p:spPr>
          <a:xfrm>
            <a:off x="6874779" y="6803600"/>
            <a:ext cx="600151" cy="648618"/>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3" name="Shape 533"/>
          <p:cNvSpPr/>
          <p:nvPr/>
        </p:nvSpPr>
        <p:spPr>
          <a:xfrm>
            <a:off x="8161619" y="6269933"/>
            <a:ext cx="1364602" cy="779443"/>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34" name="Shape 534"/>
          <p:cNvSpPr/>
          <p:nvPr/>
        </p:nvSpPr>
        <p:spPr>
          <a:xfrm>
            <a:off x="5816016" y="4899110"/>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5" name="Shape 535"/>
          <p:cNvSpPr/>
          <p:nvPr/>
        </p:nvSpPr>
        <p:spPr>
          <a:xfrm>
            <a:off x="6759062" y="4367177"/>
            <a:ext cx="491350"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6" name="Shape 536"/>
          <p:cNvSpPr/>
          <p:nvPr/>
        </p:nvSpPr>
        <p:spPr>
          <a:xfrm>
            <a:off x="9096762" y="4479240"/>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7" name="Shape 537"/>
          <p:cNvSpPr/>
          <p:nvPr/>
        </p:nvSpPr>
        <p:spPr>
          <a:xfrm>
            <a:off x="10074154" y="5303181"/>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8" name="Shape 538"/>
          <p:cNvSpPr/>
          <p:nvPr/>
        </p:nvSpPr>
        <p:spPr>
          <a:xfrm>
            <a:off x="8155890" y="4465291"/>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9" name="Shape 539"/>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40" name="Shape 540"/>
          <p:cNvSpPr/>
          <p:nvPr/>
        </p:nvSpPr>
        <p:spPr>
          <a:xfrm>
            <a:off x="7185863" y="5823458"/>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41" name="Shape 541"/>
          <p:cNvSpPr/>
          <p:nvPr/>
        </p:nvSpPr>
        <p:spPr>
          <a:xfrm>
            <a:off x="7185863" y="4837599"/>
            <a:ext cx="980667" cy="985465"/>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Shape 543"/>
          <p:cNvSpPr/>
          <p:nvPr>
            <p:ph type="title"/>
          </p:nvPr>
        </p:nvSpPr>
        <p:spPr>
          <a:prstGeom prst="rect">
            <a:avLst/>
          </a:prstGeom>
        </p:spPr>
        <p:txBody>
          <a:bodyPr/>
          <a:lstStyle/>
          <a:p>
            <a:pPr defTabSz="508254">
              <a:defRPr b="1" sz="6960"/>
            </a:pPr>
            <a:r>
              <a:t>When and where is a </a:t>
            </a:r>
            <a:r>
              <a:t>Union Find</a:t>
            </a:r>
            <a:r>
              <a:t> used?</a:t>
            </a:r>
          </a:p>
        </p:txBody>
      </p:sp>
      <p:sp>
        <p:nvSpPr>
          <p:cNvPr id="544" name="Shape 544"/>
          <p:cNvSpPr/>
          <p:nvPr/>
        </p:nvSpPr>
        <p:spPr>
          <a:xfrm>
            <a:off x="952500" y="2791710"/>
            <a:ext cx="11099800" cy="6320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000"/>
            </a:pPr>
            <a:r>
              <a:t>Kruskal's minimum spanning </a:t>
            </a:r>
          </a:p>
          <a:p>
            <a:pPr>
              <a:defRPr sz="4000"/>
            </a:pPr>
            <a:r>
              <a:t>tree algorithm</a:t>
            </a:r>
          </a:p>
          <a:p>
            <a:pPr>
              <a:defRPr sz="4000"/>
            </a:pPr>
          </a:p>
          <a:p>
            <a:pPr>
              <a:defRPr sz="4000"/>
            </a:pPr>
            <a:r>
              <a:t>Grid percolation</a:t>
            </a:r>
          </a:p>
          <a:p>
            <a:pPr>
              <a:defRPr sz="4000"/>
            </a:pPr>
          </a:p>
          <a:p>
            <a:pPr>
              <a:defRPr sz="4000"/>
            </a:pPr>
            <a:r>
              <a:t>Network connectivity</a:t>
            </a:r>
          </a:p>
          <a:p>
            <a:pPr>
              <a:defRPr sz="4000"/>
            </a:pPr>
          </a:p>
          <a:p>
            <a:pPr>
              <a:defRPr sz="4000"/>
            </a:pPr>
            <a:r>
              <a:t>Least common ancestor in trees</a:t>
            </a:r>
          </a:p>
          <a:p>
            <a:pPr>
              <a:defRPr sz="4000"/>
            </a:pPr>
          </a:p>
          <a:p>
            <a:pPr>
              <a:defRPr sz="4000"/>
            </a:pPr>
            <a:r>
              <a:t>Image processing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952500" y="-87946"/>
            <a:ext cx="11099800" cy="2159001"/>
          </a:xfrm>
          <a:prstGeom prst="rect">
            <a:avLst/>
          </a:prstGeom>
        </p:spPr>
        <p:txBody>
          <a:bodyPr/>
          <a:lstStyle>
            <a:lvl1pPr defTabSz="519937">
              <a:defRPr b="1" sz="7119"/>
            </a:lvl1pPr>
          </a:lstStyle>
          <a:p>
            <a:pPr/>
            <a:r>
              <a:t>Fenwick Tree Outline</a:t>
            </a:r>
          </a:p>
        </p:txBody>
      </p:sp>
      <p:sp>
        <p:nvSpPr>
          <p:cNvPr id="126" name="Shape 126"/>
          <p:cNvSpPr/>
          <p:nvPr>
            <p:ph type="body" idx="1"/>
          </p:nvPr>
        </p:nvSpPr>
        <p:spPr>
          <a:xfrm>
            <a:off x="3325680" y="1641298"/>
            <a:ext cx="7801686" cy="7788054"/>
          </a:xfrm>
          <a:prstGeom prst="rect">
            <a:avLst/>
          </a:prstGeom>
        </p:spPr>
        <p:txBody>
          <a:bodyPr/>
          <a:lstStyle/>
          <a:p>
            <a:pPr marL="435610" indent="-435610" defTabSz="572516">
              <a:spcBef>
                <a:spcPts val="3900"/>
              </a:spcBef>
              <a:defRPr b="1" sz="2744"/>
            </a:pPr>
            <a:r>
              <a:t>Discussion &amp; Examples</a:t>
            </a:r>
          </a:p>
          <a:p>
            <a:pPr lvl="1" marL="871219" indent="-435609" defTabSz="572516">
              <a:spcBef>
                <a:spcPts val="3900"/>
              </a:spcBef>
              <a:defRPr sz="2744"/>
            </a:pPr>
            <a:r>
              <a:t>Data structure motivation</a:t>
            </a:r>
            <a:endParaRPr>
              <a:solidFill>
                <a:schemeClr val="accent4"/>
              </a:solidFill>
            </a:endParaRPr>
          </a:p>
          <a:p>
            <a:pPr lvl="1" marL="871219" indent="-435609" defTabSz="572516">
              <a:spcBef>
                <a:spcPts val="3900"/>
              </a:spcBef>
              <a:defRPr sz="2744"/>
            </a:pPr>
            <a:r>
              <a:t>What is a Fenwick tree?</a:t>
            </a:r>
          </a:p>
          <a:p>
            <a:pPr lvl="1" marL="871219" indent="-435609" defTabSz="572516">
              <a:spcBef>
                <a:spcPts val="3900"/>
              </a:spcBef>
              <a:defRPr sz="2744"/>
            </a:pPr>
            <a:r>
              <a:t>Complexity analysis</a:t>
            </a:r>
          </a:p>
          <a:p>
            <a:pPr marL="435610" indent="-435610" defTabSz="572516">
              <a:spcBef>
                <a:spcPts val="3900"/>
              </a:spcBef>
              <a:defRPr b="1" sz="2744"/>
            </a:pPr>
            <a:r>
              <a:t>Implementation details</a:t>
            </a:r>
          </a:p>
          <a:p>
            <a:pPr lvl="1" marL="871219" indent="-435609" defTabSz="572516">
              <a:spcBef>
                <a:spcPts val="3900"/>
              </a:spcBef>
              <a:defRPr sz="2744"/>
            </a:pPr>
            <a:r>
              <a:t>Range query</a:t>
            </a:r>
          </a:p>
          <a:p>
            <a:pPr lvl="1" marL="871219" indent="-435609" defTabSz="572516">
              <a:spcBef>
                <a:spcPts val="3900"/>
              </a:spcBef>
              <a:defRPr sz="2744"/>
            </a:pPr>
            <a:r>
              <a:t>Point Updates</a:t>
            </a:r>
          </a:p>
          <a:p>
            <a:pPr lvl="1" marL="871219" indent="-435609" defTabSz="572516">
              <a:spcBef>
                <a:spcPts val="3900"/>
              </a:spcBef>
              <a:defRPr sz="2744"/>
            </a:pPr>
            <a:r>
              <a:t>Fenwick tree construction</a:t>
            </a:r>
          </a:p>
          <a:p>
            <a:pPr marL="435610" indent="-435610" defTabSz="572516">
              <a:spcBef>
                <a:spcPts val="3900"/>
              </a:spcBef>
              <a:defRPr b="1" sz="2744"/>
            </a:pPr>
            <a:r>
              <a:t>Code Implementation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549" name="Shape 549"/>
          <p:cNvSpPr/>
          <p:nvPr/>
        </p:nvSpPr>
        <p:spPr>
          <a:xfrm>
            <a:off x="534206" y="2741083"/>
            <a:ext cx="11936388" cy="4813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500"/>
            </a:pPr>
            <a:r>
              <a:t>Given a graph G = (V,E) we want to find a </a:t>
            </a:r>
            <a:r>
              <a:rPr b="1">
                <a:solidFill>
                  <a:schemeClr val="accent2">
                    <a:satOff val="-13916"/>
                    <a:lumOff val="13989"/>
                  </a:schemeClr>
                </a:solidFill>
              </a:rPr>
              <a:t>Minimum Spanning Tree</a:t>
            </a:r>
            <a:r>
              <a:t> in the graph (it may not be unique). A minimum spanning tree is a subset of the edges which connect all vertices in the graph with the minimal total edge cost.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Shape 551"/>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552" name="Shape 552"/>
          <p:cNvSpPr/>
          <p:nvPr/>
        </p:nvSpPr>
        <p:spPr>
          <a:xfrm>
            <a:off x="4064000" y="17835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53" name="Shape 553"/>
          <p:cNvSpPr/>
          <p:nvPr/>
        </p:nvSpPr>
        <p:spPr>
          <a:xfrm>
            <a:off x="2319866" y="4391327"/>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54" name="Shape 554"/>
          <p:cNvSpPr/>
          <p:nvPr/>
        </p:nvSpPr>
        <p:spPr>
          <a:xfrm>
            <a:off x="5130800" y="3917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55" name="Shape 555"/>
          <p:cNvSpPr/>
          <p:nvPr/>
        </p:nvSpPr>
        <p:spPr>
          <a:xfrm>
            <a:off x="24722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56" name="Shape 556"/>
          <p:cNvSpPr/>
          <p:nvPr/>
        </p:nvSpPr>
        <p:spPr>
          <a:xfrm>
            <a:off x="53170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57" name="Shape 557"/>
          <p:cNvSpPr/>
          <p:nvPr/>
        </p:nvSpPr>
        <p:spPr>
          <a:xfrm>
            <a:off x="7416800" y="2139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58" name="Shape 558"/>
          <p:cNvSpPr/>
          <p:nvPr/>
        </p:nvSpPr>
        <p:spPr>
          <a:xfrm>
            <a:off x="6654800" y="5691941"/>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59" name="Shape 559"/>
          <p:cNvSpPr/>
          <p:nvPr/>
        </p:nvSpPr>
        <p:spPr>
          <a:xfrm>
            <a:off x="8509000" y="681800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0" name="Shape 560"/>
          <p:cNvSpPr/>
          <p:nvPr/>
        </p:nvSpPr>
        <p:spPr>
          <a:xfrm>
            <a:off x="9025466" y="3772615"/>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1" name="Shape 561"/>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 name="Shape 562"/>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 name="Shape 563"/>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 name="Shape 564"/>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 name="Shape 565"/>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 name="Shape 566"/>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 name="Shape 567"/>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 name="Shape 568"/>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 name="Shape 569"/>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 name="Shape 570"/>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 name="Shape 571"/>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 name="Shape 572"/>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 name="Shape 573"/>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 name="Shape 574"/>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 name="Shape 575"/>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 name="Shape 576"/>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 name="Shape 577"/>
          <p:cNvSpPr/>
          <p:nvPr/>
        </p:nvSpPr>
        <p:spPr>
          <a:xfrm>
            <a:off x="10682302" y="569194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78" name="Shape 578"/>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 name="Shape 579"/>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 name="Shape 580"/>
          <p:cNvSpPr/>
          <p:nvPr/>
        </p:nvSpPr>
        <p:spPr>
          <a:xfrm>
            <a:off x="5927266" y="17887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81" name="Shape 581"/>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82" name="Shape 582"/>
          <p:cNvSpPr/>
          <p:nvPr/>
        </p:nvSpPr>
        <p:spPr>
          <a:xfrm>
            <a:off x="4940369"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583" name="Shape 583"/>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84" name="Shape 584"/>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85" name="Shape 585"/>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86" name="Shape 586"/>
          <p:cNvSpPr/>
          <p:nvPr/>
        </p:nvSpPr>
        <p:spPr>
          <a:xfrm>
            <a:off x="3774197"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87" name="Shape 587"/>
          <p:cNvSpPr/>
          <p:nvPr/>
        </p:nvSpPr>
        <p:spPr>
          <a:xfrm>
            <a:off x="4250866" y="701700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588" name="Shape 588"/>
          <p:cNvSpPr/>
          <p:nvPr/>
        </p:nvSpPr>
        <p:spPr>
          <a:xfrm>
            <a:off x="7167333" y="734770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89" name="Shape 589"/>
          <p:cNvSpPr/>
          <p:nvPr/>
        </p:nvSpPr>
        <p:spPr>
          <a:xfrm>
            <a:off x="7828610" y="611157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590" name="Shape 590"/>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91" name="Shape 591"/>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592" name="Shape 592"/>
          <p:cNvSpPr/>
          <p:nvPr/>
        </p:nvSpPr>
        <p:spPr>
          <a:xfrm>
            <a:off x="10334242" y="462464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593" name="Shape 593"/>
          <p:cNvSpPr/>
          <p:nvPr/>
        </p:nvSpPr>
        <p:spPr>
          <a:xfrm>
            <a:off x="8024347" y="454324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94" name="Shape 59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95" name="Shape 595"/>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96" name="Shape 596"/>
          <p:cNvSpPr/>
          <p:nvPr/>
        </p:nvSpPr>
        <p:spPr>
          <a:xfrm>
            <a:off x="4920825" y="5638560"/>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597" name="Shape 597"/>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00" name="Shape 600"/>
          <p:cNvSpPr/>
          <p:nvPr/>
        </p:nvSpPr>
        <p:spPr>
          <a:xfrm>
            <a:off x="4064000" y="17835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1" name="Shape 601"/>
          <p:cNvSpPr/>
          <p:nvPr/>
        </p:nvSpPr>
        <p:spPr>
          <a:xfrm>
            <a:off x="2319866" y="4391327"/>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2" name="Shape 602"/>
          <p:cNvSpPr/>
          <p:nvPr/>
        </p:nvSpPr>
        <p:spPr>
          <a:xfrm>
            <a:off x="5130800" y="3917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3" name="Shape 603"/>
          <p:cNvSpPr/>
          <p:nvPr/>
        </p:nvSpPr>
        <p:spPr>
          <a:xfrm>
            <a:off x="24722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4" name="Shape 604"/>
          <p:cNvSpPr/>
          <p:nvPr/>
        </p:nvSpPr>
        <p:spPr>
          <a:xfrm>
            <a:off x="53170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5" name="Shape 605"/>
          <p:cNvSpPr/>
          <p:nvPr/>
        </p:nvSpPr>
        <p:spPr>
          <a:xfrm>
            <a:off x="7416800" y="2139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6" name="Shape 606"/>
          <p:cNvSpPr/>
          <p:nvPr/>
        </p:nvSpPr>
        <p:spPr>
          <a:xfrm>
            <a:off x="6654800" y="5691941"/>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07" name="Shape 607"/>
          <p:cNvSpPr/>
          <p:nvPr/>
        </p:nvSpPr>
        <p:spPr>
          <a:xfrm>
            <a:off x="8509000" y="681800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08" name="Shape 608"/>
          <p:cNvSpPr/>
          <p:nvPr/>
        </p:nvSpPr>
        <p:spPr>
          <a:xfrm>
            <a:off x="9025466" y="3772615"/>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09" name="Shape 609"/>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0" name="Shape 610"/>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1" name="Shape 611"/>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2" name="Shape 612"/>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3" name="Shape 613"/>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4" name="Shape 614"/>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5" name="Shape 615"/>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6" name="Shape 616"/>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7" name="Shape 617"/>
          <p:cNvSpPr/>
          <p:nvPr/>
        </p:nvSpPr>
        <p:spPr>
          <a:xfrm>
            <a:off x="10682302" y="569194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18" name="Shape 618"/>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9" name="Shape 619"/>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20" name="Shape 620"/>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21" name="Shape 621"/>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22" name="Shape 622"/>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23" name="Shape 623"/>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24" name="Shape 624"/>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25" name="Shape 625"/>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26" name="Shape 626"/>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27" name="Shape 627"/>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28" name="Shape 628"/>
          <p:cNvSpPr/>
          <p:nvPr/>
        </p:nvSpPr>
        <p:spPr>
          <a:xfrm>
            <a:off x="1584625" y="8480635"/>
            <a:ext cx="9381161"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Minimum spanning tree with weight 14</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31" name="Shape 631"/>
          <p:cNvSpPr/>
          <p:nvPr/>
        </p:nvSpPr>
        <p:spPr>
          <a:xfrm>
            <a:off x="436702" y="2415429"/>
            <a:ext cx="12131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1) Sort edges by ascending edge weight.</a:t>
            </a:r>
          </a:p>
        </p:txBody>
      </p:sp>
      <p:sp>
        <p:nvSpPr>
          <p:cNvPr id="632" name="Shape 632"/>
          <p:cNvSpPr/>
          <p:nvPr/>
        </p:nvSpPr>
        <p:spPr>
          <a:xfrm>
            <a:off x="273421" y="4072782"/>
            <a:ext cx="1245795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2) Walk through the sorted edges, looking at the two nodes each edge belongs to. If they are already unified, we don’t need include this edge. Otherwise we include it and unify the nodes.</a:t>
            </a:r>
          </a:p>
        </p:txBody>
      </p:sp>
      <p:sp>
        <p:nvSpPr>
          <p:cNvPr id="633" name="Shape 633"/>
          <p:cNvSpPr/>
          <p:nvPr/>
        </p:nvSpPr>
        <p:spPr>
          <a:xfrm>
            <a:off x="963440" y="7292236"/>
            <a:ext cx="1107792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3) The algorithm terminates when every edge has been processed or all the vertices have been unified.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Shape 635"/>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36" name="Shape 636"/>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37" name="Shape 637"/>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38" name="Shape 638"/>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9" name="Shape 639"/>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40" name="Shape 640"/>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1" name="Shape 641"/>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2" name="Shape 642"/>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43" name="Shape 643"/>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44" name="Shape 644"/>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45" name="Shape 645"/>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6" name="Shape 646"/>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 name="Shape 647"/>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 name="Shape 648"/>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 name="Shape 649"/>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 name="Shape 650"/>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 name="Shape 651"/>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 name="Shape 652"/>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 name="Shape 653"/>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 name="Shape 654"/>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 name="Shape 655"/>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 name="Shape 656"/>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 name="Shape 657"/>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 name="Shape 658"/>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 name="Shape 659"/>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 name="Shape 660"/>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 name="Shape 661"/>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62" name="Shape 662"/>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 name="Shape 663"/>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 name="Shape 664"/>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65" name="Shape 665"/>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66" name="Shape 666"/>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67" name="Shape 667"/>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68" name="Shape 668"/>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69" name="Shape 669"/>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70" name="Shape 670"/>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671" name="Shape 671"/>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72" name="Shape 672"/>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673" name="Shape 673"/>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74" name="Shape 674"/>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75" name="Shape 675"/>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76" name="Shape 676"/>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77" name="Shape 677"/>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78" name="Shape 678"/>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679" name="Shape 679"/>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80" name="Shape 680"/>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81" name="Shape 681"/>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3" name="Shape 683"/>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84" name="Shape 684"/>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85" name="Shape 685"/>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86" name="Shape 686"/>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87" name="Shape 687"/>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88" name="Shape 688"/>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89" name="Shape 689"/>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90" name="Shape 690"/>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91" name="Shape 691"/>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92" name="Shape 692"/>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93" name="Shape 693"/>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 name="Shape 694"/>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5" name="Shape 695"/>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 name="Shape 696"/>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 name="Shape 697"/>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 name="Shape 698"/>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 name="Shape 699"/>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 name="Shape 700"/>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 name="Shape 701"/>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 name="Shape 702"/>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 name="Shape 703"/>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 name="Shape 704"/>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 name="Shape 705"/>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 name="Shape 706"/>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 name="Shape 707"/>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 name="Shape 708"/>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 name="Shape 709"/>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710" name="Shape 710"/>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 name="Shape 711"/>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 name="Shape 712"/>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13" name="Shape 713"/>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14" name="Shape 71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15" name="Shape 715"/>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16" name="Shape 716"/>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17" name="Shape 717"/>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18" name="Shape 718"/>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19" name="Shape 719"/>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20" name="Shape 720"/>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21" name="Shape 721"/>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22" name="Shape 72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23" name="Shape 72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24" name="Shape 724"/>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25" name="Shape 725"/>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26" name="Shape 726"/>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27" name="Shape 727"/>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28" name="Shape 728"/>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729" name="Shape 729"/>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30" name="Shape 73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4" name="Shape 734"/>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735" name="Shape 735"/>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736" name="Shape 736"/>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737" name="Shape 737"/>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738" name="Shape 738"/>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739" name="Shape 739"/>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740" name="Shape 740"/>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741" name="Shape 741"/>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742" name="Shape 742"/>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743" name="Shape 743"/>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744" name="Shape 744"/>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 name="Shape 745"/>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 name="Shape 746"/>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 name="Shape 747"/>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8" name="Shape 748"/>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9" name="Shape 749"/>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0" name="Shape 750"/>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1" name="Shape 751"/>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2" name="Shape 752"/>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3" name="Shape 753"/>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4" name="Shape 754"/>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5" name="Shape 755"/>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6" name="Shape 756"/>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7" name="Shape 757"/>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8" name="Shape 758"/>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9" name="Shape 759"/>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0" name="Shape 760"/>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761" name="Shape 761"/>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762" name="Shape 762"/>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3" name="Shape 763"/>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64" name="Shape 764"/>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65" name="Shape 765"/>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66" name="Shape 766"/>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67" name="Shape 767"/>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68" name="Shape 768"/>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69" name="Shape 769"/>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70" name="Shape 770"/>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71" name="Shape 771"/>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72" name="Shape 77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73" name="Shape 77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74" name="Shape 77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75" name="Shape 775"/>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76" name="Shape 776"/>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77" name="Shape 777"/>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778" name="Shape 778"/>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79" name="Shape 779"/>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0" name="Shape 780"/>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81" name="Shape 781"/>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3" name="Shape 783"/>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784" name="Shape 784"/>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785" name="Shape 785"/>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786" name="Shape 786"/>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787" name="Shape 787"/>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788" name="Shape 788"/>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789" name="Shape 789"/>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790" name="Shape 790"/>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791" name="Shape 791"/>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792" name="Shape 792"/>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793" name="Shape 793"/>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4" name="Shape 794"/>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5" name="Shape 795"/>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6" name="Shape 796"/>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7" name="Shape 797"/>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8" name="Shape 798"/>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9" name="Shape 799"/>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0" name="Shape 800"/>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1" name="Shape 801"/>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2" name="Shape 802"/>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3" name="Shape 803"/>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4" name="Shape 804"/>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5" name="Shape 805"/>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6" name="Shape 806"/>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7" name="Shape 807"/>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8" name="Shape 808"/>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9" name="Shape 809"/>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810" name="Shape 810"/>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811" name="Shape 811"/>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2" name="Shape 812"/>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13" name="Shape 813"/>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14" name="Shape 814"/>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15" name="Shape 815"/>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16" name="Shape 816"/>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17" name="Shape 817"/>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18" name="Shape 818"/>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819" name="Shape 819"/>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20" name="Shape 820"/>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821" name="Shape 82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22" name="Shape 822"/>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23" name="Shape 823"/>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24" name="Shape 82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25" name="Shape 825"/>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26" name="Shape 826"/>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827" name="Shape 827"/>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28" name="Shape 828"/>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29" name="Shape 829"/>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30" name="Shape 830"/>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Shape 832"/>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833" name="Shape 833"/>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834" name="Shape 834"/>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835" name="Shape 835"/>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836" name="Shape 836"/>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837" name="Shape 837"/>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838" name="Shape 838"/>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839" name="Shape 839"/>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840" name="Shape 840"/>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841" name="Shape 841"/>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842" name="Shape 842"/>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3" name="Shape 843"/>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844" name="Shape 844"/>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5" name="Shape 845"/>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6" name="Shape 846"/>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7" name="Shape 847"/>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8" name="Shape 848"/>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9" name="Shape 849"/>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0" name="Shape 850"/>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1" name="Shape 851"/>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2" name="Shape 852"/>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3" name="Shape 853"/>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4" name="Shape 854"/>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5" name="Shape 855"/>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6" name="Shape 856"/>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7" name="Shape 857"/>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8" name="Shape 858"/>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859" name="Shape 859"/>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860" name="Shape 860"/>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1" name="Shape 861"/>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62" name="Shape 86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63" name="Shape 863"/>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64" name="Shape 864"/>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65" name="Shape 865"/>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66" name="Shape 866"/>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67" name="Shape 86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868" name="Shape 868"/>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69" name="Shape 869"/>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870" name="Shape 870"/>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71" name="Shape 871"/>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72" name="Shape 872"/>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73" name="Shape 873"/>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74" name="Shape 874"/>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75" name="Shape 875"/>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876" name="Shape 876"/>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77" name="Shape 877"/>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78" name="Shape 878"/>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79" name="Shape 879"/>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1" name="Shape 881"/>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882" name="Shape 882"/>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883" name="Shape 883"/>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884" name="Shape 884"/>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885" name="Shape 885"/>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886" name="Shape 886"/>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887" name="Shape 887"/>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888" name="Shape 888"/>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889" name="Shape 889"/>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890" name="Shape 890"/>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891" name="Shape 891"/>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2" name="Shape 892"/>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893" name="Shape 893"/>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4" name="Shape 894"/>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5" name="Shape 895"/>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6" name="Shape 896"/>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7" name="Shape 897"/>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8" name="Shape 898"/>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9" name="Shape 899"/>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0" name="Shape 900"/>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1" name="Shape 901"/>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2" name="Shape 902"/>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3" name="Shape 903"/>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4" name="Shape 904"/>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5" name="Shape 905"/>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6" name="Shape 906"/>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7" name="Shape 907"/>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908" name="Shape 908"/>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09" name="Shape 909"/>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0" name="Shape 910"/>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11" name="Shape 911"/>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12" name="Shape 912"/>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13" name="Shape 913"/>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14" name="Shape 914"/>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15" name="Shape 91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16" name="Shape 916"/>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917" name="Shape 917"/>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18" name="Shape 918"/>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919" name="Shape 919"/>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20" name="Shape 92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21" name="Shape 921"/>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2" name="Shape 922"/>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3" name="Shape 923"/>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24" name="Shape 924"/>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925" name="Shape 925"/>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26" name="Shape 926"/>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7" name="Shape 927"/>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28" name="Shape 928"/>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ctrTitle"/>
          </p:nvPr>
        </p:nvSpPr>
        <p:spPr>
          <a:xfrm>
            <a:off x="368149" y="417845"/>
            <a:ext cx="12268502" cy="3871130"/>
          </a:xfrm>
          <a:prstGeom prst="rect">
            <a:avLst/>
          </a:prstGeom>
        </p:spPr>
        <p:txBody>
          <a:bodyPr/>
          <a:lstStyle>
            <a:lvl1pPr>
              <a:defRPr b="1" sz="14000"/>
            </a:lvl1pPr>
          </a:lstStyle>
          <a:p>
            <a:pPr/>
            <a:r>
              <a:t>Union Find!</a:t>
            </a:r>
          </a:p>
        </p:txBody>
      </p:sp>
      <p:sp>
        <p:nvSpPr>
          <p:cNvPr id="129" name="Shape 129"/>
          <p:cNvSpPr/>
          <p:nvPr/>
        </p:nvSpPr>
        <p:spPr>
          <a:xfrm>
            <a:off x="1895853" y="4343898"/>
            <a:ext cx="9213094"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500"/>
            </a:lvl1pPr>
          </a:lstStyle>
          <a:p>
            <a:pPr/>
            <a:r>
              <a:t>(Disjoint Set)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0" name="Shape 930"/>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931" name="Shape 931"/>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932" name="Shape 932"/>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933" name="Shape 933"/>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934" name="Shape 934"/>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35" name="Shape 935"/>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936" name="Shape 936"/>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937" name="Shape 937"/>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938" name="Shape 938"/>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9" name="Shape 939"/>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0" name="Shape 940"/>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1" name="Shape 941"/>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2" name="Shape 942"/>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43" name="Shape 943"/>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4" name="Shape 944"/>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5" name="Shape 945"/>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6" name="Shape 946"/>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7" name="Shape 947"/>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8" name="Shape 948"/>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9" name="Shape 949"/>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0" name="Shape 950"/>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1" name="Shape 951"/>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2" name="Shape 952"/>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3" name="Shape 953"/>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954" name="Shape 954"/>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55" name="Shape 955"/>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6" name="Shape 956"/>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57" name="Shape 957"/>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58" name="Shape 958"/>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59" name="Shape 959"/>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60" name="Shape 960"/>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61" name="Shape 961"/>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62" name="Shape 962"/>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963" name="Shape 963"/>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64" name="Shape 964"/>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965" name="Shape 965"/>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66" name="Shape 966"/>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67" name="Shape 967"/>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68" name="Shape 968"/>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69" name="Shape 969"/>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70" name="Shape 970"/>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971" name="Shape 97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72" name="Shape 972"/>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73" name="Shape 973"/>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974" name="Shape 974"/>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975" name="Shape 975"/>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76" name="Shape 976"/>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77" name="Shape 977"/>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9" name="Shape 979"/>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980" name="Shape 980"/>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981" name="Shape 981"/>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982" name="Shape 982"/>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983" name="Shape 983"/>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84" name="Shape 984"/>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985" name="Shape 985"/>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986" name="Shape 986"/>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987" name="Shape 987"/>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8" name="Shape 988"/>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9" name="Shape 989"/>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0" name="Shape 990"/>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1" name="Shape 991"/>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92" name="Shape 992"/>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3" name="Shape 993"/>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4" name="Shape 994"/>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5" name="Shape 995"/>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6" name="Shape 996"/>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7" name="Shape 997"/>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8" name="Shape 998"/>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9" name="Shape 999"/>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0" name="Shape 1000"/>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1" name="Shape 1001"/>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2" name="Shape 1002"/>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003" name="Shape 1003"/>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04" name="Shape 1004"/>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5" name="Shape 100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06" name="Shape 1006"/>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07" name="Shape 1007"/>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08" name="Shape 1008"/>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09" name="Shape 1009"/>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10" name="Shape 1010"/>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11" name="Shape 1011"/>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012" name="Shape 1012"/>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13" name="Shape 1013"/>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014" name="Shape 1014"/>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15" name="Shape 1015"/>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16" name="Shape 1016"/>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17" name="Shape 1017"/>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18" name="Shape 1018"/>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19" name="Shape 1019"/>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020" name="Shape 1020"/>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21" name="Shape 1021"/>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22" name="Shape 1022"/>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23" name="Shape 1023"/>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24" name="Shape 102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25" name="Shape 1025"/>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26" name="Shape 1026"/>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8" name="Shape 1028"/>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029" name="Shape 1029"/>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030" name="Shape 1030"/>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031" name="Shape 1031"/>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032" name="Shape 1032"/>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33" name="Shape 1033"/>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034" name="Shape 1034"/>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035" name="Shape 1035"/>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036" name="Shape 1036"/>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7" name="Shape 1037"/>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8" name="Shape 1038"/>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9" name="Shape 1039"/>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0" name="Shape 1040"/>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41" name="Shape 1041"/>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2" name="Shape 1042"/>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3" name="Shape 1043"/>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4" name="Shape 1044"/>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5" name="Shape 1045"/>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46" name="Shape 1046"/>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7" name="Shape 1047"/>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8" name="Shape 1048"/>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9" name="Shape 1049"/>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0" name="Shape 1050"/>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1" name="Shape 1051"/>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052" name="Shape 1052"/>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53" name="Shape 1053"/>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4" name="Shape 1054"/>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55" name="Shape 1055"/>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56" name="Shape 1056"/>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57" name="Shape 1057"/>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58" name="Shape 1058"/>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59" name="Shape 1059"/>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60" name="Shape 1060"/>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061" name="Shape 1061"/>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62" name="Shape 1062"/>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063" name="Shape 1063"/>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64" name="Shape 1064"/>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65" name="Shape 1065"/>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66" name="Shape 1066"/>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67" name="Shape 1067"/>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68" name="Shape 1068"/>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069" name="Shape 1069"/>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70" name="Shape 1070"/>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71" name="Shape 1071"/>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72" name="Shape 1072"/>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73" name="Shape 1073"/>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74" name="Shape 1074"/>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75" name="Shape 1075"/>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7" name="Shape 1077"/>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078" name="Shape 1078"/>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79" name="Shape 1079"/>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80" name="Shape 1080"/>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081" name="Shape 1081"/>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082" name="Shape 1082"/>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083" name="Shape 1083"/>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84" name="Shape 1084"/>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085" name="Shape 1085"/>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086" name="Shape 1086"/>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087" name="Shape 1087"/>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8" name="Shape 1088"/>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89" name="Shape 1089"/>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0" name="Shape 1090"/>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1" name="Shape 1091"/>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2" name="Shape 1092"/>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93" name="Shape 1093"/>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4" name="Shape 1094"/>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5" name="Shape 1095"/>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6" name="Shape 1096"/>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7" name="Shape 1097"/>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98" name="Shape 1098"/>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9" name="Shape 1099"/>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0" name="Shape 1100"/>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1" name="Shape 1101"/>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2" name="Shape 1102"/>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3" name="Shape 1103"/>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104" name="Shape 1104"/>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05" name="Shape 1105"/>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6" name="Shape 1106"/>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07" name="Shape 1107"/>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08" name="Shape 1108"/>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09" name="Shape 1109"/>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10" name="Shape 1110"/>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11" name="Shape 1111"/>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12" name="Shape 1112"/>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113" name="Shape 1113"/>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14" name="Shape 1114"/>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115" name="Shape 1115"/>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16" name="Shape 1116"/>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17" name="Shape 1117"/>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18" name="Shape 1118"/>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19" name="Shape 1119"/>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20" name="Shape 1120"/>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121" name="Shape 112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22" name="Shape 1122"/>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23" name="Shape 1123"/>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24" name="Shape 1124"/>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6" name="Shape 1126"/>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127" name="Shape 1127"/>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128" name="Shape 1128"/>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129" name="Shape 1129"/>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130" name="Shape 1130"/>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131" name="Shape 1131"/>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132" name="Shape 1132"/>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133" name="Shape 1133"/>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134" name="Shape 1134"/>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5" name="Shape 1135"/>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6" name="Shape 1136"/>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7" name="Shape 1137"/>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38" name="Shape 1138"/>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9" name="Shape 1139"/>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0" name="Shape 1140"/>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1" name="Shape 1141"/>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2" name="Shape 1142"/>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3" name="Shape 1143"/>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4" name="Shape 1144"/>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5" name="Shape 1145"/>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6" name="Shape 1146"/>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7" name="Shape 1147"/>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148" name="Shape 1148"/>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49" name="Shape 1149"/>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0" name="Shape 1150"/>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51" name="Shape 1151"/>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52" name="Shape 1152"/>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53" name="Shape 1153"/>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54" name="Shape 1154"/>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55" name="Shape 115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56" name="Shape 1156"/>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157" name="Shape 1157"/>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58" name="Shape 1158"/>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159" name="Shape 1159"/>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60" name="Shape 116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61" name="Shape 1161"/>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2" name="Shape 1162"/>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3" name="Shape 1163"/>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64" name="Shape 1164"/>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165" name="Shape 1165"/>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66" name="Shape 1166"/>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167" name="Shape 1167"/>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168" name="Shape 1168"/>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169" name="Shape 1169"/>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170" name="Shape 1170"/>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171" name="Shape 1171"/>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72" name="Shape 117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73" name="Shape 1173"/>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5" name="Shape 1175"/>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176" name="Shape 1176"/>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177" name="Shape 1177"/>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178" name="Shape 1178"/>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179" name="Shape 1179"/>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180" name="Shape 1180"/>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181" name="Shape 1181"/>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182" name="Shape 1182"/>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183" name="Shape 1183"/>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184" name="Shape 1184"/>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5" name="Shape 1185"/>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6" name="Shape 1186"/>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7" name="Shape 1187"/>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88" name="Shape 1188"/>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9" name="Shape 1189"/>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0" name="Shape 1190"/>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1" name="Shape 1191"/>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2" name="Shape 1192"/>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3" name="Shape 1193"/>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4" name="Shape 1194"/>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5" name="Shape 1195"/>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6" name="Shape 1196"/>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7" name="Shape 1197"/>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198" name="Shape 1198"/>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99" name="Shape 1199"/>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0" name="Shape 1200"/>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01" name="Shape 1201"/>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02" name="Shape 1202"/>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03" name="Shape 1203"/>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04" name="Shape 1204"/>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05" name="Shape 120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06" name="Shape 1206"/>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207" name="Shape 1207"/>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08" name="Shape 1208"/>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209" name="Shape 1209"/>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10" name="Shape 121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11" name="Shape 1211"/>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12" name="Shape 1212"/>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13" name="Shape 1213"/>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14" name="Shape 1214"/>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215" name="Shape 1215"/>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16" name="Shape 1216"/>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217" name="Shape 1217"/>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218" name="Shape 1218"/>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19" name="Shape 1219"/>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20" name="Shape 1220"/>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21" name="Shape 1221"/>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22" name="Shape 1222"/>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4" name="Shape 1224"/>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225" name="Shape 1225"/>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226" name="Shape 1226"/>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227" name="Shape 1227"/>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228" name="Shape 1228"/>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229" name="Shape 1229"/>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230" name="Shape 1230"/>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231" name="Shape 1231"/>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232" name="Shape 1232"/>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233" name="Shape 1233"/>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4" name="Shape 1234"/>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5" name="Shape 1235"/>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6" name="Shape 1236"/>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37" name="Shape 1237"/>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8" name="Shape 1238"/>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239" name="Shape 1239"/>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0" name="Shape 1240"/>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1" name="Shape 1241"/>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2" name="Shape 1242"/>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3" name="Shape 1243"/>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4" name="Shape 1244"/>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5" name="Shape 1245"/>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6" name="Shape 1246"/>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247" name="Shape 1247"/>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48" name="Shape 1248"/>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9" name="Shape 1249"/>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50" name="Shape 1250"/>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51" name="Shape 125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52" name="Shape 125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53" name="Shape 1253"/>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54" name="Shape 1254"/>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55" name="Shape 1255"/>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256" name="Shape 1256"/>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57" name="Shape 1257"/>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258" name="Shape 1258"/>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59" name="Shape 1259"/>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60" name="Shape 1260"/>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1" name="Shape 1261"/>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2" name="Shape 126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63" name="Shape 1263"/>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264" name="Shape 1264"/>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65" name="Shape 1265"/>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266" name="Shape 1266"/>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267" name="Shape 1267"/>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68" name="Shape 1268"/>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69" name="Shape 1269"/>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70" name="Shape 1270"/>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71" name="Shape 1271"/>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3" name="Shape 1273"/>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274" name="Shape 1274"/>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275" name="Shape 1275"/>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276" name="Shape 1276"/>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277" name="Shape 1277"/>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278" name="Shape 1278"/>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279" name="Shape 1279"/>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280" name="Shape 1280"/>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281" name="Shape 1281"/>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282" name="Shape 1282"/>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3" name="Shape 1283"/>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4" name="Shape 1284"/>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5" name="Shape 1285"/>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86" name="Shape 1286"/>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7" name="Shape 1287"/>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288" name="Shape 1288"/>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9" name="Shape 1289"/>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0" name="Shape 1290"/>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1" name="Shape 1291"/>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2" name="Shape 1292"/>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3" name="Shape 1293"/>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4" name="Shape 1294"/>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5" name="Shape 1295"/>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296" name="Shape 1296"/>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97" name="Shape 1297"/>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8" name="Shape 1298"/>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99" name="Shape 1299"/>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00" name="Shape 1300"/>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01" name="Shape 1301"/>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02" name="Shape 1302"/>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03" name="Shape 1303"/>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04" name="Shape 1304"/>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305" name="Shape 1305"/>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06" name="Shape 130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307" name="Shape 1307"/>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08" name="Shape 1308"/>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09" name="Shape 1309"/>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0" name="Shape 1310"/>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1" name="Shape 1311"/>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12" name="Shape 1312"/>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313" name="Shape 1313"/>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14" name="Shape 1314"/>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315" name="Shape 1315"/>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316" name="Shape 1316"/>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17" name="Shape 1317"/>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18" name="Shape 1318"/>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9" name="Shape 1319"/>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20" name="Shape 132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2" name="Shape 1322"/>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323" name="Shape 1323"/>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324" name="Shape 1324"/>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325" name="Shape 1325"/>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326" name="Shape 1326"/>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327" name="Shape 1327"/>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328" name="Shape 1328"/>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329" name="Shape 1329"/>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330" name="Shape 1330"/>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331" name="Shape 1331"/>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2" name="Shape 1332"/>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3" name="Shape 1333"/>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4" name="Shape 1334"/>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35" name="Shape 1335"/>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6" name="Shape 1336"/>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337" name="Shape 1337"/>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8" name="Shape 1338"/>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9" name="Shape 1339"/>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0" name="Shape 1340"/>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1" name="Shape 1341"/>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2" name="Shape 1342"/>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3" name="Shape 1343"/>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4" name="Shape 1344"/>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345" name="Shape 1345"/>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46" name="Shape 1346"/>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47" name="Shape 1347"/>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48" name="Shape 1348"/>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49" name="Shape 1349"/>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50" name="Shape 1350"/>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51" name="Shape 135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52" name="Shape 1352"/>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53" name="Shape 1353"/>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354" name="Shape 135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55" name="Shape 1355"/>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356" name="Shape 1356"/>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57" name="Shape 1357"/>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58" name="Shape 1358"/>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59" name="Shape 1359"/>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60" name="Shape 1360"/>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61" name="Shape 136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362" name="Shape 1362"/>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63" name="Shape 1363"/>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364" name="Shape 1364"/>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365" name="Shape 1365"/>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66" name="Shape 1366"/>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67" name="Shape 1367"/>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68" name="Shape 1368"/>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69" name="Shape 1369"/>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1" name="Shape 1371"/>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372" name="Shape 1372"/>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373" name="Shape 1373"/>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374" name="Shape 1374"/>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375" name="Shape 1375"/>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376" name="Shape 1376"/>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377" name="Shape 1377"/>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378" name="Shape 1378"/>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379" name="Shape 1379"/>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380" name="Shape 1380"/>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1" name="Shape 1381"/>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2" name="Shape 1382"/>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3" name="Shape 1383"/>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84" name="Shape 1384"/>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5" name="Shape 1385"/>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386" name="Shape 1386"/>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7" name="Shape 1387"/>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8" name="Shape 1388"/>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9" name="Shape 1389"/>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0" name="Shape 1390"/>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1" name="Shape 1391"/>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2" name="Shape 1392"/>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3" name="Shape 1393"/>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394" name="Shape 1394"/>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95" name="Shape 1395"/>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96" name="Shape 1396"/>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97" name="Shape 1397"/>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98" name="Shape 1398"/>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99" name="Shape 1399"/>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00" name="Shape 1400"/>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01" name="Shape 1401"/>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02" name="Shape 1402"/>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403" name="Shape 1403"/>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04" name="Shape 1404"/>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405" name="Shape 1405"/>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06" name="Shape 1406"/>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07" name="Shape 1407"/>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08" name="Shape 1408"/>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09" name="Shape 1409"/>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10" name="Shape 1410"/>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411" name="Shape 141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12" name="Shape 1412"/>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413" name="Shape 1413"/>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414" name="Shape 1414"/>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15" name="Shape 1415"/>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16" name="Shape 1416"/>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17" name="Shape 1417"/>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18" name="Shape 1418"/>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19" name="Shape 1419"/>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0" name="Shape 1420"/>
          <p:cNvSpPr/>
          <p:nvPr/>
        </p:nvSpPr>
        <p:spPr>
          <a:xfrm>
            <a:off x="3376858" y="8377682"/>
            <a:ext cx="9702739"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Nodes C,J are already connected in yellow group. This creates a cycle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548410" y="1926202"/>
            <a:ext cx="11907979" cy="3719256"/>
          </a:xfrm>
          <a:prstGeom prst="rect">
            <a:avLst/>
          </a:prstGeom>
        </p:spPr>
        <p:txBody>
          <a:bodyPr/>
          <a:lstStyle/>
          <a:p>
            <a:pPr>
              <a:defRPr b="1" sz="11000"/>
            </a:pPr>
            <a:r>
              <a:t>Discussion</a:t>
            </a:r>
          </a:p>
          <a:p>
            <a:pPr>
              <a:defRPr b="1" sz="11000"/>
            </a:pPr>
            <a:r>
              <a:t>and Examples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2" name="Shape 1422"/>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423" name="Shape 1423"/>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424" name="Shape 1424"/>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425" name="Shape 1425"/>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426" name="Shape 1426"/>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427" name="Shape 1427"/>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428" name="Shape 1428"/>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429" name="Shape 1429"/>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430" name="Shape 1430"/>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431" name="Shape 1431"/>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2" name="Shape 1432"/>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33" name="Shape 1433"/>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4" name="Shape 1434"/>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35" name="Shape 1435"/>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6" name="Shape 1436"/>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437" name="Shape 1437"/>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8" name="Shape 1438"/>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9" name="Shape 1439"/>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0" name="Shape 1440"/>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1" name="Shape 1441"/>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2" name="Shape 1442"/>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3" name="Shape 1443"/>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4" name="Shape 1444"/>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445" name="Shape 1445"/>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46" name="Shape 1446"/>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7" name="Shape 1447"/>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48" name="Shape 1448"/>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49" name="Shape 1449"/>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50" name="Shape 1450"/>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51" name="Shape 145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52" name="Shape 1452"/>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53" name="Shape 1453"/>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454" name="Shape 145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55" name="Shape 1455"/>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456" name="Shape 1456"/>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57" name="Shape 1457"/>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58" name="Shape 1458"/>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59" name="Shape 1459"/>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60" name="Shape 1460"/>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61" name="Shape 146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462" name="Shape 1462"/>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63" name="Shape 1463"/>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464" name="Shape 1464"/>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465" name="Shape 1465"/>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66" name="Shape 1466"/>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67" name="Shape 1467"/>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68" name="Shape 1468"/>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69" name="Shape 1469"/>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1" name="Shape 1471"/>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472" name="Shape 1472"/>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473" name="Shape 1473"/>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474" name="Shape 1474"/>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475" name="Shape 1475"/>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476" name="Shape 1476"/>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477" name="Shape 1477"/>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478" name="Shape 1478"/>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479" name="Shape 1479"/>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480" name="Shape 1480"/>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1" name="Shape 1481"/>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82" name="Shape 1482"/>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3" name="Shape 1483"/>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84" name="Shape 1484"/>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5" name="Shape 1485"/>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86" name="Shape 1486"/>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7" name="Shape 1487"/>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8" name="Shape 1488"/>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9" name="Shape 1489"/>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0" name="Shape 1490"/>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1" name="Shape 1491"/>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2" name="Shape 1492"/>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3" name="Shape 1493"/>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494" name="Shape 1494"/>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95" name="Shape 1495"/>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6" name="Shape 1496"/>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97" name="Shape 1497"/>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98" name="Shape 1498"/>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99" name="Shape 1499"/>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00" name="Shape 1500"/>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01" name="Shape 1501"/>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02" name="Shape 1502"/>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03" name="Shape 1503"/>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04" name="Shape 1504"/>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05" name="Shape 1505"/>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06" name="Shape 1506"/>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07" name="Shape 1507"/>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08" name="Shape 1508"/>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09" name="Shape 1509"/>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10" name="Shape 1510"/>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511" name="Shape 151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12" name="Shape 1512"/>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513" name="Shape 1513"/>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514" name="Shape 1514"/>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15" name="Shape 1515"/>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16" name="Shape 1516"/>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17" name="Shape 1517"/>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18" name="Shape 1518"/>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0" name="Shape 1520"/>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521" name="Shape 1521"/>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522" name="Shape 1522"/>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523" name="Shape 1523"/>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524" name="Shape 1524"/>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525" name="Shape 1525"/>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526" name="Shape 1526"/>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527" name="Shape 1527"/>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528" name="Shape 1528"/>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529" name="Shape 1529"/>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0" name="Shape 1530"/>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31" name="Shape 1531"/>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2" name="Shape 1532"/>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33" name="Shape 1533"/>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4" name="Shape 1534"/>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35" name="Shape 1535"/>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36" name="Shape 1536"/>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7" name="Shape 1537"/>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8" name="Shape 1538"/>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9" name="Shape 1539"/>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0" name="Shape 1540"/>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1" name="Shape 1541"/>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2" name="Shape 1542"/>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543" name="Shape 1543"/>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44" name="Shape 1544"/>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5" name="Shape 154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46" name="Shape 1546"/>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47" name="Shape 1547"/>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48" name="Shape 1548"/>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49" name="Shape 1549"/>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50" name="Shape 1550"/>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51" name="Shape 1551"/>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52" name="Shape 1552"/>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53" name="Shape 1553"/>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54" name="Shape 1554"/>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55" name="Shape 1555"/>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56" name="Shape 1556"/>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57" name="Shape 1557"/>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58" name="Shape 1558"/>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59" name="Shape 1559"/>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560" name="Shape 1560"/>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61" name="Shape 1561"/>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562" name="Shape 1562"/>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563" name="Shape 1563"/>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64" name="Shape 1564"/>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65" name="Shape 1565"/>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66" name="Shape 1566"/>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67" name="Shape 1567"/>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9" name="Shape 1569"/>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570" name="Shape 1570"/>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571" name="Shape 1571"/>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572" name="Shape 1572"/>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573" name="Shape 1573"/>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574" name="Shape 1574"/>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575" name="Shape 1575"/>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576" name="Shape 1576"/>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577" name="Shape 1577"/>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78" name="Shape 1578"/>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9" name="Shape 1579"/>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0" name="Shape 1580"/>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1" name="Shape 1581"/>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82" name="Shape 1582"/>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3" name="Shape 1583"/>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4" name="Shape 1584"/>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5" name="Shape 1585"/>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6" name="Shape 1586"/>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7" name="Shape 1587"/>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8" name="Shape 1588"/>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9" name="Shape 1589"/>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0" name="Shape 1590"/>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1" name="Shape 1591"/>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592" name="Shape 1592"/>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93" name="Shape 1593"/>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4" name="Shape 1594"/>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95" name="Shape 1595"/>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96" name="Shape 1596"/>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97" name="Shape 1597"/>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98" name="Shape 1598"/>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99" name="Shape 1599"/>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00" name="Shape 1600"/>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01" name="Shape 1601"/>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02" name="Shape 1602"/>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603" name="Shape 1603"/>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04" name="Shape 1604"/>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05" name="Shape 1605"/>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06" name="Shape 1606"/>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07" name="Shape 1607"/>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08" name="Shape 1608"/>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609" name="Shape 1609"/>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10" name="Shape 1610"/>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611" name="Shape 1611"/>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612" name="Shape 1612"/>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13" name="Shape 1613"/>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14" name="Shape 161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15" name="Shape 1615"/>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16" name="Shape 1616"/>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8" name="Shape 1618"/>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619" name="Shape 1619"/>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620" name="Shape 1620"/>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621" name="Shape 1621"/>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622" name="Shape 1622"/>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623" name="Shape 1623"/>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624" name="Shape 1624"/>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625" name="Shape 1625"/>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626" name="Shape 1626"/>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27" name="Shape 1627"/>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8" name="Shape 1628"/>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29" name="Shape 1629"/>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0" name="Shape 1630"/>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31" name="Shape 1631"/>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2" name="Shape 1632"/>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3" name="Shape 1633"/>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4" name="Shape 1634"/>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5" name="Shape 1635"/>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6" name="Shape 1636"/>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7" name="Shape 1637"/>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8" name="Shape 1638"/>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9" name="Shape 1639"/>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0" name="Shape 1640"/>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641" name="Shape 1641"/>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42" name="Shape 1642"/>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3" name="Shape 1643"/>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44" name="Shape 1644"/>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45" name="Shape 1645"/>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46" name="Shape 1646"/>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47" name="Shape 1647"/>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48" name="Shape 1648"/>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49" name="Shape 1649"/>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50" name="Shape 1650"/>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51" name="Shape 1651"/>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652" name="Shape 165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53" name="Shape 165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54" name="Shape 165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55" name="Shape 1655"/>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56" name="Shape 1656"/>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57" name="Shape 1657"/>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658" name="Shape 1658"/>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59" name="Shape 1659"/>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660" name="Shape 1660"/>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661" name="Shape 1661"/>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62" name="Shape 1662"/>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63" name="Shape 1663"/>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64" name="Shape 1664"/>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65" name="Shape 1665"/>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7" name="Shape 1667"/>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668" name="Shape 1668"/>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669" name="Shape 1669"/>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670" name="Shape 1670"/>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671" name="Shape 1671"/>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672" name="Shape 1672"/>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673" name="Shape 1673"/>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674" name="Shape 1674"/>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675" name="Shape 1675"/>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76" name="Shape 1676"/>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7" name="Shape 1677"/>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78" name="Shape 1678"/>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9" name="Shape 1679"/>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80" name="Shape 1680"/>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1" name="Shape 1681"/>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2" name="Shape 1682"/>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3" name="Shape 1683"/>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4" name="Shape 1684"/>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5" name="Shape 1685"/>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6" name="Shape 1686"/>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7" name="Shape 1687"/>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8" name="Shape 1688"/>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9" name="Shape 1689"/>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690" name="Shape 1690"/>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91" name="Shape 1691"/>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2" name="Shape 1692"/>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93" name="Shape 1693"/>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94" name="Shape 1694"/>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95" name="Shape 1695"/>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96" name="Shape 1696"/>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97" name="Shape 1697"/>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98" name="Shape 1698"/>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99" name="Shape 1699"/>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00" name="Shape 1700"/>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701" name="Shape 170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02" name="Shape 1702"/>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03" name="Shape 1703"/>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04" name="Shape 170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05" name="Shape 1705"/>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06" name="Shape 1706"/>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707" name="Shape 1707"/>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08" name="Shape 1708"/>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709" name="Shape 1709"/>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710" name="Shape 1710"/>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11" name="Shape 1711"/>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12" name="Shape 1712"/>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13" name="Shape 1713"/>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14" name="Shape 1714"/>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5" name="Shape 1715"/>
          <p:cNvSpPr/>
          <p:nvPr/>
        </p:nvSpPr>
        <p:spPr>
          <a:xfrm>
            <a:off x="3376858" y="8377682"/>
            <a:ext cx="9702739"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Nodes A,D are already connected in purple group. This creates a cycle </a:t>
            </a:r>
          </a:p>
        </p:txBody>
      </p:sp>
      <p:sp>
        <p:nvSpPr>
          <p:cNvPr id="1716" name="Shape 1716"/>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8" name="Shape 1718"/>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719" name="Shape 1719"/>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720" name="Shape 1720"/>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721" name="Shape 1721"/>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722" name="Shape 1722"/>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723" name="Shape 1723"/>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724" name="Shape 1724"/>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725" name="Shape 1725"/>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726" name="Shape 1726"/>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27" name="Shape 1727"/>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8" name="Shape 1728"/>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29" name="Shape 1729"/>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0" name="Shape 1730"/>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31" name="Shape 1731"/>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2" name="Shape 1732"/>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33" name="Shape 1733"/>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34" name="Shape 1734"/>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5" name="Shape 1735"/>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6" name="Shape 1736"/>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7" name="Shape 1737"/>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8" name="Shape 1738"/>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9" name="Shape 1739"/>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0" name="Shape 1740"/>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741" name="Shape 1741"/>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42" name="Shape 1742"/>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3" name="Shape 1743"/>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44" name="Shape 1744"/>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45" name="Shape 1745"/>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46" name="Shape 1746"/>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47" name="Shape 1747"/>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48" name="Shape 1748"/>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49" name="Shape 1749"/>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750" name="Shape 1750"/>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51" name="Shape 1751"/>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752" name="Shape 175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53" name="Shape 175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54" name="Shape 175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55" name="Shape 1755"/>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56" name="Shape 1756"/>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57" name="Shape 1757"/>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758" name="Shape 1758"/>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59" name="Shape 1759"/>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760" name="Shape 1760"/>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761" name="Shape 1761"/>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62" name="Shape 1762"/>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63" name="Shape 1763"/>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64" name="Shape 1764"/>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65" name="Shape 1765"/>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7" name="Shape 1767"/>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768" name="Shape 1768"/>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769" name="Shape 1769"/>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770" name="Shape 1770"/>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771" name="Shape 1771"/>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772" name="Shape 1772"/>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773" name="Shape 1773"/>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774" name="Shape 1774"/>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775" name="Shape 1775"/>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76" name="Shape 1776"/>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7" name="Shape 1777"/>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78" name="Shape 1778"/>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9" name="Shape 1779"/>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80" name="Shape 1780"/>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1" name="Shape 1781"/>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2" name="Shape 1782"/>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3" name="Shape 1783"/>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4" name="Shape 1784"/>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5" name="Shape 1785"/>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6" name="Shape 1786"/>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7" name="Shape 1787"/>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8" name="Shape 1788"/>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9" name="Shape 1789"/>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790" name="Shape 1790"/>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91" name="Shape 1791"/>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2" name="Shape 1792"/>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93" name="Shape 1793"/>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94" name="Shape 1794"/>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95" name="Shape 1795"/>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96" name="Shape 1796"/>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97" name="Shape 1797"/>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98" name="Shape 1798"/>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799" name="Shape 1799"/>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00" name="Shape 1800"/>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801" name="Shape 180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02" name="Shape 1802"/>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03" name="Shape 1803"/>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04" name="Shape 180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05" name="Shape 1805"/>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06" name="Shape 1806"/>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807" name="Shape 1807"/>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08" name="Shape 1808"/>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09" name="Shape 1809"/>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10" name="Shape 1810"/>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11" name="Shape 1811"/>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12" name="Shape 1812"/>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13" name="Shape 1813"/>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14" name="Shape 1814"/>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6" name="Shape 1816"/>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817" name="Shape 1817"/>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818" name="Shape 1818"/>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819" name="Shape 1819"/>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820" name="Shape 1820"/>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821" name="Shape 1821"/>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822" name="Shape 1822"/>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823" name="Shape 1823"/>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824" name="Shape 1824"/>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25" name="Shape 1825"/>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6" name="Shape 1826"/>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27" name="Shape 1827"/>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8" name="Shape 1828"/>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29" name="Shape 1829"/>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0" name="Shape 1830"/>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1" name="Shape 1831"/>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2" name="Shape 1832"/>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3" name="Shape 1833"/>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4" name="Shape 1834"/>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5" name="Shape 1835"/>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6" name="Shape 1836"/>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7" name="Shape 1837"/>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8" name="Shape 1838"/>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839" name="Shape 1839"/>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40" name="Shape 1840"/>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1" name="Shape 1841"/>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42" name="Shape 184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43" name="Shape 1843"/>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44" name="Shape 1844"/>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45" name="Shape 1845"/>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46" name="Shape 1846"/>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47" name="Shape 184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848" name="Shape 1848"/>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49" name="Shape 1849"/>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850" name="Shape 1850"/>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51" name="Shape 1851"/>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52" name="Shape 1852"/>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53" name="Shape 1853"/>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54" name="Shape 1854"/>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55" name="Shape 1855"/>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856" name="Shape 1856"/>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57" name="Shape 1857"/>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58" name="Shape 1858"/>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59" name="Shape 1859"/>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60" name="Shape 1860"/>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61" name="Shape 1861"/>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62" name="Shape 186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63" name="Shape 1863"/>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5" name="Shape 1865"/>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866" name="Shape 1866"/>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867" name="Shape 1867"/>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868" name="Shape 1868"/>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869" name="Shape 1869"/>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870" name="Shape 1870"/>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871" name="Shape 1871"/>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872" name="Shape 1872"/>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873" name="Shape 1873"/>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4" name="Shape 1874"/>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5" name="Shape 1875"/>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6" name="Shape 1876"/>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7" name="Shape 1877"/>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8" name="Shape 1878"/>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9" name="Shape 1879"/>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880" name="Shape 1880"/>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1" name="Shape 1881"/>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82" name="Shape 1882"/>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83" name="Shape 1883"/>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84" name="Shape 1884"/>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85" name="Shape 1885"/>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86" name="Shape 1886"/>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87" name="Shape 1887"/>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88" name="Shape 1888"/>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89" name="Shape 1889"/>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90" name="Shape 1890"/>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91" name="Shape 1891"/>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92" name="Shape 1892"/>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93" name="Shape 1893"/>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94" name="Shape 1894"/>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59140" y="42319"/>
            <a:ext cx="12886521" cy="2159001"/>
          </a:xfrm>
          <a:prstGeom prst="rect">
            <a:avLst/>
          </a:prstGeom>
        </p:spPr>
        <p:txBody>
          <a:bodyPr/>
          <a:lstStyle>
            <a:lvl1pPr>
              <a:defRPr b="1" sz="7500"/>
            </a:lvl1pPr>
          </a:lstStyle>
          <a:p>
            <a:pPr/>
            <a:r>
              <a:t>What is Union Find?</a:t>
            </a:r>
          </a:p>
        </p:txBody>
      </p:sp>
      <p:sp>
        <p:nvSpPr>
          <p:cNvPr id="136" name="Shape 136"/>
          <p:cNvSpPr/>
          <p:nvPr/>
        </p:nvSpPr>
        <p:spPr>
          <a:xfrm>
            <a:off x="743743" y="2509728"/>
            <a:ext cx="11745277" cy="56609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000"/>
            </a:pPr>
            <a:r>
              <a:rPr b="1">
                <a:solidFill>
                  <a:schemeClr val="accent2">
                    <a:satOff val="-13916"/>
                    <a:lumOff val="13989"/>
                  </a:schemeClr>
                </a:solidFill>
              </a:rPr>
              <a:t>Union Find</a:t>
            </a:r>
            <a:r>
              <a:t> is a data structure that keeps track of elements which are split into one or more disjoint sets. Its has two primary operations: </a:t>
            </a:r>
            <a:r>
              <a:rPr i="1"/>
              <a:t>find</a:t>
            </a:r>
            <a:r>
              <a:t> and </a:t>
            </a:r>
            <a:r>
              <a:rPr i="1"/>
              <a:t>union</a:t>
            </a:r>
            <a:r>
              <a: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6" name="Shape 1896"/>
          <p:cNvSpPr/>
          <p:nvPr>
            <p:ph type="title"/>
          </p:nvPr>
        </p:nvSpPr>
        <p:spPr>
          <a:xfrm>
            <a:off x="952500" y="-39097"/>
            <a:ext cx="11099800" cy="1736466"/>
          </a:xfrm>
          <a:prstGeom prst="rect">
            <a:avLst/>
          </a:prstGeom>
        </p:spPr>
        <p:txBody>
          <a:bodyPr/>
          <a:lstStyle>
            <a:lvl1pPr>
              <a:defRPr b="1" sz="9000"/>
            </a:lvl1pPr>
          </a:lstStyle>
          <a:p>
            <a:pPr/>
            <a:r>
              <a:t>Complexity</a:t>
            </a:r>
          </a:p>
        </p:txBody>
      </p:sp>
      <p:graphicFrame>
        <p:nvGraphicFramePr>
          <p:cNvPr id="1897" name="Table 1897"/>
          <p:cNvGraphicFramePr/>
          <p:nvPr/>
        </p:nvGraphicFramePr>
        <p:xfrm>
          <a:off x="789968" y="1901559"/>
          <a:ext cx="11437564" cy="66556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12431"/>
                <a:gridCol w="5712431"/>
              </a:tblGrid>
              <a:tr h="1107150">
                <a:tc>
                  <a:txBody>
                    <a:bodyPr/>
                    <a:lstStyle/>
                    <a:p>
                      <a:pPr defTabSz="914400">
                        <a:defRPr>
                          <a:solidFill>
                            <a:srgbClr val="000000"/>
                          </a:solidFill>
                        </a:defRPr>
                      </a:pPr>
                      <a:r>
                        <a:rPr b="1" sz="3600">
                          <a:solidFill>
                            <a:srgbClr val="FFFFFF"/>
                          </a:solidFill>
                          <a:latin typeface="+mj-lt"/>
                          <a:ea typeface="+mj-ea"/>
                          <a:cs typeface="+mj-cs"/>
                          <a:sym typeface="Menlo"/>
                        </a:rPr>
                        <a:t>Construction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Union</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α(1)</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Find</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α(1)</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Get component size</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α(1)</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Check if connected</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α(1)</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Count components</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898" name="Shape 1898"/>
          <p:cNvSpPr/>
          <p:nvPr/>
        </p:nvSpPr>
        <p:spPr>
          <a:xfrm>
            <a:off x="1791072" y="8748652"/>
            <a:ext cx="974831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4200"/>
            </a:lvl1pPr>
          </a:lstStyle>
          <a:p>
            <a:pPr/>
            <a:r>
              <a:t>α(1) - Amortized constant time</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0" name="Shape 1900"/>
          <p:cNvSpPr/>
          <p:nvPr>
            <p:ph type="title"/>
          </p:nvPr>
        </p:nvSpPr>
        <p:spPr>
          <a:xfrm>
            <a:off x="-680992" y="1883903"/>
            <a:ext cx="14366783" cy="4511614"/>
          </a:xfrm>
          <a:prstGeom prst="rect">
            <a:avLst/>
          </a:prstGeom>
        </p:spPr>
        <p:txBody>
          <a:bodyPr/>
          <a:lstStyle/>
          <a:p>
            <a:pPr>
              <a:defRPr b="1" sz="12000"/>
            </a:pPr>
            <a:r>
              <a:t>Union and </a:t>
            </a:r>
            <a:r>
              <a:t>Find</a:t>
            </a:r>
            <a:r>
              <a:t> Operations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2" name="Shape 1902"/>
          <p:cNvSpPr/>
          <p:nvPr>
            <p:ph type="title"/>
          </p:nvPr>
        </p:nvSpPr>
        <p:spPr>
          <a:xfrm>
            <a:off x="952500" y="254000"/>
            <a:ext cx="11099800" cy="1364159"/>
          </a:xfrm>
          <a:prstGeom prst="rect">
            <a:avLst/>
          </a:prstGeom>
        </p:spPr>
        <p:txBody>
          <a:bodyPr/>
          <a:lstStyle>
            <a:lvl1pPr>
              <a:defRPr b="1"/>
            </a:lvl1pPr>
          </a:lstStyle>
          <a:p>
            <a:pPr/>
            <a:r>
              <a:t>Union and Find</a:t>
            </a:r>
          </a:p>
        </p:txBody>
      </p:sp>
      <p:sp>
        <p:nvSpPr>
          <p:cNvPr id="1903" name="Shape 1903"/>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904" name="Shape 1904"/>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1905" name="Shape 1905"/>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grpSp>
        <p:nvGrpSpPr>
          <p:cNvPr id="1908" name="Group 1908"/>
          <p:cNvGrpSpPr/>
          <p:nvPr/>
        </p:nvGrpSpPr>
        <p:grpSpPr>
          <a:xfrm>
            <a:off x="5648721" y="7102871"/>
            <a:ext cx="691358" cy="691358"/>
            <a:chOff x="0" y="0"/>
            <a:chExt cx="691356" cy="691356"/>
          </a:xfrm>
        </p:grpSpPr>
        <p:sp>
          <p:nvSpPr>
            <p:cNvPr id="1907" name="Shape 190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190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11" name="Group 1911"/>
          <p:cNvGrpSpPr/>
          <p:nvPr/>
        </p:nvGrpSpPr>
        <p:grpSpPr>
          <a:xfrm>
            <a:off x="10957321" y="5753893"/>
            <a:ext cx="691358" cy="691357"/>
            <a:chOff x="0" y="0"/>
            <a:chExt cx="691356" cy="691356"/>
          </a:xfrm>
        </p:grpSpPr>
        <p:sp>
          <p:nvSpPr>
            <p:cNvPr id="1910" name="Shape 191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1909"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14" name="Group 1914"/>
          <p:cNvGrpSpPr/>
          <p:nvPr/>
        </p:nvGrpSpPr>
        <p:grpSpPr>
          <a:xfrm>
            <a:off x="7090965" y="4124721"/>
            <a:ext cx="691357" cy="691358"/>
            <a:chOff x="0" y="0"/>
            <a:chExt cx="691356" cy="691356"/>
          </a:xfrm>
        </p:grpSpPr>
        <p:sp>
          <p:nvSpPr>
            <p:cNvPr id="1913" name="Shape 191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191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17" name="Group 1917"/>
          <p:cNvGrpSpPr/>
          <p:nvPr/>
        </p:nvGrpSpPr>
        <p:grpSpPr>
          <a:xfrm>
            <a:off x="5902721" y="2645171"/>
            <a:ext cx="691358" cy="691358"/>
            <a:chOff x="0" y="0"/>
            <a:chExt cx="691356" cy="691356"/>
          </a:xfrm>
        </p:grpSpPr>
        <p:sp>
          <p:nvSpPr>
            <p:cNvPr id="1916" name="Shape 191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191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20" name="Group 1920"/>
          <p:cNvGrpSpPr/>
          <p:nvPr/>
        </p:nvGrpSpPr>
        <p:grpSpPr>
          <a:xfrm>
            <a:off x="4404121" y="5753893"/>
            <a:ext cx="691358" cy="691357"/>
            <a:chOff x="0" y="0"/>
            <a:chExt cx="691356" cy="691356"/>
          </a:xfrm>
        </p:grpSpPr>
        <p:sp>
          <p:nvSpPr>
            <p:cNvPr id="1919" name="Shape 191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191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23" name="Group 1923"/>
          <p:cNvGrpSpPr/>
          <p:nvPr/>
        </p:nvGrpSpPr>
        <p:grpSpPr>
          <a:xfrm>
            <a:off x="6436121" y="5474493"/>
            <a:ext cx="691358" cy="691357"/>
            <a:chOff x="0" y="0"/>
            <a:chExt cx="691356" cy="691356"/>
          </a:xfrm>
        </p:grpSpPr>
        <p:sp>
          <p:nvSpPr>
            <p:cNvPr id="1922" name="Shape 192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192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26" name="Group 1926"/>
          <p:cNvGrpSpPr/>
          <p:nvPr/>
        </p:nvGrpSpPr>
        <p:grpSpPr>
          <a:xfrm>
            <a:off x="7693421" y="7102871"/>
            <a:ext cx="691358" cy="691358"/>
            <a:chOff x="0" y="0"/>
            <a:chExt cx="691356" cy="691356"/>
          </a:xfrm>
        </p:grpSpPr>
        <p:sp>
          <p:nvSpPr>
            <p:cNvPr id="1925" name="Shape 192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1924"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29" name="Group 1929"/>
          <p:cNvGrpSpPr/>
          <p:nvPr/>
        </p:nvGrpSpPr>
        <p:grpSpPr>
          <a:xfrm>
            <a:off x="8846343" y="4509293"/>
            <a:ext cx="691357" cy="691357"/>
            <a:chOff x="0" y="0"/>
            <a:chExt cx="691356" cy="691356"/>
          </a:xfrm>
        </p:grpSpPr>
        <p:sp>
          <p:nvSpPr>
            <p:cNvPr id="1928" name="Shape 192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192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32" name="Group 1932"/>
          <p:cNvGrpSpPr/>
          <p:nvPr/>
        </p:nvGrpSpPr>
        <p:grpSpPr>
          <a:xfrm>
            <a:off x="8531621" y="2759471"/>
            <a:ext cx="691358" cy="691358"/>
            <a:chOff x="0" y="0"/>
            <a:chExt cx="691356" cy="691356"/>
          </a:xfrm>
        </p:grpSpPr>
        <p:sp>
          <p:nvSpPr>
            <p:cNvPr id="1931" name="Shape 193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193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35" name="Group 1935"/>
          <p:cNvGrpSpPr/>
          <p:nvPr/>
        </p:nvGrpSpPr>
        <p:grpSpPr>
          <a:xfrm>
            <a:off x="10601721" y="4118371"/>
            <a:ext cx="691358" cy="691358"/>
            <a:chOff x="0" y="0"/>
            <a:chExt cx="691356" cy="691356"/>
          </a:xfrm>
        </p:grpSpPr>
        <p:sp>
          <p:nvSpPr>
            <p:cNvPr id="1934" name="Shape 193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1933"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38" name="Group 1938"/>
          <p:cNvGrpSpPr/>
          <p:nvPr/>
        </p:nvGrpSpPr>
        <p:grpSpPr>
          <a:xfrm>
            <a:off x="9509521" y="6480571"/>
            <a:ext cx="691358" cy="691358"/>
            <a:chOff x="0" y="0"/>
            <a:chExt cx="691356" cy="691356"/>
          </a:xfrm>
        </p:grpSpPr>
        <p:sp>
          <p:nvSpPr>
            <p:cNvPr id="1937" name="Shape 193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193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41" name="Group 1941"/>
          <p:cNvGrpSpPr/>
          <p:nvPr/>
        </p:nvGrpSpPr>
        <p:grpSpPr>
          <a:xfrm>
            <a:off x="4607321" y="4124721"/>
            <a:ext cx="691358" cy="691358"/>
            <a:chOff x="0" y="0"/>
            <a:chExt cx="691356" cy="691356"/>
          </a:xfrm>
        </p:grpSpPr>
        <p:sp>
          <p:nvSpPr>
            <p:cNvPr id="1940" name="Shape 194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1939" name=""/>
            <p:cNvPicPr>
              <a:picLocks noChangeAspect="0"/>
            </p:cNvPicPr>
            <p:nvPr/>
          </p:nvPicPr>
          <p:blipFill>
            <a:blip r:embed="rId3">
              <a:extLst/>
            </a:blip>
            <a:stretch>
              <a:fillRect/>
            </a:stretch>
          </p:blipFill>
          <p:spPr>
            <a:xfrm>
              <a:off x="-1" y="-1"/>
              <a:ext cx="691358" cy="691358"/>
            </a:xfrm>
            <a:prstGeom prst="rect">
              <a:avLst/>
            </a:prstGeom>
            <a:effectLst/>
          </p:spPr>
        </p:pic>
      </p:gr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5" name="Shape 1945"/>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1948" name="Group 1948"/>
          <p:cNvGrpSpPr/>
          <p:nvPr/>
        </p:nvGrpSpPr>
        <p:grpSpPr>
          <a:xfrm>
            <a:off x="5648721" y="7102871"/>
            <a:ext cx="691358" cy="691358"/>
            <a:chOff x="0" y="0"/>
            <a:chExt cx="691356" cy="691356"/>
          </a:xfrm>
        </p:grpSpPr>
        <p:sp>
          <p:nvSpPr>
            <p:cNvPr id="1947" name="Shape 194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194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51" name="Group 1951"/>
          <p:cNvGrpSpPr/>
          <p:nvPr/>
        </p:nvGrpSpPr>
        <p:grpSpPr>
          <a:xfrm>
            <a:off x="10957321" y="5753893"/>
            <a:ext cx="691358" cy="691357"/>
            <a:chOff x="0" y="0"/>
            <a:chExt cx="691356" cy="691356"/>
          </a:xfrm>
        </p:grpSpPr>
        <p:sp>
          <p:nvSpPr>
            <p:cNvPr id="1950" name="Shape 195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194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52" name="Shape 1952"/>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1955" name="Group 1955"/>
          <p:cNvGrpSpPr/>
          <p:nvPr/>
        </p:nvGrpSpPr>
        <p:grpSpPr>
          <a:xfrm>
            <a:off x="5902721" y="2645171"/>
            <a:ext cx="691358" cy="691358"/>
            <a:chOff x="0" y="0"/>
            <a:chExt cx="691356" cy="691356"/>
          </a:xfrm>
        </p:grpSpPr>
        <p:sp>
          <p:nvSpPr>
            <p:cNvPr id="1954" name="Shape 195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195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58" name="Group 1958"/>
          <p:cNvGrpSpPr/>
          <p:nvPr/>
        </p:nvGrpSpPr>
        <p:grpSpPr>
          <a:xfrm>
            <a:off x="4404121" y="5753893"/>
            <a:ext cx="691358" cy="691357"/>
            <a:chOff x="0" y="0"/>
            <a:chExt cx="691356" cy="691356"/>
          </a:xfrm>
        </p:grpSpPr>
        <p:sp>
          <p:nvSpPr>
            <p:cNvPr id="1957" name="Shape 195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195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61" name="Group 1961"/>
          <p:cNvGrpSpPr/>
          <p:nvPr/>
        </p:nvGrpSpPr>
        <p:grpSpPr>
          <a:xfrm>
            <a:off x="6436121" y="5474493"/>
            <a:ext cx="691358" cy="691357"/>
            <a:chOff x="0" y="0"/>
            <a:chExt cx="691356" cy="691356"/>
          </a:xfrm>
        </p:grpSpPr>
        <p:sp>
          <p:nvSpPr>
            <p:cNvPr id="1960" name="Shape 196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195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64" name="Group 1964"/>
          <p:cNvGrpSpPr/>
          <p:nvPr/>
        </p:nvGrpSpPr>
        <p:grpSpPr>
          <a:xfrm>
            <a:off x="7693421" y="7102871"/>
            <a:ext cx="691358" cy="691358"/>
            <a:chOff x="0" y="0"/>
            <a:chExt cx="691356" cy="691356"/>
          </a:xfrm>
        </p:grpSpPr>
        <p:sp>
          <p:nvSpPr>
            <p:cNvPr id="1963" name="Shape 196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196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67" name="Group 1967"/>
          <p:cNvGrpSpPr/>
          <p:nvPr/>
        </p:nvGrpSpPr>
        <p:grpSpPr>
          <a:xfrm>
            <a:off x="8846343" y="4509293"/>
            <a:ext cx="691357" cy="691357"/>
            <a:chOff x="0" y="0"/>
            <a:chExt cx="691356" cy="691356"/>
          </a:xfrm>
        </p:grpSpPr>
        <p:sp>
          <p:nvSpPr>
            <p:cNvPr id="1966" name="Shape 196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196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70" name="Group 1970"/>
          <p:cNvGrpSpPr/>
          <p:nvPr/>
        </p:nvGrpSpPr>
        <p:grpSpPr>
          <a:xfrm>
            <a:off x="8531621" y="2759471"/>
            <a:ext cx="691358" cy="691358"/>
            <a:chOff x="0" y="0"/>
            <a:chExt cx="691356" cy="691356"/>
          </a:xfrm>
        </p:grpSpPr>
        <p:sp>
          <p:nvSpPr>
            <p:cNvPr id="1969" name="Shape 196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196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73" name="Group 1973"/>
          <p:cNvGrpSpPr/>
          <p:nvPr/>
        </p:nvGrpSpPr>
        <p:grpSpPr>
          <a:xfrm>
            <a:off x="10601721" y="4118371"/>
            <a:ext cx="691358" cy="691358"/>
            <a:chOff x="0" y="0"/>
            <a:chExt cx="691356" cy="691356"/>
          </a:xfrm>
        </p:grpSpPr>
        <p:sp>
          <p:nvSpPr>
            <p:cNvPr id="1972" name="Shape 197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197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74" name="Shape 1974"/>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grpSp>
        <p:nvGrpSpPr>
          <p:cNvPr id="1977" name="Group 1977"/>
          <p:cNvGrpSpPr/>
          <p:nvPr/>
        </p:nvGrpSpPr>
        <p:grpSpPr>
          <a:xfrm>
            <a:off x="4607321" y="4124721"/>
            <a:ext cx="691358" cy="691358"/>
            <a:chOff x="0" y="0"/>
            <a:chExt cx="691356" cy="691356"/>
          </a:xfrm>
        </p:grpSpPr>
        <p:sp>
          <p:nvSpPr>
            <p:cNvPr id="1976" name="Shape 197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197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78" name="Shape 1978"/>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979" name="Shape 1979"/>
          <p:cNvSpPr/>
          <p:nvPr/>
        </p:nvSpPr>
        <p:spPr>
          <a:xfrm>
            <a:off x="76200" y="31559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80" name="Shape 1980"/>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1981" name="Shape 1981"/>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3" name="Shape 1983"/>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1986" name="Group 1986"/>
          <p:cNvGrpSpPr/>
          <p:nvPr/>
        </p:nvGrpSpPr>
        <p:grpSpPr>
          <a:xfrm>
            <a:off x="5648721" y="7102871"/>
            <a:ext cx="691358" cy="691358"/>
            <a:chOff x="0" y="0"/>
            <a:chExt cx="691356" cy="691356"/>
          </a:xfrm>
        </p:grpSpPr>
        <p:sp>
          <p:nvSpPr>
            <p:cNvPr id="1985" name="Shape 19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198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89" name="Group 1989"/>
          <p:cNvGrpSpPr/>
          <p:nvPr/>
        </p:nvGrpSpPr>
        <p:grpSpPr>
          <a:xfrm>
            <a:off x="10957321" y="5753893"/>
            <a:ext cx="691358" cy="691357"/>
            <a:chOff x="0" y="0"/>
            <a:chExt cx="691356" cy="691356"/>
          </a:xfrm>
        </p:grpSpPr>
        <p:sp>
          <p:nvSpPr>
            <p:cNvPr id="1988" name="Shape 198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198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90" name="Shape 1990"/>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1993" name="Group 1993"/>
          <p:cNvGrpSpPr/>
          <p:nvPr/>
        </p:nvGrpSpPr>
        <p:grpSpPr>
          <a:xfrm>
            <a:off x="5902721" y="2645171"/>
            <a:ext cx="691358" cy="691358"/>
            <a:chOff x="0" y="0"/>
            <a:chExt cx="691356" cy="691356"/>
          </a:xfrm>
        </p:grpSpPr>
        <p:sp>
          <p:nvSpPr>
            <p:cNvPr id="1992" name="Shape 199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199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94" name="Shape 1994"/>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1997" name="Group 1997"/>
          <p:cNvGrpSpPr/>
          <p:nvPr/>
        </p:nvGrpSpPr>
        <p:grpSpPr>
          <a:xfrm>
            <a:off x="6436121" y="5474493"/>
            <a:ext cx="691358" cy="691357"/>
            <a:chOff x="0" y="0"/>
            <a:chExt cx="691356" cy="691356"/>
          </a:xfrm>
        </p:grpSpPr>
        <p:sp>
          <p:nvSpPr>
            <p:cNvPr id="1996" name="Shape 199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199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00" name="Group 2000"/>
          <p:cNvGrpSpPr/>
          <p:nvPr/>
        </p:nvGrpSpPr>
        <p:grpSpPr>
          <a:xfrm>
            <a:off x="7693421" y="7102871"/>
            <a:ext cx="691358" cy="691358"/>
            <a:chOff x="0" y="0"/>
            <a:chExt cx="691356" cy="691356"/>
          </a:xfrm>
        </p:grpSpPr>
        <p:sp>
          <p:nvSpPr>
            <p:cNvPr id="1999" name="Shape 199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199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03" name="Group 2003"/>
          <p:cNvGrpSpPr/>
          <p:nvPr/>
        </p:nvGrpSpPr>
        <p:grpSpPr>
          <a:xfrm>
            <a:off x="8846343" y="4509293"/>
            <a:ext cx="691357" cy="691357"/>
            <a:chOff x="0" y="0"/>
            <a:chExt cx="691356" cy="691356"/>
          </a:xfrm>
        </p:grpSpPr>
        <p:sp>
          <p:nvSpPr>
            <p:cNvPr id="2002" name="Shape 200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00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06" name="Group 2006"/>
          <p:cNvGrpSpPr/>
          <p:nvPr/>
        </p:nvGrpSpPr>
        <p:grpSpPr>
          <a:xfrm>
            <a:off x="8531621" y="2759471"/>
            <a:ext cx="691358" cy="691358"/>
            <a:chOff x="0" y="0"/>
            <a:chExt cx="691356" cy="691356"/>
          </a:xfrm>
        </p:grpSpPr>
        <p:sp>
          <p:nvSpPr>
            <p:cNvPr id="2005" name="Shape 200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0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09" name="Group 2009"/>
          <p:cNvGrpSpPr/>
          <p:nvPr/>
        </p:nvGrpSpPr>
        <p:grpSpPr>
          <a:xfrm>
            <a:off x="10601721" y="4118371"/>
            <a:ext cx="691358" cy="691358"/>
            <a:chOff x="0" y="0"/>
            <a:chExt cx="691356" cy="691356"/>
          </a:xfrm>
        </p:grpSpPr>
        <p:sp>
          <p:nvSpPr>
            <p:cNvPr id="2008" name="Shape 200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00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10" name="Shape 2010"/>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011" name="Shape 2011"/>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012" name="Shape 2012"/>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013" name="Shape 2013"/>
          <p:cNvSpPr/>
          <p:nvPr/>
        </p:nvSpPr>
        <p:spPr>
          <a:xfrm>
            <a:off x="76200" y="36512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4" name="Shape 2014"/>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015" name="Shape 2015"/>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7" name="Shape 2017"/>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020" name="Group 2020"/>
          <p:cNvGrpSpPr/>
          <p:nvPr/>
        </p:nvGrpSpPr>
        <p:grpSpPr>
          <a:xfrm>
            <a:off x="5648721" y="7102871"/>
            <a:ext cx="691358" cy="691358"/>
            <a:chOff x="0" y="0"/>
            <a:chExt cx="691356" cy="691356"/>
          </a:xfrm>
        </p:grpSpPr>
        <p:sp>
          <p:nvSpPr>
            <p:cNvPr id="2019" name="Shape 201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01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23" name="Group 2023"/>
          <p:cNvGrpSpPr/>
          <p:nvPr/>
        </p:nvGrpSpPr>
        <p:grpSpPr>
          <a:xfrm>
            <a:off x="10957321" y="5753893"/>
            <a:ext cx="691358" cy="691357"/>
            <a:chOff x="0" y="0"/>
            <a:chExt cx="691356" cy="691356"/>
          </a:xfrm>
        </p:grpSpPr>
        <p:sp>
          <p:nvSpPr>
            <p:cNvPr id="2022" name="Shape 202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02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24" name="Shape 2024"/>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027" name="Group 2027"/>
          <p:cNvGrpSpPr/>
          <p:nvPr/>
        </p:nvGrpSpPr>
        <p:grpSpPr>
          <a:xfrm>
            <a:off x="5902721" y="2645171"/>
            <a:ext cx="691358" cy="691358"/>
            <a:chOff x="0" y="0"/>
            <a:chExt cx="691356" cy="691356"/>
          </a:xfrm>
        </p:grpSpPr>
        <p:sp>
          <p:nvSpPr>
            <p:cNvPr id="2026" name="Shape 202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02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28" name="Shape 2028"/>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031" name="Group 2031"/>
          <p:cNvGrpSpPr/>
          <p:nvPr/>
        </p:nvGrpSpPr>
        <p:grpSpPr>
          <a:xfrm>
            <a:off x="6436121" y="5474493"/>
            <a:ext cx="691358" cy="691357"/>
            <a:chOff x="0" y="0"/>
            <a:chExt cx="691356" cy="691356"/>
          </a:xfrm>
        </p:grpSpPr>
        <p:sp>
          <p:nvSpPr>
            <p:cNvPr id="2030" name="Shape 203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02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34" name="Group 2034"/>
          <p:cNvGrpSpPr/>
          <p:nvPr/>
        </p:nvGrpSpPr>
        <p:grpSpPr>
          <a:xfrm>
            <a:off x="7693421" y="7102871"/>
            <a:ext cx="691358" cy="691358"/>
            <a:chOff x="0" y="0"/>
            <a:chExt cx="691356" cy="691356"/>
          </a:xfrm>
        </p:grpSpPr>
        <p:sp>
          <p:nvSpPr>
            <p:cNvPr id="2033" name="Shape 203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03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35" name="Shape 2035"/>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038" name="Group 2038"/>
          <p:cNvGrpSpPr/>
          <p:nvPr/>
        </p:nvGrpSpPr>
        <p:grpSpPr>
          <a:xfrm>
            <a:off x="8531621" y="2759471"/>
            <a:ext cx="691358" cy="691358"/>
            <a:chOff x="0" y="0"/>
            <a:chExt cx="691356" cy="691356"/>
          </a:xfrm>
        </p:grpSpPr>
        <p:sp>
          <p:nvSpPr>
            <p:cNvPr id="2037" name="Shape 203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3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39" name="Shape 2039"/>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040" name="Shape 2040"/>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041" name="Shape 2041"/>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042" name="Shape 2042"/>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043" name="Shape 2043"/>
          <p:cNvSpPr/>
          <p:nvPr/>
        </p:nvSpPr>
        <p:spPr>
          <a:xfrm>
            <a:off x="76200" y="41465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44" name="Shape 2044"/>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045" name="Shape 2045"/>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7" name="Shape 2047"/>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050" name="Group 2050"/>
          <p:cNvGrpSpPr/>
          <p:nvPr/>
        </p:nvGrpSpPr>
        <p:grpSpPr>
          <a:xfrm>
            <a:off x="5648721" y="7102871"/>
            <a:ext cx="691358" cy="691358"/>
            <a:chOff x="0" y="0"/>
            <a:chExt cx="691356" cy="691356"/>
          </a:xfrm>
        </p:grpSpPr>
        <p:sp>
          <p:nvSpPr>
            <p:cNvPr id="2049" name="Shape 204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04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51" name="Shape 2051"/>
          <p:cNvSpPr/>
          <p:nvPr/>
        </p:nvSpPr>
        <p:spPr>
          <a:xfrm>
            <a:off x="10982721" y="5779293"/>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052" name="Shape 2052"/>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055" name="Group 2055"/>
          <p:cNvGrpSpPr/>
          <p:nvPr/>
        </p:nvGrpSpPr>
        <p:grpSpPr>
          <a:xfrm>
            <a:off x="5902721" y="2645171"/>
            <a:ext cx="691358" cy="691358"/>
            <a:chOff x="0" y="0"/>
            <a:chExt cx="691356" cy="691356"/>
          </a:xfrm>
        </p:grpSpPr>
        <p:sp>
          <p:nvSpPr>
            <p:cNvPr id="2054" name="Shape 205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05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56" name="Shape 2056"/>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059" name="Group 2059"/>
          <p:cNvGrpSpPr/>
          <p:nvPr/>
        </p:nvGrpSpPr>
        <p:grpSpPr>
          <a:xfrm>
            <a:off x="6436121" y="5474493"/>
            <a:ext cx="691358" cy="691357"/>
            <a:chOff x="0" y="0"/>
            <a:chExt cx="691356" cy="691356"/>
          </a:xfrm>
        </p:grpSpPr>
        <p:sp>
          <p:nvSpPr>
            <p:cNvPr id="2058" name="Shape 205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05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62" name="Group 2062"/>
          <p:cNvGrpSpPr/>
          <p:nvPr/>
        </p:nvGrpSpPr>
        <p:grpSpPr>
          <a:xfrm>
            <a:off x="7693421" y="7102871"/>
            <a:ext cx="691358" cy="691358"/>
            <a:chOff x="0" y="0"/>
            <a:chExt cx="691356" cy="691356"/>
          </a:xfrm>
        </p:grpSpPr>
        <p:sp>
          <p:nvSpPr>
            <p:cNvPr id="2061" name="Shape 206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06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63" name="Shape 2063"/>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066" name="Group 2066"/>
          <p:cNvGrpSpPr/>
          <p:nvPr/>
        </p:nvGrpSpPr>
        <p:grpSpPr>
          <a:xfrm>
            <a:off x="8531621" y="2759471"/>
            <a:ext cx="691358" cy="691358"/>
            <a:chOff x="0" y="0"/>
            <a:chExt cx="691356" cy="691356"/>
          </a:xfrm>
        </p:grpSpPr>
        <p:sp>
          <p:nvSpPr>
            <p:cNvPr id="2065" name="Shape 206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6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67" name="Shape 2067"/>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068" name="Shape 2068"/>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069" name="Shape 2069"/>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070" name="Shape 2070"/>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071" name="Shape 2071"/>
          <p:cNvSpPr/>
          <p:nvPr/>
        </p:nvSpPr>
        <p:spPr>
          <a:xfrm>
            <a:off x="76200" y="46926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72" name="Shape 2072"/>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073" name="Shape 2073"/>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5" name="Shape 2075"/>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078" name="Group 2078"/>
          <p:cNvGrpSpPr/>
          <p:nvPr/>
        </p:nvGrpSpPr>
        <p:grpSpPr>
          <a:xfrm>
            <a:off x="5648721" y="7102871"/>
            <a:ext cx="691358" cy="691358"/>
            <a:chOff x="0" y="0"/>
            <a:chExt cx="691356" cy="691356"/>
          </a:xfrm>
        </p:grpSpPr>
        <p:sp>
          <p:nvSpPr>
            <p:cNvPr id="2077" name="Shape 207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07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79" name="Shape 2079"/>
          <p:cNvSpPr/>
          <p:nvPr/>
        </p:nvSpPr>
        <p:spPr>
          <a:xfrm>
            <a:off x="10982721" y="5779293"/>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080" name="Shape 2080"/>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081" name="Shape 2081"/>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082" name="Shape 2082"/>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085" name="Group 2085"/>
          <p:cNvGrpSpPr/>
          <p:nvPr/>
        </p:nvGrpSpPr>
        <p:grpSpPr>
          <a:xfrm>
            <a:off x="6436121" y="5474493"/>
            <a:ext cx="691358" cy="691357"/>
            <a:chOff x="0" y="0"/>
            <a:chExt cx="691356" cy="691356"/>
          </a:xfrm>
        </p:grpSpPr>
        <p:sp>
          <p:nvSpPr>
            <p:cNvPr id="2084" name="Shape 208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08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88" name="Group 2088"/>
          <p:cNvGrpSpPr/>
          <p:nvPr/>
        </p:nvGrpSpPr>
        <p:grpSpPr>
          <a:xfrm>
            <a:off x="7693421" y="7102871"/>
            <a:ext cx="691358" cy="691358"/>
            <a:chOff x="0" y="0"/>
            <a:chExt cx="691356" cy="691356"/>
          </a:xfrm>
        </p:grpSpPr>
        <p:sp>
          <p:nvSpPr>
            <p:cNvPr id="2087" name="Shape 208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08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89" name="Shape 2089"/>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092" name="Group 2092"/>
          <p:cNvGrpSpPr/>
          <p:nvPr/>
        </p:nvGrpSpPr>
        <p:grpSpPr>
          <a:xfrm>
            <a:off x="8531621" y="2759471"/>
            <a:ext cx="691358" cy="691358"/>
            <a:chOff x="0" y="0"/>
            <a:chExt cx="691356" cy="691356"/>
          </a:xfrm>
        </p:grpSpPr>
        <p:sp>
          <p:nvSpPr>
            <p:cNvPr id="2091" name="Shape 209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9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93" name="Shape 2093"/>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094" name="Shape 2094"/>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095" name="Shape 2095"/>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096" name="Shape 2096"/>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097" name="Shape 2097"/>
          <p:cNvSpPr/>
          <p:nvPr/>
        </p:nvSpPr>
        <p:spPr>
          <a:xfrm>
            <a:off x="76200" y="52133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98" name="Shape 2098"/>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099" name="Shape 2099"/>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1" name="Shape 2101"/>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104" name="Group 2104"/>
          <p:cNvGrpSpPr/>
          <p:nvPr/>
        </p:nvGrpSpPr>
        <p:grpSpPr>
          <a:xfrm>
            <a:off x="5648721" y="7102871"/>
            <a:ext cx="691358" cy="691358"/>
            <a:chOff x="0" y="0"/>
            <a:chExt cx="691356" cy="691356"/>
          </a:xfrm>
        </p:grpSpPr>
        <p:sp>
          <p:nvSpPr>
            <p:cNvPr id="2103" name="Shape 210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0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05" name="Shape 2105"/>
          <p:cNvSpPr/>
          <p:nvPr/>
        </p:nvSpPr>
        <p:spPr>
          <a:xfrm>
            <a:off x="10982721" y="5779293"/>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06" name="Shape 2106"/>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07" name="Shape 2107"/>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08" name="Shape 2108"/>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111" name="Group 2111"/>
          <p:cNvGrpSpPr/>
          <p:nvPr/>
        </p:nvGrpSpPr>
        <p:grpSpPr>
          <a:xfrm>
            <a:off x="6436121" y="5474493"/>
            <a:ext cx="691358" cy="691357"/>
            <a:chOff x="0" y="0"/>
            <a:chExt cx="691356" cy="691356"/>
          </a:xfrm>
        </p:grpSpPr>
        <p:sp>
          <p:nvSpPr>
            <p:cNvPr id="2110" name="Shape 211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10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114" name="Group 2114"/>
          <p:cNvGrpSpPr/>
          <p:nvPr/>
        </p:nvGrpSpPr>
        <p:grpSpPr>
          <a:xfrm>
            <a:off x="7693421" y="7102871"/>
            <a:ext cx="691358" cy="691358"/>
            <a:chOff x="0" y="0"/>
            <a:chExt cx="691356" cy="691356"/>
          </a:xfrm>
        </p:grpSpPr>
        <p:sp>
          <p:nvSpPr>
            <p:cNvPr id="2113" name="Shape 211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1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15" name="Shape 2115"/>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16" name="Shape 2116"/>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117" name="Shape 2117"/>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18" name="Shape 2118"/>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19" name="Shape 2119"/>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20" name="Shape 2120"/>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21" name="Shape 2121"/>
          <p:cNvSpPr/>
          <p:nvPr/>
        </p:nvSpPr>
        <p:spPr>
          <a:xfrm>
            <a:off x="76200" y="57340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2" name="Shape 2122"/>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23" name="Shape 2123"/>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5" name="Shape 2125"/>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128" name="Group 2128"/>
          <p:cNvGrpSpPr/>
          <p:nvPr/>
        </p:nvGrpSpPr>
        <p:grpSpPr>
          <a:xfrm>
            <a:off x="5648721" y="7102871"/>
            <a:ext cx="691358" cy="691358"/>
            <a:chOff x="0" y="0"/>
            <a:chExt cx="691356" cy="691356"/>
          </a:xfrm>
        </p:grpSpPr>
        <p:sp>
          <p:nvSpPr>
            <p:cNvPr id="2127" name="Shape 212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2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29" name="Shape 2129"/>
          <p:cNvSpPr/>
          <p:nvPr/>
        </p:nvSpPr>
        <p:spPr>
          <a:xfrm>
            <a:off x="10982721" y="5779293"/>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30" name="Shape 2130"/>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31" name="Shape 2131"/>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32" name="Shape 2132"/>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133" name="Shape 2133"/>
          <p:cNvSpPr/>
          <p:nvPr/>
        </p:nvSpPr>
        <p:spPr>
          <a:xfrm>
            <a:off x="6461521" y="54998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2136" name="Group 2136"/>
          <p:cNvGrpSpPr/>
          <p:nvPr/>
        </p:nvGrpSpPr>
        <p:grpSpPr>
          <a:xfrm>
            <a:off x="7693421" y="7102871"/>
            <a:ext cx="691358" cy="691358"/>
            <a:chOff x="0" y="0"/>
            <a:chExt cx="691356" cy="691356"/>
          </a:xfrm>
        </p:grpSpPr>
        <p:sp>
          <p:nvSpPr>
            <p:cNvPr id="2135" name="Shape 213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3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37" name="Shape 2137"/>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38" name="Shape 2138"/>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139" name="Shape 2139"/>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40" name="Shape 2140"/>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41" name="Shape 2141"/>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42" name="Shape 2142"/>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43" name="Shape 2143"/>
          <p:cNvSpPr/>
          <p:nvPr/>
        </p:nvSpPr>
        <p:spPr>
          <a:xfrm>
            <a:off x="76200" y="62928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44" name="Shape 2144"/>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45" name="Shape 2145"/>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 name="Shape 139"/>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 name="Shape 140"/>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1" name="Shape 141"/>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 name="Shape 142"/>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 name="Shape 143"/>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 name="Shape 144"/>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5" name="Shape 145"/>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 name="Shape 146"/>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 name="Shape 147"/>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 name="Shape 148"/>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 name="Shape 149"/>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 name="Shape 150"/>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 name="Shape 151"/>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2" name="Shape 152"/>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7" name="Shape 2147"/>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150" name="Group 2150"/>
          <p:cNvGrpSpPr/>
          <p:nvPr/>
        </p:nvGrpSpPr>
        <p:grpSpPr>
          <a:xfrm>
            <a:off x="5648721" y="7102871"/>
            <a:ext cx="691358" cy="691358"/>
            <a:chOff x="0" y="0"/>
            <a:chExt cx="691356" cy="691356"/>
          </a:xfrm>
        </p:grpSpPr>
        <p:sp>
          <p:nvSpPr>
            <p:cNvPr id="2149" name="Shape 214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4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51" name="Shape 2151"/>
          <p:cNvSpPr/>
          <p:nvPr/>
        </p:nvSpPr>
        <p:spPr>
          <a:xfrm>
            <a:off x="10982721" y="57792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52" name="Shape 2152"/>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53" name="Shape 2153"/>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54" name="Shape 2154"/>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155" name="Shape 2155"/>
          <p:cNvSpPr/>
          <p:nvPr/>
        </p:nvSpPr>
        <p:spPr>
          <a:xfrm>
            <a:off x="6461521" y="54998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2158" name="Group 2158"/>
          <p:cNvGrpSpPr/>
          <p:nvPr/>
        </p:nvGrpSpPr>
        <p:grpSpPr>
          <a:xfrm>
            <a:off x="7693421" y="7102871"/>
            <a:ext cx="691358" cy="691358"/>
            <a:chOff x="0" y="0"/>
            <a:chExt cx="691356" cy="691356"/>
          </a:xfrm>
        </p:grpSpPr>
        <p:sp>
          <p:nvSpPr>
            <p:cNvPr id="2157" name="Shape 215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5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59" name="Shape 2159"/>
          <p:cNvSpPr/>
          <p:nvPr/>
        </p:nvSpPr>
        <p:spPr>
          <a:xfrm>
            <a:off x="8871743" y="4534693"/>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60" name="Shape 2160"/>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161" name="Shape 2161"/>
          <p:cNvSpPr/>
          <p:nvPr/>
        </p:nvSpPr>
        <p:spPr>
          <a:xfrm>
            <a:off x="10627121" y="41437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62" name="Shape 2162"/>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63" name="Shape 2163"/>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64" name="Shape 2164"/>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65" name="Shape 2165"/>
          <p:cNvSpPr/>
          <p:nvPr/>
        </p:nvSpPr>
        <p:spPr>
          <a:xfrm>
            <a:off x="76200" y="67881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66" name="Shape 2166"/>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67" name="Shape 2167"/>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9" name="Shape 2169"/>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172" name="Group 2172"/>
          <p:cNvGrpSpPr/>
          <p:nvPr/>
        </p:nvGrpSpPr>
        <p:grpSpPr>
          <a:xfrm>
            <a:off x="5648721" y="7102871"/>
            <a:ext cx="691358" cy="691358"/>
            <a:chOff x="0" y="0"/>
            <a:chExt cx="691356" cy="691356"/>
          </a:xfrm>
        </p:grpSpPr>
        <p:sp>
          <p:nvSpPr>
            <p:cNvPr id="2171" name="Shape 217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7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73" name="Shape 2173"/>
          <p:cNvSpPr/>
          <p:nvPr/>
        </p:nvSpPr>
        <p:spPr>
          <a:xfrm>
            <a:off x="10982721" y="57792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74" name="Shape 2174"/>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75" name="Shape 2175"/>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76" name="Shape 2176"/>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177" name="Shape 2177"/>
          <p:cNvSpPr/>
          <p:nvPr/>
        </p:nvSpPr>
        <p:spPr>
          <a:xfrm>
            <a:off x="6461521" y="54998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2180" name="Group 2180"/>
          <p:cNvGrpSpPr/>
          <p:nvPr/>
        </p:nvGrpSpPr>
        <p:grpSpPr>
          <a:xfrm>
            <a:off x="7693421" y="7102871"/>
            <a:ext cx="691358" cy="691358"/>
            <a:chOff x="0" y="0"/>
            <a:chExt cx="691356" cy="691356"/>
          </a:xfrm>
        </p:grpSpPr>
        <p:sp>
          <p:nvSpPr>
            <p:cNvPr id="2179" name="Shape 217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7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81" name="Shape 2181"/>
          <p:cNvSpPr/>
          <p:nvPr/>
        </p:nvSpPr>
        <p:spPr>
          <a:xfrm>
            <a:off x="8871743" y="4534693"/>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82" name="Shape 2182"/>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183" name="Shape 2183"/>
          <p:cNvSpPr/>
          <p:nvPr/>
        </p:nvSpPr>
        <p:spPr>
          <a:xfrm>
            <a:off x="10627121" y="41437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84" name="Shape 2184"/>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85" name="Shape 2185"/>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86" name="Shape 2186"/>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87" name="Shape 2187"/>
          <p:cNvSpPr/>
          <p:nvPr/>
        </p:nvSpPr>
        <p:spPr>
          <a:xfrm>
            <a:off x="76200" y="73088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88" name="Shape 2188"/>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89" name="Shape 2189"/>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1" name="Shape 2191"/>
          <p:cNvSpPr/>
          <p:nvPr>
            <p:ph type="title"/>
          </p:nvPr>
        </p:nvSpPr>
        <p:spPr>
          <a:xfrm>
            <a:off x="952500" y="254000"/>
            <a:ext cx="11099800" cy="1364159"/>
          </a:xfrm>
          <a:prstGeom prst="rect">
            <a:avLst/>
          </a:prstGeom>
        </p:spPr>
        <p:txBody>
          <a:bodyPr/>
          <a:lstStyle>
            <a:lvl1pPr>
              <a:defRPr b="1"/>
            </a:lvl1pPr>
          </a:lstStyle>
          <a:p>
            <a:pPr/>
            <a:r>
              <a:t>Union and Find</a:t>
            </a:r>
          </a:p>
        </p:txBody>
      </p:sp>
      <p:sp>
        <p:nvSpPr>
          <p:cNvPr id="2192" name="Shape 2192"/>
          <p:cNvSpPr/>
          <p:nvPr/>
        </p:nvSpPr>
        <p:spPr>
          <a:xfrm>
            <a:off x="56741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2193" name="Shape 2193"/>
          <p:cNvSpPr/>
          <p:nvPr/>
        </p:nvSpPr>
        <p:spPr>
          <a:xfrm>
            <a:off x="10982721" y="57792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94" name="Shape 2194"/>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95" name="Shape 2195"/>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96" name="Shape 2196"/>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197" name="Shape 2197"/>
          <p:cNvSpPr/>
          <p:nvPr/>
        </p:nvSpPr>
        <p:spPr>
          <a:xfrm>
            <a:off x="6461521" y="54998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2198" name="Shape 2198"/>
          <p:cNvSpPr/>
          <p:nvPr/>
        </p:nvSpPr>
        <p:spPr>
          <a:xfrm>
            <a:off x="77188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2199" name="Shape 2199"/>
          <p:cNvSpPr/>
          <p:nvPr/>
        </p:nvSpPr>
        <p:spPr>
          <a:xfrm>
            <a:off x="8871743" y="4534693"/>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200" name="Shape 2200"/>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201" name="Shape 2201"/>
          <p:cNvSpPr/>
          <p:nvPr/>
        </p:nvSpPr>
        <p:spPr>
          <a:xfrm>
            <a:off x="10627121" y="41437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202" name="Shape 2202"/>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203" name="Shape 2203"/>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204" name="Shape 2204"/>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205" name="Shape 2205"/>
          <p:cNvSpPr/>
          <p:nvPr/>
        </p:nvSpPr>
        <p:spPr>
          <a:xfrm>
            <a:off x="76200" y="78295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6" name="Shape 2206"/>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207" name="Shape 2207"/>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9" name="Shape 2209"/>
          <p:cNvSpPr/>
          <p:nvPr>
            <p:ph type="title"/>
          </p:nvPr>
        </p:nvSpPr>
        <p:spPr>
          <a:xfrm>
            <a:off x="952500" y="254000"/>
            <a:ext cx="11099800" cy="1364159"/>
          </a:xfrm>
          <a:prstGeom prst="rect">
            <a:avLst/>
          </a:prstGeom>
        </p:spPr>
        <p:txBody>
          <a:bodyPr/>
          <a:lstStyle>
            <a:lvl1pPr>
              <a:defRPr b="1"/>
            </a:lvl1pPr>
          </a:lstStyle>
          <a:p>
            <a:pPr/>
            <a:r>
              <a:t>Union and Find</a:t>
            </a:r>
          </a:p>
        </p:txBody>
      </p:sp>
      <p:sp>
        <p:nvSpPr>
          <p:cNvPr id="2210" name="Shape 2210"/>
          <p:cNvSpPr/>
          <p:nvPr/>
        </p:nvSpPr>
        <p:spPr>
          <a:xfrm>
            <a:off x="5674121" y="71282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2211" name="Shape 2211"/>
          <p:cNvSpPr/>
          <p:nvPr/>
        </p:nvSpPr>
        <p:spPr>
          <a:xfrm>
            <a:off x="109827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212" name="Shape 2212"/>
          <p:cNvSpPr/>
          <p:nvPr/>
        </p:nvSpPr>
        <p:spPr>
          <a:xfrm>
            <a:off x="7116365"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213" name="Shape 2213"/>
          <p:cNvSpPr/>
          <p:nvPr/>
        </p:nvSpPr>
        <p:spPr>
          <a:xfrm>
            <a:off x="5928121" y="267057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214" name="Shape 2214"/>
          <p:cNvSpPr/>
          <p:nvPr/>
        </p:nvSpPr>
        <p:spPr>
          <a:xfrm>
            <a:off x="4429521" y="57792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215" name="Shape 2215"/>
          <p:cNvSpPr/>
          <p:nvPr/>
        </p:nvSpPr>
        <p:spPr>
          <a:xfrm>
            <a:off x="6461521" y="54998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2216" name="Shape 2216"/>
          <p:cNvSpPr/>
          <p:nvPr/>
        </p:nvSpPr>
        <p:spPr>
          <a:xfrm>
            <a:off x="7718821" y="71282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2217" name="Shape 2217"/>
          <p:cNvSpPr/>
          <p:nvPr/>
        </p:nvSpPr>
        <p:spPr>
          <a:xfrm>
            <a:off x="8871743" y="4534693"/>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218" name="Shape 2218"/>
          <p:cNvSpPr/>
          <p:nvPr/>
        </p:nvSpPr>
        <p:spPr>
          <a:xfrm>
            <a:off x="8557021" y="278487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219" name="Shape 2219"/>
          <p:cNvSpPr/>
          <p:nvPr/>
        </p:nvSpPr>
        <p:spPr>
          <a:xfrm>
            <a:off x="10627121" y="414377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220" name="Shape 2220"/>
          <p:cNvSpPr/>
          <p:nvPr/>
        </p:nvSpPr>
        <p:spPr>
          <a:xfrm>
            <a:off x="9534921" y="650597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221" name="Shape 2221"/>
          <p:cNvSpPr/>
          <p:nvPr/>
        </p:nvSpPr>
        <p:spPr>
          <a:xfrm>
            <a:off x="4632721" y="41501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222" name="Shape 2222"/>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223" name="Shape 2223"/>
          <p:cNvSpPr/>
          <p:nvPr/>
        </p:nvSpPr>
        <p:spPr>
          <a:xfrm>
            <a:off x="76200" y="83502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4" name="Shape 2224"/>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225" name="Shape 2225"/>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9" name="Shape 2229"/>
          <p:cNvSpPr/>
          <p:nvPr>
            <p:ph type="title"/>
          </p:nvPr>
        </p:nvSpPr>
        <p:spPr>
          <a:xfrm>
            <a:off x="952500" y="254000"/>
            <a:ext cx="11099800" cy="1364159"/>
          </a:xfrm>
          <a:prstGeom prst="rect">
            <a:avLst/>
          </a:prstGeom>
        </p:spPr>
        <p:txBody>
          <a:bodyPr/>
          <a:lstStyle>
            <a:lvl1pPr>
              <a:defRPr b="1"/>
            </a:lvl1pPr>
          </a:lstStyle>
          <a:p>
            <a:pPr/>
            <a:r>
              <a:t>Union and Find</a:t>
            </a:r>
          </a:p>
        </p:txBody>
      </p:sp>
      <p:sp>
        <p:nvSpPr>
          <p:cNvPr id="2230" name="Shape 2230"/>
          <p:cNvSpPr/>
          <p:nvPr/>
        </p:nvSpPr>
        <p:spPr>
          <a:xfrm>
            <a:off x="56741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2231" name="Shape 2231"/>
          <p:cNvSpPr/>
          <p:nvPr/>
        </p:nvSpPr>
        <p:spPr>
          <a:xfrm>
            <a:off x="10982721" y="5779293"/>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232" name="Shape 2232"/>
          <p:cNvSpPr/>
          <p:nvPr/>
        </p:nvSpPr>
        <p:spPr>
          <a:xfrm>
            <a:off x="7116365"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233" name="Shape 2233"/>
          <p:cNvSpPr/>
          <p:nvPr/>
        </p:nvSpPr>
        <p:spPr>
          <a:xfrm>
            <a:off x="5928121" y="26705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234" name="Shape 2234"/>
          <p:cNvSpPr/>
          <p:nvPr/>
        </p:nvSpPr>
        <p:spPr>
          <a:xfrm>
            <a:off x="4429521" y="5779293"/>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235" name="Shape 2235"/>
          <p:cNvSpPr/>
          <p:nvPr/>
        </p:nvSpPr>
        <p:spPr>
          <a:xfrm>
            <a:off x="6461521" y="5499893"/>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2236" name="Shape 2236"/>
          <p:cNvSpPr/>
          <p:nvPr/>
        </p:nvSpPr>
        <p:spPr>
          <a:xfrm>
            <a:off x="77188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2237" name="Shape 2237"/>
          <p:cNvSpPr/>
          <p:nvPr/>
        </p:nvSpPr>
        <p:spPr>
          <a:xfrm>
            <a:off x="8871743" y="4534693"/>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238" name="Shape 2238"/>
          <p:cNvSpPr/>
          <p:nvPr/>
        </p:nvSpPr>
        <p:spPr>
          <a:xfrm>
            <a:off x="8557021" y="27848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239" name="Shape 2239"/>
          <p:cNvSpPr/>
          <p:nvPr/>
        </p:nvSpPr>
        <p:spPr>
          <a:xfrm>
            <a:off x="10627121" y="41437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240" name="Shape 2240"/>
          <p:cNvSpPr/>
          <p:nvPr/>
        </p:nvSpPr>
        <p:spPr>
          <a:xfrm>
            <a:off x="9534921" y="65059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241" name="Shape 2241"/>
          <p:cNvSpPr/>
          <p:nvPr/>
        </p:nvSpPr>
        <p:spPr>
          <a:xfrm>
            <a:off x="4632721" y="415012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242" name="Shape 2242"/>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243" name="Shape 2243"/>
          <p:cNvSpPr/>
          <p:nvPr/>
        </p:nvSpPr>
        <p:spPr>
          <a:xfrm>
            <a:off x="76200" y="88582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4" name="Shape 2244"/>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245" name="Shape 2245"/>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7" name="Shape 2247"/>
          <p:cNvSpPr/>
          <p:nvPr>
            <p:ph type="title"/>
          </p:nvPr>
        </p:nvSpPr>
        <p:spPr>
          <a:xfrm>
            <a:off x="952500" y="254000"/>
            <a:ext cx="11099800" cy="1364159"/>
          </a:xfrm>
          <a:prstGeom prst="rect">
            <a:avLst/>
          </a:prstGeom>
        </p:spPr>
        <p:txBody>
          <a:bodyPr/>
          <a:lstStyle>
            <a:lvl1pPr defTabSz="549148">
              <a:defRPr b="1" sz="7519"/>
            </a:lvl1pPr>
          </a:lstStyle>
          <a:p>
            <a:pPr/>
            <a:r>
              <a:t>Creating Union Find</a:t>
            </a:r>
          </a:p>
        </p:txBody>
      </p:sp>
      <p:sp>
        <p:nvSpPr>
          <p:cNvPr id="2248" name="Shape 2248"/>
          <p:cNvSpPr/>
          <p:nvPr/>
        </p:nvSpPr>
        <p:spPr>
          <a:xfrm>
            <a:off x="1062272" y="3098799"/>
            <a:ext cx="10880255"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begin using Union Find, first construct a </a:t>
            </a:r>
            <a:r>
              <a:rPr b="1">
                <a:solidFill>
                  <a:schemeClr val="accent2">
                    <a:satOff val="-13916"/>
                    <a:lumOff val="13989"/>
                  </a:schemeClr>
                </a:solidFill>
              </a:rPr>
              <a:t>bijection</a:t>
            </a:r>
            <a:r>
              <a:t> (a mapping) between your objects and the integers in the range [0, n).</a:t>
            </a:r>
          </a:p>
        </p:txBody>
      </p:sp>
      <p:sp>
        <p:nvSpPr>
          <p:cNvPr id="2249" name="Shape 2249"/>
          <p:cNvSpPr/>
          <p:nvPr/>
        </p:nvSpPr>
        <p:spPr>
          <a:xfrm>
            <a:off x="563081" y="6195691"/>
            <a:ext cx="1187863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NOTE:</a:t>
            </a:r>
            <a:r>
              <a:t> This step is not necessary in general, but it will allow us to construct an array-based union find.</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253" name="Group 2253"/>
          <p:cNvGrpSpPr/>
          <p:nvPr/>
        </p:nvGrpSpPr>
        <p:grpSpPr>
          <a:xfrm>
            <a:off x="2626121" y="7953771"/>
            <a:ext cx="691358" cy="691358"/>
            <a:chOff x="0" y="0"/>
            <a:chExt cx="691356" cy="691356"/>
          </a:xfrm>
        </p:grpSpPr>
        <p:sp>
          <p:nvSpPr>
            <p:cNvPr id="2252" name="Shape 225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25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56" name="Group 2256"/>
          <p:cNvGrpSpPr/>
          <p:nvPr/>
        </p:nvGrpSpPr>
        <p:grpSpPr>
          <a:xfrm>
            <a:off x="7934721" y="6604793"/>
            <a:ext cx="691358" cy="691357"/>
            <a:chOff x="0" y="0"/>
            <a:chExt cx="691356" cy="691356"/>
          </a:xfrm>
        </p:grpSpPr>
        <p:sp>
          <p:nvSpPr>
            <p:cNvPr id="2255" name="Shape 225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25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59" name="Group 2259"/>
          <p:cNvGrpSpPr/>
          <p:nvPr/>
        </p:nvGrpSpPr>
        <p:grpSpPr>
          <a:xfrm>
            <a:off x="4068365" y="4975621"/>
            <a:ext cx="691357" cy="691358"/>
            <a:chOff x="0" y="0"/>
            <a:chExt cx="691356" cy="691356"/>
          </a:xfrm>
        </p:grpSpPr>
        <p:sp>
          <p:nvSpPr>
            <p:cNvPr id="2258" name="Shape 225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25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2" name="Group 2262"/>
          <p:cNvGrpSpPr/>
          <p:nvPr/>
        </p:nvGrpSpPr>
        <p:grpSpPr>
          <a:xfrm>
            <a:off x="2880121" y="3496071"/>
            <a:ext cx="691358" cy="691358"/>
            <a:chOff x="0" y="0"/>
            <a:chExt cx="691356" cy="691356"/>
          </a:xfrm>
        </p:grpSpPr>
        <p:sp>
          <p:nvSpPr>
            <p:cNvPr id="2261" name="Shape 226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26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5" name="Group 2265"/>
          <p:cNvGrpSpPr/>
          <p:nvPr/>
        </p:nvGrpSpPr>
        <p:grpSpPr>
          <a:xfrm>
            <a:off x="1381521" y="6604793"/>
            <a:ext cx="691358" cy="691357"/>
            <a:chOff x="0" y="0"/>
            <a:chExt cx="691356" cy="691356"/>
          </a:xfrm>
        </p:grpSpPr>
        <p:sp>
          <p:nvSpPr>
            <p:cNvPr id="2264" name="Shape 226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26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8" name="Group 2268"/>
          <p:cNvGrpSpPr/>
          <p:nvPr/>
        </p:nvGrpSpPr>
        <p:grpSpPr>
          <a:xfrm>
            <a:off x="3413521" y="6325393"/>
            <a:ext cx="691358" cy="691357"/>
            <a:chOff x="0" y="0"/>
            <a:chExt cx="691356" cy="691356"/>
          </a:xfrm>
        </p:grpSpPr>
        <p:sp>
          <p:nvSpPr>
            <p:cNvPr id="2267" name="Shape 226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26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71" name="Group 2271"/>
          <p:cNvGrpSpPr/>
          <p:nvPr/>
        </p:nvGrpSpPr>
        <p:grpSpPr>
          <a:xfrm>
            <a:off x="4670821" y="7953771"/>
            <a:ext cx="691358" cy="691358"/>
            <a:chOff x="0" y="0"/>
            <a:chExt cx="691356" cy="691356"/>
          </a:xfrm>
        </p:grpSpPr>
        <p:sp>
          <p:nvSpPr>
            <p:cNvPr id="2270" name="Shape 227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26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74" name="Group 2274"/>
          <p:cNvGrpSpPr/>
          <p:nvPr/>
        </p:nvGrpSpPr>
        <p:grpSpPr>
          <a:xfrm>
            <a:off x="5823743" y="5360193"/>
            <a:ext cx="691357" cy="691357"/>
            <a:chOff x="0" y="0"/>
            <a:chExt cx="691356" cy="691356"/>
          </a:xfrm>
        </p:grpSpPr>
        <p:sp>
          <p:nvSpPr>
            <p:cNvPr id="2273" name="Shape 227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27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77" name="Group 2277"/>
          <p:cNvGrpSpPr/>
          <p:nvPr/>
        </p:nvGrpSpPr>
        <p:grpSpPr>
          <a:xfrm>
            <a:off x="5509021" y="3610371"/>
            <a:ext cx="691358" cy="691358"/>
            <a:chOff x="0" y="0"/>
            <a:chExt cx="691356" cy="691356"/>
          </a:xfrm>
        </p:grpSpPr>
        <p:sp>
          <p:nvSpPr>
            <p:cNvPr id="2276" name="Shape 227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27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80" name="Group 2280"/>
          <p:cNvGrpSpPr/>
          <p:nvPr/>
        </p:nvGrpSpPr>
        <p:grpSpPr>
          <a:xfrm>
            <a:off x="7579121" y="4969271"/>
            <a:ext cx="691358" cy="691358"/>
            <a:chOff x="0" y="0"/>
            <a:chExt cx="691356" cy="691356"/>
          </a:xfrm>
        </p:grpSpPr>
        <p:sp>
          <p:nvSpPr>
            <p:cNvPr id="2279" name="Shape 227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27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83" name="Group 2283"/>
          <p:cNvGrpSpPr/>
          <p:nvPr/>
        </p:nvGrpSpPr>
        <p:grpSpPr>
          <a:xfrm>
            <a:off x="6486921" y="7331471"/>
            <a:ext cx="691358" cy="691358"/>
            <a:chOff x="0" y="0"/>
            <a:chExt cx="691356" cy="691356"/>
          </a:xfrm>
        </p:grpSpPr>
        <p:sp>
          <p:nvSpPr>
            <p:cNvPr id="2282" name="Shape 228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28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86" name="Group 2286"/>
          <p:cNvGrpSpPr/>
          <p:nvPr/>
        </p:nvGrpSpPr>
        <p:grpSpPr>
          <a:xfrm>
            <a:off x="1584721" y="4975621"/>
            <a:ext cx="691358" cy="691358"/>
            <a:chOff x="0" y="0"/>
            <a:chExt cx="691356" cy="691356"/>
          </a:xfrm>
        </p:grpSpPr>
        <p:sp>
          <p:nvSpPr>
            <p:cNvPr id="2285" name="Shape 22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28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287" name="Shape 2287"/>
          <p:cNvSpPr/>
          <p:nvPr/>
        </p:nvSpPr>
        <p:spPr>
          <a:xfrm>
            <a:off x="1419026" y="862806"/>
            <a:ext cx="672058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Randomly assign a mapping between the objects and the integers on the right.</a:t>
            </a:r>
          </a:p>
        </p:txBody>
      </p:sp>
      <p:sp>
        <p:nvSpPr>
          <p:cNvPr id="2288" name="Shape 2288"/>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0</a:t>
            </a:r>
          </a:p>
        </p:txBody>
      </p:sp>
      <p:sp>
        <p:nvSpPr>
          <p:cNvPr id="2289" name="Shape 2289"/>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a:t>
            </a:r>
          </a:p>
        </p:txBody>
      </p:sp>
      <p:sp>
        <p:nvSpPr>
          <p:cNvPr id="2290" name="Shape 2290"/>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2</a:t>
            </a:r>
          </a:p>
        </p:txBody>
      </p:sp>
      <p:sp>
        <p:nvSpPr>
          <p:cNvPr id="2291" name="Shape 2291"/>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3</a:t>
            </a:r>
          </a:p>
        </p:txBody>
      </p:sp>
      <p:sp>
        <p:nvSpPr>
          <p:cNvPr id="2292" name="Shape 2292"/>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4</a:t>
            </a:r>
          </a:p>
        </p:txBody>
      </p:sp>
      <p:sp>
        <p:nvSpPr>
          <p:cNvPr id="2293" name="Shape 2293"/>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5</a:t>
            </a:r>
          </a:p>
        </p:txBody>
      </p:sp>
      <p:sp>
        <p:nvSpPr>
          <p:cNvPr id="2294" name="Shape 2294"/>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6</a:t>
            </a:r>
          </a:p>
        </p:txBody>
      </p:sp>
      <p:sp>
        <p:nvSpPr>
          <p:cNvPr id="2295" name="Shape 2295"/>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7</a:t>
            </a:r>
          </a:p>
        </p:txBody>
      </p:sp>
      <p:sp>
        <p:nvSpPr>
          <p:cNvPr id="2296" name="Shape 2296"/>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8</a:t>
            </a:r>
          </a:p>
        </p:txBody>
      </p:sp>
      <p:sp>
        <p:nvSpPr>
          <p:cNvPr id="2297" name="Shape 2297"/>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9</a:t>
            </a:r>
          </a:p>
        </p:txBody>
      </p:sp>
      <p:sp>
        <p:nvSpPr>
          <p:cNvPr id="2298" name="Shape 2298"/>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10</a:t>
            </a:r>
          </a:p>
        </p:txBody>
      </p:sp>
      <p:sp>
        <p:nvSpPr>
          <p:cNvPr id="2299" name="Shape 2299"/>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11</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303" name="Group 2303"/>
          <p:cNvGrpSpPr/>
          <p:nvPr/>
        </p:nvGrpSpPr>
        <p:grpSpPr>
          <a:xfrm>
            <a:off x="3149568" y="8609409"/>
            <a:ext cx="691358" cy="691357"/>
            <a:chOff x="0" y="0"/>
            <a:chExt cx="691356" cy="691356"/>
          </a:xfrm>
        </p:grpSpPr>
        <p:sp>
          <p:nvSpPr>
            <p:cNvPr id="2302" name="Shape 230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30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06" name="Group 2306"/>
          <p:cNvGrpSpPr/>
          <p:nvPr/>
        </p:nvGrpSpPr>
        <p:grpSpPr>
          <a:xfrm>
            <a:off x="3149568" y="7867253"/>
            <a:ext cx="691358" cy="691357"/>
            <a:chOff x="0" y="0"/>
            <a:chExt cx="691356" cy="691356"/>
          </a:xfrm>
        </p:grpSpPr>
        <p:sp>
          <p:nvSpPr>
            <p:cNvPr id="2305" name="Shape 230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304"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09" name="Group 2309"/>
          <p:cNvGrpSpPr/>
          <p:nvPr/>
        </p:nvGrpSpPr>
        <p:grpSpPr>
          <a:xfrm>
            <a:off x="3149568" y="3414315"/>
            <a:ext cx="691358" cy="691357"/>
            <a:chOff x="0" y="0"/>
            <a:chExt cx="691356" cy="691356"/>
          </a:xfrm>
        </p:grpSpPr>
        <p:sp>
          <p:nvSpPr>
            <p:cNvPr id="2308" name="Shape 230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30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12" name="Group 2312"/>
          <p:cNvGrpSpPr/>
          <p:nvPr/>
        </p:nvGrpSpPr>
        <p:grpSpPr>
          <a:xfrm>
            <a:off x="3149568" y="2672159"/>
            <a:ext cx="691358" cy="691357"/>
            <a:chOff x="0" y="0"/>
            <a:chExt cx="691356" cy="691356"/>
          </a:xfrm>
        </p:grpSpPr>
        <p:sp>
          <p:nvSpPr>
            <p:cNvPr id="2311" name="Shape 231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31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15" name="Group 2315"/>
          <p:cNvGrpSpPr/>
          <p:nvPr/>
        </p:nvGrpSpPr>
        <p:grpSpPr>
          <a:xfrm>
            <a:off x="3149568" y="445690"/>
            <a:ext cx="691358" cy="691357"/>
            <a:chOff x="0" y="0"/>
            <a:chExt cx="691356" cy="691356"/>
          </a:xfrm>
        </p:grpSpPr>
        <p:sp>
          <p:nvSpPr>
            <p:cNvPr id="2314" name="Shape 23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313"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18" name="Group 2318"/>
          <p:cNvGrpSpPr/>
          <p:nvPr/>
        </p:nvGrpSpPr>
        <p:grpSpPr>
          <a:xfrm>
            <a:off x="3149568" y="5640784"/>
            <a:ext cx="691358" cy="691357"/>
            <a:chOff x="0" y="0"/>
            <a:chExt cx="691356" cy="691356"/>
          </a:xfrm>
        </p:grpSpPr>
        <p:sp>
          <p:nvSpPr>
            <p:cNvPr id="2317" name="Shape 231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31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21" name="Group 2321"/>
          <p:cNvGrpSpPr/>
          <p:nvPr/>
        </p:nvGrpSpPr>
        <p:grpSpPr>
          <a:xfrm>
            <a:off x="3149568" y="6382940"/>
            <a:ext cx="691358" cy="691357"/>
            <a:chOff x="0" y="0"/>
            <a:chExt cx="691356" cy="691356"/>
          </a:xfrm>
        </p:grpSpPr>
        <p:sp>
          <p:nvSpPr>
            <p:cNvPr id="2320" name="Shape 232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319"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24" name="Group 2324"/>
          <p:cNvGrpSpPr/>
          <p:nvPr/>
        </p:nvGrpSpPr>
        <p:grpSpPr>
          <a:xfrm>
            <a:off x="3149568" y="4156471"/>
            <a:ext cx="691358" cy="691358"/>
            <a:chOff x="0" y="0"/>
            <a:chExt cx="691356" cy="691356"/>
          </a:xfrm>
        </p:grpSpPr>
        <p:sp>
          <p:nvSpPr>
            <p:cNvPr id="2323" name="Shape 232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32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27" name="Group 2327"/>
          <p:cNvGrpSpPr/>
          <p:nvPr/>
        </p:nvGrpSpPr>
        <p:grpSpPr>
          <a:xfrm>
            <a:off x="3149568" y="1930003"/>
            <a:ext cx="691358" cy="691357"/>
            <a:chOff x="0" y="0"/>
            <a:chExt cx="691356" cy="691356"/>
          </a:xfrm>
        </p:grpSpPr>
        <p:sp>
          <p:nvSpPr>
            <p:cNvPr id="2326" name="Shape 232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32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30" name="Group 2330"/>
          <p:cNvGrpSpPr/>
          <p:nvPr/>
        </p:nvGrpSpPr>
        <p:grpSpPr>
          <a:xfrm>
            <a:off x="3149568" y="4898628"/>
            <a:ext cx="691358" cy="691357"/>
            <a:chOff x="0" y="0"/>
            <a:chExt cx="691356" cy="691356"/>
          </a:xfrm>
        </p:grpSpPr>
        <p:sp>
          <p:nvSpPr>
            <p:cNvPr id="2329" name="Shape 232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32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33" name="Group 2333"/>
          <p:cNvGrpSpPr/>
          <p:nvPr/>
        </p:nvGrpSpPr>
        <p:grpSpPr>
          <a:xfrm>
            <a:off x="3149568" y="7125096"/>
            <a:ext cx="691358" cy="691358"/>
            <a:chOff x="0" y="0"/>
            <a:chExt cx="691356" cy="691356"/>
          </a:xfrm>
        </p:grpSpPr>
        <p:sp>
          <p:nvSpPr>
            <p:cNvPr id="2332" name="Shape 233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33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36" name="Group 2336"/>
          <p:cNvGrpSpPr/>
          <p:nvPr/>
        </p:nvGrpSpPr>
        <p:grpSpPr>
          <a:xfrm>
            <a:off x="3149568" y="1187846"/>
            <a:ext cx="691358" cy="691358"/>
            <a:chOff x="0" y="0"/>
            <a:chExt cx="691356" cy="691356"/>
          </a:xfrm>
        </p:grpSpPr>
        <p:sp>
          <p:nvSpPr>
            <p:cNvPr id="2335" name="Shape 233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334" name=""/>
            <p:cNvPicPr>
              <a:picLocks noChangeAspect="0"/>
            </p:cNvPicPr>
            <p:nvPr/>
          </p:nvPicPr>
          <p:blipFill>
            <a:blip r:embed="rId3">
              <a:extLst/>
            </a:blip>
            <a:stretch>
              <a:fillRect/>
            </a:stretch>
          </p:blipFill>
          <p:spPr>
            <a:xfrm>
              <a:off x="-1" y="-1"/>
              <a:ext cx="691358" cy="691358"/>
            </a:xfrm>
            <a:prstGeom prst="rect">
              <a:avLst/>
            </a:prstGeom>
            <a:effectLst/>
          </p:spPr>
        </p:pic>
      </p:grpSp>
      <p:sp>
        <p:nvSpPr>
          <p:cNvPr id="2337" name="Shape 2337"/>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8" name="Shape 2338"/>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9" name="Shape 2339"/>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0" name="Shape 2340"/>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1" name="Shape 2341"/>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2" name="Shape 2342"/>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3" name="Shape 2343"/>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4" name="Shape 2344"/>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5" name="Shape 2345"/>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6" name="Shape 2346"/>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7" name="Shape 2347"/>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8" name="Shape 2348"/>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9" name="Shape 2349"/>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0</a:t>
            </a:r>
          </a:p>
        </p:txBody>
      </p:sp>
      <p:sp>
        <p:nvSpPr>
          <p:cNvPr id="2350" name="Shape 2350"/>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a:t>
            </a:r>
          </a:p>
        </p:txBody>
      </p:sp>
      <p:sp>
        <p:nvSpPr>
          <p:cNvPr id="2351" name="Shape 2351"/>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2</a:t>
            </a:r>
          </a:p>
        </p:txBody>
      </p:sp>
      <p:sp>
        <p:nvSpPr>
          <p:cNvPr id="2352" name="Shape 2352"/>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3</a:t>
            </a:r>
          </a:p>
        </p:txBody>
      </p:sp>
      <p:sp>
        <p:nvSpPr>
          <p:cNvPr id="2353" name="Shape 2353"/>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4</a:t>
            </a:r>
          </a:p>
        </p:txBody>
      </p:sp>
      <p:sp>
        <p:nvSpPr>
          <p:cNvPr id="2354" name="Shape 2354"/>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5</a:t>
            </a:r>
          </a:p>
        </p:txBody>
      </p:sp>
      <p:sp>
        <p:nvSpPr>
          <p:cNvPr id="2355" name="Shape 2355"/>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6</a:t>
            </a:r>
          </a:p>
        </p:txBody>
      </p:sp>
      <p:sp>
        <p:nvSpPr>
          <p:cNvPr id="2356" name="Shape 2356"/>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7</a:t>
            </a:r>
          </a:p>
        </p:txBody>
      </p:sp>
      <p:sp>
        <p:nvSpPr>
          <p:cNvPr id="2357" name="Shape 2357"/>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8</a:t>
            </a:r>
          </a:p>
        </p:txBody>
      </p:sp>
      <p:sp>
        <p:nvSpPr>
          <p:cNvPr id="2358" name="Shape 2358"/>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9</a:t>
            </a:r>
          </a:p>
        </p:txBody>
      </p:sp>
      <p:sp>
        <p:nvSpPr>
          <p:cNvPr id="2359" name="Shape 2359"/>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10</a:t>
            </a:r>
          </a:p>
        </p:txBody>
      </p:sp>
      <p:sp>
        <p:nvSpPr>
          <p:cNvPr id="2360" name="Shape 2360"/>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11</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64" name="Table 2364"/>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65" name="Table 2365"/>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366" name="Shape 2366"/>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67" name="Shape 2367"/>
          <p:cNvSpPr/>
          <p:nvPr/>
        </p:nvSpPr>
        <p:spPr>
          <a:xfrm>
            <a:off x="1481596" y="4220765"/>
            <a:ext cx="10041608"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Store Union Find information in an array. Each index has an associated object (letter in this example) we can lookup through our mapping.</a:t>
            </a:r>
          </a:p>
        </p:txBody>
      </p:sp>
      <p:graphicFrame>
        <p:nvGraphicFramePr>
          <p:cNvPr id="2368" name="Table 2368"/>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72" name="Table 2372"/>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73" name="Table 2373"/>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374" name="Shape 2374"/>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377" name="Group 2377"/>
          <p:cNvGrpSpPr/>
          <p:nvPr/>
        </p:nvGrpSpPr>
        <p:grpSpPr>
          <a:xfrm>
            <a:off x="11948658" y="4124721"/>
            <a:ext cx="691357" cy="691358"/>
            <a:chOff x="0" y="0"/>
            <a:chExt cx="691356" cy="691356"/>
          </a:xfrm>
        </p:grpSpPr>
        <p:sp>
          <p:nvSpPr>
            <p:cNvPr id="2376" name="Shape 237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37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80" name="Group 2380"/>
          <p:cNvGrpSpPr/>
          <p:nvPr/>
        </p:nvGrpSpPr>
        <p:grpSpPr>
          <a:xfrm>
            <a:off x="11131699" y="4124721"/>
            <a:ext cx="691357" cy="691358"/>
            <a:chOff x="0" y="0"/>
            <a:chExt cx="691356" cy="691356"/>
          </a:xfrm>
        </p:grpSpPr>
        <p:sp>
          <p:nvSpPr>
            <p:cNvPr id="2379" name="Shape 237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37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83" name="Group 2383"/>
          <p:cNvGrpSpPr/>
          <p:nvPr/>
        </p:nvGrpSpPr>
        <p:grpSpPr>
          <a:xfrm>
            <a:off x="6229946" y="4124721"/>
            <a:ext cx="691357" cy="691358"/>
            <a:chOff x="0" y="0"/>
            <a:chExt cx="691356" cy="691356"/>
          </a:xfrm>
        </p:grpSpPr>
        <p:sp>
          <p:nvSpPr>
            <p:cNvPr id="2382" name="Shape 238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38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86" name="Group 2386"/>
          <p:cNvGrpSpPr/>
          <p:nvPr/>
        </p:nvGrpSpPr>
        <p:grpSpPr>
          <a:xfrm>
            <a:off x="5412987" y="4124721"/>
            <a:ext cx="691357" cy="691358"/>
            <a:chOff x="0" y="0"/>
            <a:chExt cx="691356" cy="691356"/>
          </a:xfrm>
        </p:grpSpPr>
        <p:sp>
          <p:nvSpPr>
            <p:cNvPr id="2385" name="Shape 23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384"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89" name="Group 2389"/>
          <p:cNvGrpSpPr/>
          <p:nvPr/>
        </p:nvGrpSpPr>
        <p:grpSpPr>
          <a:xfrm>
            <a:off x="2962110" y="4124721"/>
            <a:ext cx="691357" cy="691358"/>
            <a:chOff x="0" y="0"/>
            <a:chExt cx="691356" cy="691356"/>
          </a:xfrm>
        </p:grpSpPr>
        <p:sp>
          <p:nvSpPr>
            <p:cNvPr id="2388" name="Shape 238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38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92" name="Group 2392"/>
          <p:cNvGrpSpPr/>
          <p:nvPr/>
        </p:nvGrpSpPr>
        <p:grpSpPr>
          <a:xfrm>
            <a:off x="8680822" y="4124721"/>
            <a:ext cx="691358" cy="691358"/>
            <a:chOff x="0" y="0"/>
            <a:chExt cx="691356" cy="691356"/>
          </a:xfrm>
        </p:grpSpPr>
        <p:sp>
          <p:nvSpPr>
            <p:cNvPr id="2391" name="Shape 239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39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95" name="Group 2395"/>
          <p:cNvGrpSpPr/>
          <p:nvPr/>
        </p:nvGrpSpPr>
        <p:grpSpPr>
          <a:xfrm>
            <a:off x="9497781" y="4124721"/>
            <a:ext cx="691357" cy="691358"/>
            <a:chOff x="0" y="0"/>
            <a:chExt cx="691356" cy="691356"/>
          </a:xfrm>
        </p:grpSpPr>
        <p:sp>
          <p:nvSpPr>
            <p:cNvPr id="2394" name="Shape 239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393"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98" name="Group 2398"/>
          <p:cNvGrpSpPr/>
          <p:nvPr/>
        </p:nvGrpSpPr>
        <p:grpSpPr>
          <a:xfrm>
            <a:off x="7046904" y="4124721"/>
            <a:ext cx="691357" cy="691358"/>
            <a:chOff x="0" y="0"/>
            <a:chExt cx="691356" cy="691356"/>
          </a:xfrm>
        </p:grpSpPr>
        <p:sp>
          <p:nvSpPr>
            <p:cNvPr id="2397" name="Shape 23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39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01" name="Group 2401"/>
          <p:cNvGrpSpPr/>
          <p:nvPr/>
        </p:nvGrpSpPr>
        <p:grpSpPr>
          <a:xfrm>
            <a:off x="4596028" y="4124721"/>
            <a:ext cx="691357" cy="691358"/>
            <a:chOff x="0" y="0"/>
            <a:chExt cx="691356" cy="691356"/>
          </a:xfrm>
        </p:grpSpPr>
        <p:sp>
          <p:nvSpPr>
            <p:cNvPr id="2400" name="Shape 24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399"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04" name="Group 2404"/>
          <p:cNvGrpSpPr/>
          <p:nvPr/>
        </p:nvGrpSpPr>
        <p:grpSpPr>
          <a:xfrm>
            <a:off x="7863864" y="4124721"/>
            <a:ext cx="691357" cy="691358"/>
            <a:chOff x="0" y="0"/>
            <a:chExt cx="691356" cy="691356"/>
          </a:xfrm>
        </p:grpSpPr>
        <p:sp>
          <p:nvSpPr>
            <p:cNvPr id="2403" name="Shape 240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40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07" name="Group 2407"/>
          <p:cNvGrpSpPr/>
          <p:nvPr/>
        </p:nvGrpSpPr>
        <p:grpSpPr>
          <a:xfrm>
            <a:off x="10314740" y="4124721"/>
            <a:ext cx="691357" cy="691358"/>
            <a:chOff x="0" y="0"/>
            <a:chExt cx="691356" cy="691356"/>
          </a:xfrm>
        </p:grpSpPr>
        <p:sp>
          <p:nvSpPr>
            <p:cNvPr id="2406" name="Shape 240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40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10" name="Group 2410"/>
          <p:cNvGrpSpPr/>
          <p:nvPr/>
        </p:nvGrpSpPr>
        <p:grpSpPr>
          <a:xfrm>
            <a:off x="3779069" y="4124721"/>
            <a:ext cx="691357" cy="691358"/>
            <a:chOff x="0" y="0"/>
            <a:chExt cx="691356" cy="691356"/>
          </a:xfrm>
        </p:grpSpPr>
        <p:sp>
          <p:nvSpPr>
            <p:cNvPr id="2409" name="Shape 240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408" name=""/>
            <p:cNvPicPr>
              <a:picLocks noChangeAspect="0"/>
            </p:cNvPicPr>
            <p:nvPr/>
          </p:nvPicPr>
          <p:blipFill>
            <a:blip r:embed="rId3">
              <a:extLst/>
            </a:blip>
            <a:stretch>
              <a:fillRect/>
            </a:stretch>
          </p:blipFill>
          <p:spPr>
            <a:xfrm>
              <a:off x="-1" y="-1"/>
              <a:ext cx="691358" cy="691358"/>
            </a:xfrm>
            <a:prstGeom prst="rect">
              <a:avLst/>
            </a:prstGeom>
            <a:effectLst/>
          </p:spPr>
        </p:pic>
      </p:grpSp>
      <p:graphicFrame>
        <p:nvGraphicFramePr>
          <p:cNvPr id="2411" name="Table 2411"/>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450" name="Shape 2450"/>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51" name="Shape 2451"/>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14" name="Shape 2414"/>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2" name="Shape 2452"/>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53" name="Shape 2453"/>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17" name="Shape 2417"/>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4" name="Shape 2454"/>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55" name="Shape 2455"/>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20" name="Shape 2420"/>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6" name="Shape 2456"/>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57" name="Shape 2457"/>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23" name="Shape 2423"/>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8" name="Shape 2458"/>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59" name="Shape 2459"/>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26" name="Shape 2426"/>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0" name="Shape 2460"/>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1" name="Shape 2461"/>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29" name="Shape 2429"/>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2" name="Shape 2462"/>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3" name="Shape 2463"/>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32" name="Shape 2432"/>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4" name="Shape 2464"/>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5" name="Shape 2465"/>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35" name="Shape 2435"/>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6" name="Shape 2466"/>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7" name="Shape 2467"/>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38" name="Shape 2438"/>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8" name="Shape 2468"/>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9" name="Shape 2469"/>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41" name="Shape 2441"/>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0" name="Shape 2470"/>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71" name="Shape 2471"/>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44" name="Shape 2444"/>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2" name="Shape 2472"/>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73" name="Shape 2473"/>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47" name="Shape 2447"/>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8" name="Shape 2448"/>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449" name="Shape 2449"/>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57" name="Shape 157"/>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58" name="Shape 158"/>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59" name="Shape 159"/>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0" name="Shape 160"/>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61" name="Shape 161"/>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2" name="Shape 162"/>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63" name="Shape 163"/>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4" name="Shape 164"/>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65" name="Shape 165"/>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6" name="Shape 166"/>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7" name="Shape 167"/>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8" name="Shape 168"/>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9" name="Shape 169"/>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70" name="Shape 170"/>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1" name="Shape 17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77" name="Table 2477"/>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78" name="Table 2478"/>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479" name="Shape 2479"/>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482" name="Group 2482"/>
          <p:cNvGrpSpPr/>
          <p:nvPr/>
        </p:nvGrpSpPr>
        <p:grpSpPr>
          <a:xfrm>
            <a:off x="11948658" y="4124721"/>
            <a:ext cx="691357" cy="691358"/>
            <a:chOff x="0" y="0"/>
            <a:chExt cx="691356" cy="691356"/>
          </a:xfrm>
        </p:grpSpPr>
        <p:sp>
          <p:nvSpPr>
            <p:cNvPr id="2481" name="Shape 248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48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85" name="Group 2485"/>
          <p:cNvGrpSpPr/>
          <p:nvPr/>
        </p:nvGrpSpPr>
        <p:grpSpPr>
          <a:xfrm>
            <a:off x="11131699" y="4124721"/>
            <a:ext cx="691357" cy="691358"/>
            <a:chOff x="0" y="0"/>
            <a:chExt cx="691356" cy="691356"/>
          </a:xfrm>
        </p:grpSpPr>
        <p:sp>
          <p:nvSpPr>
            <p:cNvPr id="2484" name="Shape 248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483"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88" name="Group 2488"/>
          <p:cNvGrpSpPr/>
          <p:nvPr/>
        </p:nvGrpSpPr>
        <p:grpSpPr>
          <a:xfrm>
            <a:off x="6229946" y="4124721"/>
            <a:ext cx="691357" cy="691358"/>
            <a:chOff x="0" y="0"/>
            <a:chExt cx="691356" cy="691356"/>
          </a:xfrm>
        </p:grpSpPr>
        <p:sp>
          <p:nvSpPr>
            <p:cNvPr id="2487" name="Shape 248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48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91" name="Group 2491"/>
          <p:cNvGrpSpPr/>
          <p:nvPr/>
        </p:nvGrpSpPr>
        <p:grpSpPr>
          <a:xfrm>
            <a:off x="5412987" y="4124721"/>
            <a:ext cx="691357" cy="691358"/>
            <a:chOff x="0" y="0"/>
            <a:chExt cx="691356" cy="691356"/>
          </a:xfrm>
        </p:grpSpPr>
        <p:sp>
          <p:nvSpPr>
            <p:cNvPr id="2490" name="Shape 249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489"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94" name="Group 2494"/>
          <p:cNvGrpSpPr/>
          <p:nvPr/>
        </p:nvGrpSpPr>
        <p:grpSpPr>
          <a:xfrm>
            <a:off x="2962110" y="4124721"/>
            <a:ext cx="691357" cy="691358"/>
            <a:chOff x="0" y="0"/>
            <a:chExt cx="691356" cy="691356"/>
          </a:xfrm>
        </p:grpSpPr>
        <p:sp>
          <p:nvSpPr>
            <p:cNvPr id="2493" name="Shape 24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49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97" name="Group 2497"/>
          <p:cNvGrpSpPr/>
          <p:nvPr/>
        </p:nvGrpSpPr>
        <p:grpSpPr>
          <a:xfrm>
            <a:off x="8680822" y="4124721"/>
            <a:ext cx="691358" cy="691358"/>
            <a:chOff x="0" y="0"/>
            <a:chExt cx="691356" cy="691356"/>
          </a:xfrm>
        </p:grpSpPr>
        <p:sp>
          <p:nvSpPr>
            <p:cNvPr id="2496" name="Shape 249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49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00" name="Group 2500"/>
          <p:cNvGrpSpPr/>
          <p:nvPr/>
        </p:nvGrpSpPr>
        <p:grpSpPr>
          <a:xfrm>
            <a:off x="9497781" y="4124721"/>
            <a:ext cx="691357" cy="691358"/>
            <a:chOff x="0" y="0"/>
            <a:chExt cx="691356" cy="691356"/>
          </a:xfrm>
        </p:grpSpPr>
        <p:sp>
          <p:nvSpPr>
            <p:cNvPr id="2499" name="Shape 249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49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03" name="Group 2503"/>
          <p:cNvGrpSpPr/>
          <p:nvPr/>
        </p:nvGrpSpPr>
        <p:grpSpPr>
          <a:xfrm>
            <a:off x="7046904" y="4124721"/>
            <a:ext cx="691357" cy="691358"/>
            <a:chOff x="0" y="0"/>
            <a:chExt cx="691356" cy="691356"/>
          </a:xfrm>
        </p:grpSpPr>
        <p:sp>
          <p:nvSpPr>
            <p:cNvPr id="2502" name="Shape 250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50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06" name="Group 2506"/>
          <p:cNvGrpSpPr/>
          <p:nvPr/>
        </p:nvGrpSpPr>
        <p:grpSpPr>
          <a:xfrm>
            <a:off x="4596028" y="4124721"/>
            <a:ext cx="691357" cy="691358"/>
            <a:chOff x="0" y="0"/>
            <a:chExt cx="691356" cy="691356"/>
          </a:xfrm>
        </p:grpSpPr>
        <p:sp>
          <p:nvSpPr>
            <p:cNvPr id="2505" name="Shape 250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504"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09" name="Group 2509"/>
          <p:cNvGrpSpPr/>
          <p:nvPr/>
        </p:nvGrpSpPr>
        <p:grpSpPr>
          <a:xfrm>
            <a:off x="7863864" y="4124721"/>
            <a:ext cx="691357" cy="691358"/>
            <a:chOff x="0" y="0"/>
            <a:chExt cx="691356" cy="691356"/>
          </a:xfrm>
        </p:grpSpPr>
        <p:sp>
          <p:nvSpPr>
            <p:cNvPr id="2508" name="Shape 250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50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12" name="Group 2512"/>
          <p:cNvGrpSpPr/>
          <p:nvPr/>
        </p:nvGrpSpPr>
        <p:grpSpPr>
          <a:xfrm>
            <a:off x="10314740" y="4124721"/>
            <a:ext cx="691357" cy="691358"/>
            <a:chOff x="0" y="0"/>
            <a:chExt cx="691356" cy="691356"/>
          </a:xfrm>
        </p:grpSpPr>
        <p:sp>
          <p:nvSpPr>
            <p:cNvPr id="2511" name="Shape 251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51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15" name="Group 2515"/>
          <p:cNvGrpSpPr/>
          <p:nvPr/>
        </p:nvGrpSpPr>
        <p:grpSpPr>
          <a:xfrm>
            <a:off x="3779069" y="4124721"/>
            <a:ext cx="691357" cy="691358"/>
            <a:chOff x="0" y="0"/>
            <a:chExt cx="691356" cy="691356"/>
          </a:xfrm>
        </p:grpSpPr>
        <p:sp>
          <p:nvSpPr>
            <p:cNvPr id="2514" name="Shape 25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513" name=""/>
            <p:cNvPicPr>
              <a:picLocks noChangeAspect="0"/>
            </p:cNvPicPr>
            <p:nvPr/>
          </p:nvPicPr>
          <p:blipFill>
            <a:blip r:embed="rId3">
              <a:extLst/>
            </a:blip>
            <a:stretch>
              <a:fillRect/>
            </a:stretch>
          </p:blipFill>
          <p:spPr>
            <a:xfrm>
              <a:off x="-1" y="-1"/>
              <a:ext cx="691358" cy="691358"/>
            </a:xfrm>
            <a:prstGeom prst="rect">
              <a:avLst/>
            </a:prstGeom>
            <a:effectLst/>
          </p:spPr>
        </p:pic>
      </p:grpSp>
      <p:graphicFrame>
        <p:nvGraphicFramePr>
          <p:cNvPr id="2516" name="Table 2516"/>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17" name="Shape 2517"/>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56" name="Shape 2556"/>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57" name="Shape 2557"/>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20" name="Shape 2520"/>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58" name="Shape 2558"/>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59" name="Shape 2559"/>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23" name="Shape 2523"/>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0" name="Shape 2560"/>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61" name="Shape 2561"/>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26" name="Shape 2526"/>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2" name="Shape 2562"/>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63" name="Shape 2563"/>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29" name="Shape 2529"/>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4" name="Shape 2564"/>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65" name="Shape 2565"/>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32" name="Shape 2532"/>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6" name="Shape 2566"/>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67" name="Shape 2567"/>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35" name="Shape 2535"/>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8" name="Shape 2568"/>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69" name="Shape 2569"/>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38" name="Shape 2538"/>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0" name="Shape 2570"/>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1" name="Shape 2571"/>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41" name="Shape 2541"/>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2" name="Shape 2572"/>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3" name="Shape 2573"/>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44" name="Shape 2544"/>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4" name="Shape 2574"/>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5" name="Shape 2575"/>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47" name="Shape 2547"/>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6" name="Shape 2576"/>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7" name="Shape 2577"/>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50" name="Shape 2550"/>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8" name="Shape 2578"/>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9" name="Shape 2579"/>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53" name="Shape 2553"/>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54" name="Shape 2554"/>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555" name="Shape 2555"/>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83" name="Table 2583"/>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84" name="Table 2584"/>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85" name="Shape 2585"/>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588" name="Group 2588"/>
          <p:cNvGrpSpPr/>
          <p:nvPr/>
        </p:nvGrpSpPr>
        <p:grpSpPr>
          <a:xfrm>
            <a:off x="11948658" y="4124721"/>
            <a:ext cx="691357" cy="691358"/>
            <a:chOff x="0" y="0"/>
            <a:chExt cx="691356" cy="691356"/>
          </a:xfrm>
        </p:grpSpPr>
        <p:sp>
          <p:nvSpPr>
            <p:cNvPr id="2587" name="Shape 258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58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591" name="Group 2591"/>
          <p:cNvGrpSpPr/>
          <p:nvPr/>
        </p:nvGrpSpPr>
        <p:grpSpPr>
          <a:xfrm>
            <a:off x="11131699" y="4124721"/>
            <a:ext cx="691357" cy="691358"/>
            <a:chOff x="0" y="0"/>
            <a:chExt cx="691356" cy="691356"/>
          </a:xfrm>
        </p:grpSpPr>
        <p:sp>
          <p:nvSpPr>
            <p:cNvPr id="2590" name="Shape 259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58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592" name="Shape 2592"/>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595" name="Group 2595"/>
          <p:cNvGrpSpPr/>
          <p:nvPr/>
        </p:nvGrpSpPr>
        <p:grpSpPr>
          <a:xfrm>
            <a:off x="5412987" y="4124721"/>
            <a:ext cx="691357" cy="691358"/>
            <a:chOff x="0" y="0"/>
            <a:chExt cx="691356" cy="691356"/>
          </a:xfrm>
        </p:grpSpPr>
        <p:sp>
          <p:nvSpPr>
            <p:cNvPr id="2594" name="Shape 259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59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598" name="Group 2598"/>
          <p:cNvGrpSpPr/>
          <p:nvPr/>
        </p:nvGrpSpPr>
        <p:grpSpPr>
          <a:xfrm>
            <a:off x="2962110" y="4124721"/>
            <a:ext cx="691357" cy="691358"/>
            <a:chOff x="0" y="0"/>
            <a:chExt cx="691356" cy="691356"/>
          </a:xfrm>
        </p:grpSpPr>
        <p:sp>
          <p:nvSpPr>
            <p:cNvPr id="2597" name="Shape 25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59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01" name="Group 2601"/>
          <p:cNvGrpSpPr/>
          <p:nvPr/>
        </p:nvGrpSpPr>
        <p:grpSpPr>
          <a:xfrm>
            <a:off x="8680822" y="4124721"/>
            <a:ext cx="691358" cy="691358"/>
            <a:chOff x="0" y="0"/>
            <a:chExt cx="691356" cy="691356"/>
          </a:xfrm>
        </p:grpSpPr>
        <p:sp>
          <p:nvSpPr>
            <p:cNvPr id="2600" name="Shape 26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59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04" name="Group 2604"/>
          <p:cNvGrpSpPr/>
          <p:nvPr/>
        </p:nvGrpSpPr>
        <p:grpSpPr>
          <a:xfrm>
            <a:off x="9497781" y="4124721"/>
            <a:ext cx="691357" cy="691358"/>
            <a:chOff x="0" y="0"/>
            <a:chExt cx="691356" cy="691356"/>
          </a:xfrm>
        </p:grpSpPr>
        <p:sp>
          <p:nvSpPr>
            <p:cNvPr id="2603" name="Shape 260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60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07" name="Group 2607"/>
          <p:cNvGrpSpPr/>
          <p:nvPr/>
        </p:nvGrpSpPr>
        <p:grpSpPr>
          <a:xfrm>
            <a:off x="7046904" y="4124721"/>
            <a:ext cx="691357" cy="691358"/>
            <a:chOff x="0" y="0"/>
            <a:chExt cx="691356" cy="691356"/>
          </a:xfrm>
        </p:grpSpPr>
        <p:sp>
          <p:nvSpPr>
            <p:cNvPr id="2606" name="Shape 260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60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10" name="Group 2610"/>
          <p:cNvGrpSpPr/>
          <p:nvPr/>
        </p:nvGrpSpPr>
        <p:grpSpPr>
          <a:xfrm>
            <a:off x="4596028" y="4124721"/>
            <a:ext cx="691357" cy="691358"/>
            <a:chOff x="0" y="0"/>
            <a:chExt cx="691356" cy="691356"/>
          </a:xfrm>
        </p:grpSpPr>
        <p:sp>
          <p:nvSpPr>
            <p:cNvPr id="2609" name="Shape 260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60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13" name="Group 2613"/>
          <p:cNvGrpSpPr/>
          <p:nvPr/>
        </p:nvGrpSpPr>
        <p:grpSpPr>
          <a:xfrm>
            <a:off x="7863864" y="4124721"/>
            <a:ext cx="691357" cy="691358"/>
            <a:chOff x="0" y="0"/>
            <a:chExt cx="691356" cy="691356"/>
          </a:xfrm>
        </p:grpSpPr>
        <p:sp>
          <p:nvSpPr>
            <p:cNvPr id="2612" name="Shape 261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61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14" name="Shape 2614"/>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grpSp>
        <p:nvGrpSpPr>
          <p:cNvPr id="2617" name="Group 2617"/>
          <p:cNvGrpSpPr/>
          <p:nvPr/>
        </p:nvGrpSpPr>
        <p:grpSpPr>
          <a:xfrm>
            <a:off x="3779069" y="4124721"/>
            <a:ext cx="691357" cy="691358"/>
            <a:chOff x="0" y="0"/>
            <a:chExt cx="691356" cy="691356"/>
          </a:xfrm>
        </p:grpSpPr>
        <p:sp>
          <p:nvSpPr>
            <p:cNvPr id="2616" name="Shape 261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615" name=""/>
            <p:cNvPicPr>
              <a:picLocks noChangeAspect="0"/>
            </p:cNvPicPr>
            <p:nvPr/>
          </p:nvPicPr>
          <p:blipFill>
            <a:blip r:embed="rId2">
              <a:extLst/>
            </a:blip>
            <a:stretch>
              <a:fillRect/>
            </a:stretch>
          </p:blipFill>
          <p:spPr>
            <a:xfrm>
              <a:off x="-1" y="-1"/>
              <a:ext cx="691358" cy="691358"/>
            </a:xfrm>
            <a:prstGeom prst="rect">
              <a:avLst/>
            </a:prstGeom>
            <a:effectLst/>
          </p:spPr>
        </p:pic>
      </p:grpSp>
      <p:graphicFrame>
        <p:nvGraphicFramePr>
          <p:cNvPr id="2618" name="Table 2618"/>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19" name="Shape 2619"/>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6" name="Shape 2656"/>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57" name="Shape 2657"/>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22" name="Shape 2622"/>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8" name="Shape 2658"/>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59" name="Shape 2659"/>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25" name="Shape 2625"/>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0" name="Shape 2660"/>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1" name="Shape 2661"/>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28" name="Shape 2628"/>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2" name="Shape 2662"/>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3" name="Shape 2663"/>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31" name="Shape 2631"/>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4" name="Shape 2664"/>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5" name="Shape 2665"/>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34" name="Shape 2634"/>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6" name="Shape 2666"/>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7" name="Shape 2667"/>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37" name="Shape 2637"/>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8" name="Shape 2668"/>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9" name="Shape 2669"/>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0" name="Shape 2640"/>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0" name="Shape 2670"/>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1" name="Shape 2671"/>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3" name="Shape 2643"/>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2" name="Shape 2672"/>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3" name="Shape 2673"/>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6" name="Shape 2646"/>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4" name="Shape 2674"/>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5" name="Shape 2675"/>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9" name="Shape 2649"/>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6" name="Shape 2676"/>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7" name="Shape 2677"/>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52" name="Shape 2652"/>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3" name="Shape 2653"/>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4" name="Shape 2654"/>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55" name="Shape 2655"/>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79" name="Table 2679"/>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80" name="Table 2680"/>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81" name="Shape 2681"/>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684" name="Group 2684"/>
          <p:cNvGrpSpPr/>
          <p:nvPr/>
        </p:nvGrpSpPr>
        <p:grpSpPr>
          <a:xfrm>
            <a:off x="11948658" y="4124721"/>
            <a:ext cx="691357" cy="691358"/>
            <a:chOff x="0" y="0"/>
            <a:chExt cx="691356" cy="691356"/>
          </a:xfrm>
        </p:grpSpPr>
        <p:sp>
          <p:nvSpPr>
            <p:cNvPr id="2683" name="Shape 268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68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87" name="Group 2687"/>
          <p:cNvGrpSpPr/>
          <p:nvPr/>
        </p:nvGrpSpPr>
        <p:grpSpPr>
          <a:xfrm>
            <a:off x="11131699" y="4124721"/>
            <a:ext cx="691357" cy="691358"/>
            <a:chOff x="0" y="0"/>
            <a:chExt cx="691356" cy="691356"/>
          </a:xfrm>
        </p:grpSpPr>
        <p:sp>
          <p:nvSpPr>
            <p:cNvPr id="2686" name="Shape 268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68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88" name="Shape 2688"/>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691" name="Group 2691"/>
          <p:cNvGrpSpPr/>
          <p:nvPr/>
        </p:nvGrpSpPr>
        <p:grpSpPr>
          <a:xfrm>
            <a:off x="5412987" y="4124721"/>
            <a:ext cx="691357" cy="691358"/>
            <a:chOff x="0" y="0"/>
            <a:chExt cx="691356" cy="691356"/>
          </a:xfrm>
        </p:grpSpPr>
        <p:sp>
          <p:nvSpPr>
            <p:cNvPr id="2690" name="Shape 269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68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94" name="Group 2694"/>
          <p:cNvGrpSpPr/>
          <p:nvPr/>
        </p:nvGrpSpPr>
        <p:grpSpPr>
          <a:xfrm>
            <a:off x="2962110" y="4124721"/>
            <a:ext cx="691357" cy="691358"/>
            <a:chOff x="0" y="0"/>
            <a:chExt cx="691356" cy="691356"/>
          </a:xfrm>
        </p:grpSpPr>
        <p:sp>
          <p:nvSpPr>
            <p:cNvPr id="2693" name="Shape 26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69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97" name="Group 2697"/>
          <p:cNvGrpSpPr/>
          <p:nvPr/>
        </p:nvGrpSpPr>
        <p:grpSpPr>
          <a:xfrm>
            <a:off x="8680822" y="4124721"/>
            <a:ext cx="691358" cy="691358"/>
            <a:chOff x="0" y="0"/>
            <a:chExt cx="691356" cy="691356"/>
          </a:xfrm>
        </p:grpSpPr>
        <p:sp>
          <p:nvSpPr>
            <p:cNvPr id="2696" name="Shape 269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69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00" name="Group 2700"/>
          <p:cNvGrpSpPr/>
          <p:nvPr/>
        </p:nvGrpSpPr>
        <p:grpSpPr>
          <a:xfrm>
            <a:off x="9497781" y="4124721"/>
            <a:ext cx="691357" cy="691358"/>
            <a:chOff x="0" y="0"/>
            <a:chExt cx="691356" cy="691356"/>
          </a:xfrm>
        </p:grpSpPr>
        <p:sp>
          <p:nvSpPr>
            <p:cNvPr id="2699" name="Shape 269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69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03" name="Group 2703"/>
          <p:cNvGrpSpPr/>
          <p:nvPr/>
        </p:nvGrpSpPr>
        <p:grpSpPr>
          <a:xfrm>
            <a:off x="7046904" y="4124721"/>
            <a:ext cx="691357" cy="691358"/>
            <a:chOff x="0" y="0"/>
            <a:chExt cx="691356" cy="691356"/>
          </a:xfrm>
        </p:grpSpPr>
        <p:sp>
          <p:nvSpPr>
            <p:cNvPr id="2702" name="Shape 270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70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06" name="Group 2706"/>
          <p:cNvGrpSpPr/>
          <p:nvPr/>
        </p:nvGrpSpPr>
        <p:grpSpPr>
          <a:xfrm>
            <a:off x="4596028" y="4124721"/>
            <a:ext cx="691357" cy="691358"/>
            <a:chOff x="0" y="0"/>
            <a:chExt cx="691356" cy="691356"/>
          </a:xfrm>
        </p:grpSpPr>
        <p:sp>
          <p:nvSpPr>
            <p:cNvPr id="2705" name="Shape 270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70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09" name="Group 2709"/>
          <p:cNvGrpSpPr/>
          <p:nvPr/>
        </p:nvGrpSpPr>
        <p:grpSpPr>
          <a:xfrm>
            <a:off x="7863864" y="4124721"/>
            <a:ext cx="691357" cy="691358"/>
            <a:chOff x="0" y="0"/>
            <a:chExt cx="691356" cy="691356"/>
          </a:xfrm>
        </p:grpSpPr>
        <p:sp>
          <p:nvSpPr>
            <p:cNvPr id="2708" name="Shape 270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70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10" name="Shape 2710"/>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grpSp>
        <p:nvGrpSpPr>
          <p:cNvPr id="2713" name="Group 2713"/>
          <p:cNvGrpSpPr/>
          <p:nvPr/>
        </p:nvGrpSpPr>
        <p:grpSpPr>
          <a:xfrm>
            <a:off x="3779069" y="4124721"/>
            <a:ext cx="691357" cy="691358"/>
            <a:chOff x="0" y="0"/>
            <a:chExt cx="691356" cy="691356"/>
          </a:xfrm>
        </p:grpSpPr>
        <p:sp>
          <p:nvSpPr>
            <p:cNvPr id="2712" name="Shape 271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711" name=""/>
            <p:cNvPicPr>
              <a:picLocks noChangeAspect="0"/>
            </p:cNvPicPr>
            <p:nvPr/>
          </p:nvPicPr>
          <p:blipFill>
            <a:blip r:embed="rId2">
              <a:extLst/>
            </a:blip>
            <a:stretch>
              <a:fillRect/>
            </a:stretch>
          </p:blipFill>
          <p:spPr>
            <a:xfrm>
              <a:off x="-1" y="-1"/>
              <a:ext cx="691358" cy="691358"/>
            </a:xfrm>
            <a:prstGeom prst="rect">
              <a:avLst/>
            </a:prstGeom>
            <a:effectLst/>
          </p:spPr>
        </p:pic>
      </p:grpSp>
      <p:graphicFrame>
        <p:nvGraphicFramePr>
          <p:cNvPr id="2714" name="Table 2714"/>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15" name="Shape 2715"/>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2" name="Shape 2752"/>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3" name="Shape 2753"/>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18" name="Shape 2718"/>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4" name="Shape 2754"/>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5" name="Shape 2755"/>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21" name="Shape 2721"/>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6" name="Shape 2756"/>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7" name="Shape 2757"/>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24" name="Shape 2724"/>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8" name="Shape 2758"/>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9" name="Shape 2759"/>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27" name="Shape 2727"/>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0" name="Shape 2760"/>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1" name="Shape 2761"/>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0" name="Shape 2730"/>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2" name="Shape 2762"/>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3" name="Shape 2763"/>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3" name="Shape 2733"/>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4" name="Shape 2764"/>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5" name="Shape 2765"/>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6" name="Shape 2736"/>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6" name="Shape 2766"/>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7" name="Shape 2767"/>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9" name="Shape 2739"/>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8" name="Shape 2768"/>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9" name="Shape 2769"/>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42" name="Shape 2742"/>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0" name="Shape 2770"/>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71" name="Shape 2771"/>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45" name="Shape 2745"/>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2" name="Shape 2772"/>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73" name="Shape 2773"/>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48" name="Shape 2748"/>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9" name="Shape 2749"/>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0" name="Shape 2750"/>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51" name="Shape 2751"/>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75" name="Table 2775"/>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76" name="Table 2776"/>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77" name="Shape 2777"/>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780" name="Group 2780"/>
          <p:cNvGrpSpPr/>
          <p:nvPr/>
        </p:nvGrpSpPr>
        <p:grpSpPr>
          <a:xfrm>
            <a:off x="11948658" y="4124721"/>
            <a:ext cx="691357" cy="691358"/>
            <a:chOff x="0" y="0"/>
            <a:chExt cx="691356" cy="691356"/>
          </a:xfrm>
        </p:grpSpPr>
        <p:sp>
          <p:nvSpPr>
            <p:cNvPr id="2779" name="Shape 277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77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83" name="Group 2783"/>
          <p:cNvGrpSpPr/>
          <p:nvPr/>
        </p:nvGrpSpPr>
        <p:grpSpPr>
          <a:xfrm>
            <a:off x="11131699" y="4124721"/>
            <a:ext cx="691357" cy="691358"/>
            <a:chOff x="0" y="0"/>
            <a:chExt cx="691356" cy="691356"/>
          </a:xfrm>
        </p:grpSpPr>
        <p:sp>
          <p:nvSpPr>
            <p:cNvPr id="2782" name="Shape 278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78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84" name="Shape 2784"/>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787" name="Group 2787"/>
          <p:cNvGrpSpPr/>
          <p:nvPr/>
        </p:nvGrpSpPr>
        <p:grpSpPr>
          <a:xfrm>
            <a:off x="5412987" y="4124721"/>
            <a:ext cx="691357" cy="691358"/>
            <a:chOff x="0" y="0"/>
            <a:chExt cx="691356" cy="691356"/>
          </a:xfrm>
        </p:grpSpPr>
        <p:sp>
          <p:nvSpPr>
            <p:cNvPr id="2786" name="Shape 278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78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88" name="Shape 2788"/>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791" name="Group 2791"/>
          <p:cNvGrpSpPr/>
          <p:nvPr/>
        </p:nvGrpSpPr>
        <p:grpSpPr>
          <a:xfrm>
            <a:off x="8680822" y="4124721"/>
            <a:ext cx="691358" cy="691358"/>
            <a:chOff x="0" y="0"/>
            <a:chExt cx="691356" cy="691356"/>
          </a:xfrm>
        </p:grpSpPr>
        <p:sp>
          <p:nvSpPr>
            <p:cNvPr id="2790" name="Shape 279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78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94" name="Group 2794"/>
          <p:cNvGrpSpPr/>
          <p:nvPr/>
        </p:nvGrpSpPr>
        <p:grpSpPr>
          <a:xfrm>
            <a:off x="9497781" y="4124721"/>
            <a:ext cx="691357" cy="691358"/>
            <a:chOff x="0" y="0"/>
            <a:chExt cx="691356" cy="691356"/>
          </a:xfrm>
        </p:grpSpPr>
        <p:sp>
          <p:nvSpPr>
            <p:cNvPr id="2793" name="Shape 27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79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97" name="Group 2797"/>
          <p:cNvGrpSpPr/>
          <p:nvPr/>
        </p:nvGrpSpPr>
        <p:grpSpPr>
          <a:xfrm>
            <a:off x="7046904" y="4124721"/>
            <a:ext cx="691357" cy="691358"/>
            <a:chOff x="0" y="0"/>
            <a:chExt cx="691356" cy="691356"/>
          </a:xfrm>
        </p:grpSpPr>
        <p:sp>
          <p:nvSpPr>
            <p:cNvPr id="2796" name="Shape 279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79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00" name="Group 2800"/>
          <p:cNvGrpSpPr/>
          <p:nvPr/>
        </p:nvGrpSpPr>
        <p:grpSpPr>
          <a:xfrm>
            <a:off x="4596028" y="4124721"/>
            <a:ext cx="691357" cy="691358"/>
            <a:chOff x="0" y="0"/>
            <a:chExt cx="691356" cy="691356"/>
          </a:xfrm>
        </p:grpSpPr>
        <p:sp>
          <p:nvSpPr>
            <p:cNvPr id="2799" name="Shape 279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79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03" name="Group 2803"/>
          <p:cNvGrpSpPr/>
          <p:nvPr/>
        </p:nvGrpSpPr>
        <p:grpSpPr>
          <a:xfrm>
            <a:off x="7863864" y="4124721"/>
            <a:ext cx="691357" cy="691358"/>
            <a:chOff x="0" y="0"/>
            <a:chExt cx="691356" cy="691356"/>
          </a:xfrm>
        </p:grpSpPr>
        <p:sp>
          <p:nvSpPr>
            <p:cNvPr id="2802" name="Shape 280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80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04" name="Shape 2804"/>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805" name="Shape 2805"/>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806" name="Table 2806"/>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07" name="Shape 2807"/>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2" name="Shape 2842"/>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43" name="Shape 2843"/>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10" name="Shape 2810"/>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4" name="Shape 2844"/>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45" name="Shape 2845"/>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13" name="Shape 2813"/>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6" name="Shape 2846"/>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47" name="Shape 2847"/>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16" name="Shape 2816"/>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8" name="Shape 2848"/>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49" name="Shape 2849"/>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19" name="Shape 2819"/>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0" name="Shape 2850"/>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1" name="Shape 2851"/>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22" name="Shape 2822"/>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2" name="Shape 2852"/>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3" name="Shape 2853"/>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25" name="Shape 2825"/>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4" name="Shape 2854"/>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5" name="Shape 2855"/>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28" name="Shape 2828"/>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6" name="Shape 2856"/>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7" name="Shape 2857"/>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31" name="Shape 2831"/>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8" name="Shape 2858"/>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9" name="Shape 2859"/>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34" name="Shape 2834"/>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0" name="Shape 2860"/>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61" name="Shape 2861"/>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37" name="Shape 2837"/>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8" name="Shape 2838"/>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9" name="Shape 2839"/>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0" name="Shape 2840"/>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41" name="Shape 2841"/>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63" name="Table 2863"/>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64" name="Table 2864"/>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65" name="Shape 2865"/>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868" name="Group 2868"/>
          <p:cNvGrpSpPr/>
          <p:nvPr/>
        </p:nvGrpSpPr>
        <p:grpSpPr>
          <a:xfrm>
            <a:off x="11948658" y="4124721"/>
            <a:ext cx="691357" cy="691358"/>
            <a:chOff x="0" y="0"/>
            <a:chExt cx="691356" cy="691356"/>
          </a:xfrm>
        </p:grpSpPr>
        <p:sp>
          <p:nvSpPr>
            <p:cNvPr id="2867" name="Shape 286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86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71" name="Group 2871"/>
          <p:cNvGrpSpPr/>
          <p:nvPr/>
        </p:nvGrpSpPr>
        <p:grpSpPr>
          <a:xfrm>
            <a:off x="11131699" y="4124721"/>
            <a:ext cx="691357" cy="691358"/>
            <a:chOff x="0" y="0"/>
            <a:chExt cx="691356" cy="691356"/>
          </a:xfrm>
        </p:grpSpPr>
        <p:sp>
          <p:nvSpPr>
            <p:cNvPr id="2870" name="Shape 287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86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72" name="Shape 2872"/>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875" name="Group 2875"/>
          <p:cNvGrpSpPr/>
          <p:nvPr/>
        </p:nvGrpSpPr>
        <p:grpSpPr>
          <a:xfrm>
            <a:off x="5412987" y="4124721"/>
            <a:ext cx="691357" cy="691358"/>
            <a:chOff x="0" y="0"/>
            <a:chExt cx="691356" cy="691356"/>
          </a:xfrm>
        </p:grpSpPr>
        <p:sp>
          <p:nvSpPr>
            <p:cNvPr id="2874" name="Shape 287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87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76" name="Shape 2876"/>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879" name="Group 2879"/>
          <p:cNvGrpSpPr/>
          <p:nvPr/>
        </p:nvGrpSpPr>
        <p:grpSpPr>
          <a:xfrm>
            <a:off x="8680822" y="4124721"/>
            <a:ext cx="691358" cy="691358"/>
            <a:chOff x="0" y="0"/>
            <a:chExt cx="691356" cy="691356"/>
          </a:xfrm>
        </p:grpSpPr>
        <p:sp>
          <p:nvSpPr>
            <p:cNvPr id="2878" name="Shape 287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87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82" name="Group 2882"/>
          <p:cNvGrpSpPr/>
          <p:nvPr/>
        </p:nvGrpSpPr>
        <p:grpSpPr>
          <a:xfrm>
            <a:off x="9497781" y="4124721"/>
            <a:ext cx="691357" cy="691358"/>
            <a:chOff x="0" y="0"/>
            <a:chExt cx="691356" cy="691356"/>
          </a:xfrm>
        </p:grpSpPr>
        <p:sp>
          <p:nvSpPr>
            <p:cNvPr id="2881" name="Shape 288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88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85" name="Group 2885"/>
          <p:cNvGrpSpPr/>
          <p:nvPr/>
        </p:nvGrpSpPr>
        <p:grpSpPr>
          <a:xfrm>
            <a:off x="7046904" y="4124721"/>
            <a:ext cx="691357" cy="691358"/>
            <a:chOff x="0" y="0"/>
            <a:chExt cx="691356" cy="691356"/>
          </a:xfrm>
        </p:grpSpPr>
        <p:sp>
          <p:nvSpPr>
            <p:cNvPr id="2884" name="Shape 288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88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88" name="Group 2888"/>
          <p:cNvGrpSpPr/>
          <p:nvPr/>
        </p:nvGrpSpPr>
        <p:grpSpPr>
          <a:xfrm>
            <a:off x="4596028" y="4124721"/>
            <a:ext cx="691357" cy="691358"/>
            <a:chOff x="0" y="0"/>
            <a:chExt cx="691356" cy="691356"/>
          </a:xfrm>
        </p:grpSpPr>
        <p:sp>
          <p:nvSpPr>
            <p:cNvPr id="2887" name="Shape 288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88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91" name="Group 2891"/>
          <p:cNvGrpSpPr/>
          <p:nvPr/>
        </p:nvGrpSpPr>
        <p:grpSpPr>
          <a:xfrm>
            <a:off x="7863864" y="4124721"/>
            <a:ext cx="691357" cy="691358"/>
            <a:chOff x="0" y="0"/>
            <a:chExt cx="691356" cy="691356"/>
          </a:xfrm>
        </p:grpSpPr>
        <p:sp>
          <p:nvSpPr>
            <p:cNvPr id="2890" name="Shape 289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88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92" name="Shape 2892"/>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893" name="Shape 2893"/>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894" name="Table 2894"/>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95" name="Shape 2895"/>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0" name="Shape 2930"/>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31" name="Shape 2931"/>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98" name="Shape 2898"/>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2" name="Shape 2932"/>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33" name="Shape 2933"/>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01" name="Shape 2901"/>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4" name="Shape 2934"/>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35" name="Shape 2935"/>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04" name="Shape 2904"/>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6" name="Shape 2936"/>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37" name="Shape 2937"/>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07" name="Shape 2907"/>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8" name="Shape 2938"/>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39" name="Shape 2939"/>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10" name="Shape 2910"/>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0" name="Shape 2940"/>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1" name="Shape 2941"/>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13" name="Shape 2913"/>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2" name="Shape 2942"/>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3" name="Shape 2943"/>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16" name="Shape 2916"/>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4" name="Shape 2944"/>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5" name="Shape 2945"/>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19" name="Shape 2919"/>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6" name="Shape 2946"/>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7" name="Shape 2947"/>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22" name="Shape 2922"/>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8" name="Shape 2948"/>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9" name="Shape 2949"/>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25" name="Shape 2925"/>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26" name="Shape 2926"/>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27" name="Shape 2927"/>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28" name="Shape 2928"/>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29" name="Shape 2929"/>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51" name="Table 2951"/>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52" name="Table 2952"/>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53" name="Shape 2953"/>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956" name="Group 2956"/>
          <p:cNvGrpSpPr/>
          <p:nvPr/>
        </p:nvGrpSpPr>
        <p:grpSpPr>
          <a:xfrm>
            <a:off x="11948658" y="4124721"/>
            <a:ext cx="691357" cy="691358"/>
            <a:chOff x="0" y="0"/>
            <a:chExt cx="691356" cy="691356"/>
          </a:xfrm>
        </p:grpSpPr>
        <p:sp>
          <p:nvSpPr>
            <p:cNvPr id="2955" name="Shape 295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95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959" name="Group 2959"/>
          <p:cNvGrpSpPr/>
          <p:nvPr/>
        </p:nvGrpSpPr>
        <p:grpSpPr>
          <a:xfrm>
            <a:off x="11131699" y="4124721"/>
            <a:ext cx="691357" cy="691358"/>
            <a:chOff x="0" y="0"/>
            <a:chExt cx="691356" cy="691356"/>
          </a:xfrm>
        </p:grpSpPr>
        <p:sp>
          <p:nvSpPr>
            <p:cNvPr id="2958" name="Shape 295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95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60" name="Shape 2960"/>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963" name="Group 2963"/>
          <p:cNvGrpSpPr/>
          <p:nvPr/>
        </p:nvGrpSpPr>
        <p:grpSpPr>
          <a:xfrm>
            <a:off x="5412987" y="4124721"/>
            <a:ext cx="691357" cy="691358"/>
            <a:chOff x="0" y="0"/>
            <a:chExt cx="691356" cy="691356"/>
          </a:xfrm>
        </p:grpSpPr>
        <p:sp>
          <p:nvSpPr>
            <p:cNvPr id="2962" name="Shape 296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96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64" name="Shape 2964"/>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967" name="Group 2967"/>
          <p:cNvGrpSpPr/>
          <p:nvPr/>
        </p:nvGrpSpPr>
        <p:grpSpPr>
          <a:xfrm>
            <a:off x="8680822" y="4124721"/>
            <a:ext cx="691358" cy="691358"/>
            <a:chOff x="0" y="0"/>
            <a:chExt cx="691356" cy="691356"/>
          </a:xfrm>
        </p:grpSpPr>
        <p:sp>
          <p:nvSpPr>
            <p:cNvPr id="2966" name="Shape 296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96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970" name="Group 2970"/>
          <p:cNvGrpSpPr/>
          <p:nvPr/>
        </p:nvGrpSpPr>
        <p:grpSpPr>
          <a:xfrm>
            <a:off x="9497781" y="4124721"/>
            <a:ext cx="691357" cy="691358"/>
            <a:chOff x="0" y="0"/>
            <a:chExt cx="691356" cy="691356"/>
          </a:xfrm>
        </p:grpSpPr>
        <p:sp>
          <p:nvSpPr>
            <p:cNvPr id="2969" name="Shape 296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96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71" name="Shape 2971"/>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974" name="Group 2974"/>
          <p:cNvGrpSpPr/>
          <p:nvPr/>
        </p:nvGrpSpPr>
        <p:grpSpPr>
          <a:xfrm>
            <a:off x="4596028" y="4124721"/>
            <a:ext cx="691357" cy="691358"/>
            <a:chOff x="0" y="0"/>
            <a:chExt cx="691356" cy="691356"/>
          </a:xfrm>
        </p:grpSpPr>
        <p:sp>
          <p:nvSpPr>
            <p:cNvPr id="2973" name="Shape 297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97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75" name="Shape 2975"/>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976" name="Shape 2976"/>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977" name="Shape 2977"/>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978" name="Table 2978"/>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79" name="Shape 2979"/>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2" name="Shape 3012"/>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13" name="Shape 3013"/>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82" name="Shape 2982"/>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4" name="Shape 3014"/>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15" name="Shape 3015"/>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85" name="Shape 2985"/>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6" name="Shape 3016"/>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17" name="Shape 3017"/>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88" name="Shape 2988"/>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8" name="Shape 3018"/>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19" name="Shape 3019"/>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91" name="Shape 2991"/>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0" name="Shape 3020"/>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1" name="Shape 3021"/>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94" name="Shape 2994"/>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2" name="Shape 3022"/>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3" name="Shape 3023"/>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97" name="Shape 2997"/>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4" name="Shape 3024"/>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5" name="Shape 3025"/>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00" name="Shape 3000"/>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6" name="Shape 3026"/>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7" name="Shape 3027"/>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03" name="Shape 3003"/>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8" name="Shape 3028"/>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9" name="Shape 3029"/>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06" name="Shape 3006"/>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07" name="Shape 3007"/>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08" name="Shape 3008"/>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09" name="Shape 3009"/>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0" name="Shape 3010"/>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11" name="Shape 3011"/>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31" name="Table 3031"/>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32" name="Table 3032"/>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033" name="Shape 3033"/>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036" name="Group 3036"/>
          <p:cNvGrpSpPr/>
          <p:nvPr/>
        </p:nvGrpSpPr>
        <p:grpSpPr>
          <a:xfrm>
            <a:off x="11948658" y="4124721"/>
            <a:ext cx="691357" cy="691358"/>
            <a:chOff x="0" y="0"/>
            <a:chExt cx="691356" cy="691356"/>
          </a:xfrm>
        </p:grpSpPr>
        <p:sp>
          <p:nvSpPr>
            <p:cNvPr id="3035" name="Shape 303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03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039" name="Group 3039"/>
          <p:cNvGrpSpPr/>
          <p:nvPr/>
        </p:nvGrpSpPr>
        <p:grpSpPr>
          <a:xfrm>
            <a:off x="11131699" y="4124721"/>
            <a:ext cx="691357" cy="691358"/>
            <a:chOff x="0" y="0"/>
            <a:chExt cx="691356" cy="691356"/>
          </a:xfrm>
        </p:grpSpPr>
        <p:sp>
          <p:nvSpPr>
            <p:cNvPr id="3038" name="Shape 303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303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40" name="Shape 3040"/>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3043" name="Group 3043"/>
          <p:cNvGrpSpPr/>
          <p:nvPr/>
        </p:nvGrpSpPr>
        <p:grpSpPr>
          <a:xfrm>
            <a:off x="5412987" y="4124721"/>
            <a:ext cx="691357" cy="691358"/>
            <a:chOff x="0" y="0"/>
            <a:chExt cx="691356" cy="691356"/>
          </a:xfrm>
        </p:grpSpPr>
        <p:sp>
          <p:nvSpPr>
            <p:cNvPr id="3042" name="Shape 304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304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44" name="Shape 3044"/>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047" name="Group 3047"/>
          <p:cNvGrpSpPr/>
          <p:nvPr/>
        </p:nvGrpSpPr>
        <p:grpSpPr>
          <a:xfrm>
            <a:off x="8680822" y="4124721"/>
            <a:ext cx="691358" cy="691358"/>
            <a:chOff x="0" y="0"/>
            <a:chExt cx="691356" cy="691356"/>
          </a:xfrm>
        </p:grpSpPr>
        <p:sp>
          <p:nvSpPr>
            <p:cNvPr id="3046" name="Shape 304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04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050" name="Group 3050"/>
          <p:cNvGrpSpPr/>
          <p:nvPr/>
        </p:nvGrpSpPr>
        <p:grpSpPr>
          <a:xfrm>
            <a:off x="9497781" y="4124721"/>
            <a:ext cx="691357" cy="691358"/>
            <a:chOff x="0" y="0"/>
            <a:chExt cx="691356" cy="691356"/>
          </a:xfrm>
        </p:grpSpPr>
        <p:sp>
          <p:nvSpPr>
            <p:cNvPr id="3049" name="Shape 304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04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51" name="Shape 3051"/>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054" name="Group 3054"/>
          <p:cNvGrpSpPr/>
          <p:nvPr/>
        </p:nvGrpSpPr>
        <p:grpSpPr>
          <a:xfrm>
            <a:off x="4596028" y="4124721"/>
            <a:ext cx="691357" cy="691358"/>
            <a:chOff x="0" y="0"/>
            <a:chExt cx="691356" cy="691356"/>
          </a:xfrm>
        </p:grpSpPr>
        <p:sp>
          <p:nvSpPr>
            <p:cNvPr id="3053" name="Shape 305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05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55" name="Shape 3055"/>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056" name="Shape 3056"/>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057" name="Shape 3057"/>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3058" name="Table 3058"/>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059" name="Shape 3059"/>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2" name="Shape 3092"/>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93" name="Shape 3093"/>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62" name="Shape 3062"/>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4" name="Shape 3094"/>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95" name="Shape 3095"/>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65" name="Shape 3065"/>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6" name="Shape 3096"/>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97" name="Shape 3097"/>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68" name="Shape 3068"/>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8" name="Shape 3098"/>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99" name="Shape 3099"/>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1" name="Shape 3071"/>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0" name="Shape 3100"/>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1" name="Shape 3101"/>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4" name="Shape 3074"/>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2" name="Shape 3102"/>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3" name="Shape 3103"/>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7" name="Shape 3077"/>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4" name="Shape 3104"/>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5" name="Shape 3105"/>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0" name="Shape 3080"/>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6" name="Shape 3106"/>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7" name="Shape 3107"/>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3" name="Shape 3083"/>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8" name="Shape 3108"/>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9" name="Shape 3109"/>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6" name="Shape 3086"/>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7" name="Shape 3087"/>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8" name="Shape 3088"/>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9" name="Shape 3089"/>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0" name="Shape 3090"/>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1" name="Shape 3091"/>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11" name="Table 3111"/>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12" name="Shape 311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115" name="Group 3115"/>
          <p:cNvGrpSpPr/>
          <p:nvPr/>
        </p:nvGrpSpPr>
        <p:grpSpPr>
          <a:xfrm>
            <a:off x="11948658" y="4124721"/>
            <a:ext cx="691357" cy="691358"/>
            <a:chOff x="0" y="0"/>
            <a:chExt cx="691356" cy="691356"/>
          </a:xfrm>
        </p:grpSpPr>
        <p:sp>
          <p:nvSpPr>
            <p:cNvPr id="3114" name="Shape 31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11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16" name="Shape 3116"/>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117" name="Shape 3117"/>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3120" name="Group 3120"/>
          <p:cNvGrpSpPr/>
          <p:nvPr/>
        </p:nvGrpSpPr>
        <p:grpSpPr>
          <a:xfrm>
            <a:off x="5412987" y="4124721"/>
            <a:ext cx="691357" cy="691358"/>
            <a:chOff x="0" y="0"/>
            <a:chExt cx="691356" cy="691356"/>
          </a:xfrm>
        </p:grpSpPr>
        <p:sp>
          <p:nvSpPr>
            <p:cNvPr id="3119" name="Shape 311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311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21" name="Shape 3121"/>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124" name="Group 3124"/>
          <p:cNvGrpSpPr/>
          <p:nvPr/>
        </p:nvGrpSpPr>
        <p:grpSpPr>
          <a:xfrm>
            <a:off x="8680822" y="4124721"/>
            <a:ext cx="691358" cy="691358"/>
            <a:chOff x="0" y="0"/>
            <a:chExt cx="691356" cy="691356"/>
          </a:xfrm>
        </p:grpSpPr>
        <p:sp>
          <p:nvSpPr>
            <p:cNvPr id="3123" name="Shape 312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12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127" name="Group 3127"/>
          <p:cNvGrpSpPr/>
          <p:nvPr/>
        </p:nvGrpSpPr>
        <p:grpSpPr>
          <a:xfrm>
            <a:off x="9497781" y="4124721"/>
            <a:ext cx="691357" cy="691358"/>
            <a:chOff x="0" y="0"/>
            <a:chExt cx="691356" cy="691356"/>
          </a:xfrm>
        </p:grpSpPr>
        <p:sp>
          <p:nvSpPr>
            <p:cNvPr id="3126" name="Shape 312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12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28" name="Shape 3128"/>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131" name="Group 3131"/>
          <p:cNvGrpSpPr/>
          <p:nvPr/>
        </p:nvGrpSpPr>
        <p:grpSpPr>
          <a:xfrm>
            <a:off x="4596028" y="4124721"/>
            <a:ext cx="691357" cy="691358"/>
            <a:chOff x="0" y="0"/>
            <a:chExt cx="691356" cy="691356"/>
          </a:xfrm>
        </p:grpSpPr>
        <p:sp>
          <p:nvSpPr>
            <p:cNvPr id="3130" name="Shape 313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12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32" name="Shape 3132"/>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133" name="Shape 3133"/>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134" name="Shape 3134"/>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135" name="Shape 3135"/>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8" name="Shape 3168"/>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69" name="Shape 3169"/>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38" name="Shape 3138"/>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0" name="Shape 3170"/>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71" name="Shape 3171"/>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41" name="Shape 3141"/>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2" name="Shape 3172"/>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73" name="Shape 3173"/>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44" name="Shape 3144"/>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4" name="Shape 3174"/>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75" name="Shape 3175"/>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47" name="Shape 3147"/>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6" name="Shape 3176"/>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77" name="Shape 3177"/>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50" name="Shape 3150"/>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8" name="Shape 3178"/>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79" name="Shape 3179"/>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53" name="Shape 3153"/>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80" name="Shape 3180"/>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81" name="Shape 3181"/>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56" name="Shape 3156"/>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82" name="Shape 3182"/>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83" name="Shape 3183"/>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59" name="Shape 3159"/>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0" name="Shape 3160"/>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1" name="Shape 3161"/>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2" name="Shape 3162"/>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3" name="Shape 3163"/>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164" name="Table 3164"/>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165" name="Table 3165"/>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166" name="Shape 3166"/>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67" name="Shape 3167"/>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85" name="Table 3185"/>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86" name="Shape 3186"/>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189" name="Group 3189"/>
          <p:cNvGrpSpPr/>
          <p:nvPr/>
        </p:nvGrpSpPr>
        <p:grpSpPr>
          <a:xfrm>
            <a:off x="11948658" y="4124721"/>
            <a:ext cx="691357" cy="691358"/>
            <a:chOff x="0" y="0"/>
            <a:chExt cx="691356" cy="691356"/>
          </a:xfrm>
        </p:grpSpPr>
        <p:sp>
          <p:nvSpPr>
            <p:cNvPr id="3188" name="Shape 318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18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90" name="Shape 3190"/>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191" name="Shape 3191"/>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3194" name="Group 3194"/>
          <p:cNvGrpSpPr/>
          <p:nvPr/>
        </p:nvGrpSpPr>
        <p:grpSpPr>
          <a:xfrm>
            <a:off x="5412987" y="4124721"/>
            <a:ext cx="691357" cy="691358"/>
            <a:chOff x="0" y="0"/>
            <a:chExt cx="691356" cy="691356"/>
          </a:xfrm>
        </p:grpSpPr>
        <p:sp>
          <p:nvSpPr>
            <p:cNvPr id="3193" name="Shape 31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319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95" name="Shape 3195"/>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198" name="Group 3198"/>
          <p:cNvGrpSpPr/>
          <p:nvPr/>
        </p:nvGrpSpPr>
        <p:grpSpPr>
          <a:xfrm>
            <a:off x="8680822" y="4124721"/>
            <a:ext cx="691358" cy="691358"/>
            <a:chOff x="0" y="0"/>
            <a:chExt cx="691356" cy="691356"/>
          </a:xfrm>
        </p:grpSpPr>
        <p:sp>
          <p:nvSpPr>
            <p:cNvPr id="3197" name="Shape 31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19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201" name="Group 3201"/>
          <p:cNvGrpSpPr/>
          <p:nvPr/>
        </p:nvGrpSpPr>
        <p:grpSpPr>
          <a:xfrm>
            <a:off x="9497781" y="4124721"/>
            <a:ext cx="691357" cy="691358"/>
            <a:chOff x="0" y="0"/>
            <a:chExt cx="691356" cy="691356"/>
          </a:xfrm>
        </p:grpSpPr>
        <p:sp>
          <p:nvSpPr>
            <p:cNvPr id="3200" name="Shape 32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19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02" name="Shape 3202"/>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205" name="Group 3205"/>
          <p:cNvGrpSpPr/>
          <p:nvPr/>
        </p:nvGrpSpPr>
        <p:grpSpPr>
          <a:xfrm>
            <a:off x="4596028" y="4124721"/>
            <a:ext cx="691357" cy="691358"/>
            <a:chOff x="0" y="0"/>
            <a:chExt cx="691356" cy="691356"/>
          </a:xfrm>
        </p:grpSpPr>
        <p:sp>
          <p:nvSpPr>
            <p:cNvPr id="3204" name="Shape 320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20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06" name="Shape 3206"/>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207" name="Shape 3207"/>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208" name="Shape 3208"/>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209" name="Shape 3209"/>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2" name="Shape 3242"/>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43" name="Shape 3243"/>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12" name="Shape 3212"/>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4" name="Shape 3244"/>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45" name="Shape 3245"/>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15" name="Shape 3215"/>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6" name="Shape 3246"/>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47" name="Shape 3247"/>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18" name="Shape 3218"/>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8" name="Shape 3248"/>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49" name="Shape 3249"/>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21" name="Shape 3221"/>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0" name="Shape 3250"/>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1" name="Shape 3251"/>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24" name="Shape 3224"/>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2" name="Shape 3252"/>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3" name="Shape 3253"/>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27" name="Shape 3227"/>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4" name="Shape 3254"/>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5" name="Shape 3255"/>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30" name="Shape 3230"/>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6" name="Shape 3256"/>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7" name="Shape 3257"/>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33" name="Shape 3233"/>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34" name="Shape 3234"/>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35" name="Shape 3235"/>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36" name="Shape 3236"/>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37" name="Shape 3237"/>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238" name="Table 3238"/>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239" name="Table 3239"/>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240" name="Shape 3240"/>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41" name="Shape 3241"/>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59" name="Table 3259"/>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60" name="Shape 3260"/>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263" name="Group 3263"/>
          <p:cNvGrpSpPr/>
          <p:nvPr/>
        </p:nvGrpSpPr>
        <p:grpSpPr>
          <a:xfrm>
            <a:off x="11948658" y="4124721"/>
            <a:ext cx="691357" cy="691358"/>
            <a:chOff x="0" y="0"/>
            <a:chExt cx="691356" cy="691356"/>
          </a:xfrm>
        </p:grpSpPr>
        <p:sp>
          <p:nvSpPr>
            <p:cNvPr id="3262" name="Shape 326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26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64" name="Shape 3264"/>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265" name="Shape 3265"/>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266" name="Shape 3266"/>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267" name="Shape 3267"/>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270" name="Group 3270"/>
          <p:cNvGrpSpPr/>
          <p:nvPr/>
        </p:nvGrpSpPr>
        <p:grpSpPr>
          <a:xfrm>
            <a:off x="8680822" y="4124721"/>
            <a:ext cx="691358" cy="691358"/>
            <a:chOff x="0" y="0"/>
            <a:chExt cx="691356" cy="691356"/>
          </a:xfrm>
        </p:grpSpPr>
        <p:sp>
          <p:nvSpPr>
            <p:cNvPr id="3269" name="Shape 326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26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273" name="Group 3273"/>
          <p:cNvGrpSpPr/>
          <p:nvPr/>
        </p:nvGrpSpPr>
        <p:grpSpPr>
          <a:xfrm>
            <a:off x="9497781" y="4124721"/>
            <a:ext cx="691357" cy="691358"/>
            <a:chOff x="0" y="0"/>
            <a:chExt cx="691356" cy="691356"/>
          </a:xfrm>
        </p:grpSpPr>
        <p:sp>
          <p:nvSpPr>
            <p:cNvPr id="3272" name="Shape 327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27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74" name="Shape 3274"/>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277" name="Group 3277"/>
          <p:cNvGrpSpPr/>
          <p:nvPr/>
        </p:nvGrpSpPr>
        <p:grpSpPr>
          <a:xfrm>
            <a:off x="4596028" y="4124721"/>
            <a:ext cx="691357" cy="691358"/>
            <a:chOff x="0" y="0"/>
            <a:chExt cx="691356" cy="691356"/>
          </a:xfrm>
        </p:grpSpPr>
        <p:sp>
          <p:nvSpPr>
            <p:cNvPr id="3276" name="Shape 327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27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78" name="Shape 3278"/>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279" name="Shape 3279"/>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280" name="Shape 3280"/>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281" name="Shape 3281"/>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2" name="Shape 3312"/>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13" name="Shape 3313"/>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84" name="Shape 3284"/>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4" name="Shape 3314"/>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15" name="Shape 3315"/>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87" name="Shape 3287"/>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6" name="Shape 3316"/>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17" name="Shape 3317"/>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90" name="Shape 3290"/>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8" name="Shape 3318"/>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19" name="Shape 3319"/>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93" name="Shape 3293"/>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0" name="Shape 3320"/>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1" name="Shape 3321"/>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96" name="Shape 3296"/>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2" name="Shape 3322"/>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3" name="Shape 3323"/>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99" name="Shape 3299"/>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4" name="Shape 3324"/>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5" name="Shape 3325"/>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02" name="Shape 3302"/>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03" name="Shape 3303"/>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04" name="Shape 3304"/>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05" name="Shape 3305"/>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06" name="Shape 3306"/>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07" name="Shape 3307"/>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308" name="Table 3308"/>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09" name="Table 3309"/>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310" name="Shape 3310"/>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11" name="Shape 3311"/>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6" name="Shape 176"/>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 name="Shape 177"/>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78" name="Shape 178"/>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79" name="Shape 179"/>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80" name="Shape 180"/>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1" name="Shape 181"/>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2" name="Shape 182"/>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3" name="Shape 183"/>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84" name="Shape 184"/>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5" name="Shape 185"/>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6" name="Shape 186"/>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7" name="Shape 187"/>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8" name="Shape 188"/>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9" name="Shape 189"/>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0" name="Shape 190"/>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91" name="Shape 191"/>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92" name="Shape 192"/>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7" name="Shape 3327"/>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330" name="Group 3330"/>
          <p:cNvGrpSpPr/>
          <p:nvPr/>
        </p:nvGrpSpPr>
        <p:grpSpPr>
          <a:xfrm>
            <a:off x="11948658" y="4124721"/>
            <a:ext cx="691357" cy="691358"/>
            <a:chOff x="0" y="0"/>
            <a:chExt cx="691356" cy="691356"/>
          </a:xfrm>
        </p:grpSpPr>
        <p:sp>
          <p:nvSpPr>
            <p:cNvPr id="3329" name="Shape 332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32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31" name="Shape 3331"/>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332" name="Shape 3332"/>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333" name="Shape 3333"/>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334" name="Shape 3334"/>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337" name="Group 3337"/>
          <p:cNvGrpSpPr/>
          <p:nvPr/>
        </p:nvGrpSpPr>
        <p:grpSpPr>
          <a:xfrm>
            <a:off x="8680822" y="4124721"/>
            <a:ext cx="691358" cy="691358"/>
            <a:chOff x="0" y="0"/>
            <a:chExt cx="691356" cy="691356"/>
          </a:xfrm>
        </p:grpSpPr>
        <p:sp>
          <p:nvSpPr>
            <p:cNvPr id="3336" name="Shape 333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33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340" name="Group 3340"/>
          <p:cNvGrpSpPr/>
          <p:nvPr/>
        </p:nvGrpSpPr>
        <p:grpSpPr>
          <a:xfrm>
            <a:off x="9497781" y="4124721"/>
            <a:ext cx="691357" cy="691358"/>
            <a:chOff x="0" y="0"/>
            <a:chExt cx="691356" cy="691356"/>
          </a:xfrm>
        </p:grpSpPr>
        <p:sp>
          <p:nvSpPr>
            <p:cNvPr id="3339" name="Shape 333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33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41" name="Shape 3341"/>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344" name="Group 3344"/>
          <p:cNvGrpSpPr/>
          <p:nvPr/>
        </p:nvGrpSpPr>
        <p:grpSpPr>
          <a:xfrm>
            <a:off x="4596028" y="4124721"/>
            <a:ext cx="691357" cy="691358"/>
            <a:chOff x="0" y="0"/>
            <a:chExt cx="691356" cy="691356"/>
          </a:xfrm>
        </p:grpSpPr>
        <p:sp>
          <p:nvSpPr>
            <p:cNvPr id="3343" name="Shape 334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34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45" name="Shape 3345"/>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346" name="Shape 3346"/>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347" name="Shape 3347"/>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348" name="Shape 3348"/>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0" name="Shape 3380"/>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1" name="Shape 3381"/>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51" name="Shape 3351"/>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2" name="Shape 3382"/>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3" name="Shape 3383"/>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54" name="Shape 3354"/>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4" name="Shape 3384"/>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5" name="Shape 3385"/>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57" name="Shape 3357"/>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6" name="Shape 3386"/>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7" name="Shape 3387"/>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0" name="Shape 3360"/>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8" name="Shape 3388"/>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9" name="Shape 3389"/>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3" name="Shape 3363"/>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0" name="Shape 3390"/>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91" name="Shape 3391"/>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6" name="Shape 3366"/>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2" name="Shape 3392"/>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93" name="Shape 3393"/>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9" name="Shape 3369"/>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0" name="Shape 3370"/>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1" name="Shape 3371"/>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2" name="Shape 3372"/>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3" name="Shape 3373"/>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4" name="Shape 3374"/>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375" name="Table 3375"/>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76" name="Table 3376"/>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77" name="Table 3377"/>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378" name="Shape 3378"/>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Shape 3379"/>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5" name="Shape 3395"/>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398" name="Group 3398"/>
          <p:cNvGrpSpPr/>
          <p:nvPr/>
        </p:nvGrpSpPr>
        <p:grpSpPr>
          <a:xfrm>
            <a:off x="11948658" y="4124721"/>
            <a:ext cx="691357" cy="691358"/>
            <a:chOff x="0" y="0"/>
            <a:chExt cx="691356" cy="691356"/>
          </a:xfrm>
        </p:grpSpPr>
        <p:sp>
          <p:nvSpPr>
            <p:cNvPr id="3397" name="Shape 33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39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99" name="Shape 3399"/>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400" name="Shape 3400"/>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401" name="Shape 3401"/>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402" name="Shape 3402"/>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405" name="Group 3405"/>
          <p:cNvGrpSpPr/>
          <p:nvPr/>
        </p:nvGrpSpPr>
        <p:grpSpPr>
          <a:xfrm>
            <a:off x="8680822" y="4124721"/>
            <a:ext cx="691358" cy="691358"/>
            <a:chOff x="0" y="0"/>
            <a:chExt cx="691356" cy="691356"/>
          </a:xfrm>
        </p:grpSpPr>
        <p:sp>
          <p:nvSpPr>
            <p:cNvPr id="3404" name="Shape 340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40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408" name="Group 3408"/>
          <p:cNvGrpSpPr/>
          <p:nvPr/>
        </p:nvGrpSpPr>
        <p:grpSpPr>
          <a:xfrm>
            <a:off x="9497781" y="4124721"/>
            <a:ext cx="691357" cy="691358"/>
            <a:chOff x="0" y="0"/>
            <a:chExt cx="691356" cy="691356"/>
          </a:xfrm>
        </p:grpSpPr>
        <p:sp>
          <p:nvSpPr>
            <p:cNvPr id="3407" name="Shape 340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40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409" name="Shape 3409"/>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410" name="Shape 3410"/>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411" name="Shape 3411"/>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412" name="Shape 3412"/>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413" name="Shape 3413"/>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414" name="Shape 3414"/>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4" name="Shape 3444"/>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45" name="Shape 3445"/>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17" name="Shape 3417"/>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6" name="Shape 3446"/>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47" name="Shape 3447"/>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20" name="Shape 3420"/>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8" name="Shape 3448"/>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49" name="Shape 3449"/>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23" name="Shape 3423"/>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0" name="Shape 3450"/>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51" name="Shape 3451"/>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26" name="Shape 3426"/>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2" name="Shape 3452"/>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53" name="Shape 3453"/>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29" name="Shape 3429"/>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4" name="Shape 3454"/>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55" name="Shape 3455"/>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32" name="Shape 3432"/>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3" name="Shape 3433"/>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4" name="Shape 3434"/>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5" name="Shape 3435"/>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6" name="Shape 3436"/>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7" name="Shape 3437"/>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8" name="Shape 3438"/>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439" name="Table 3439"/>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440" name="Table 3440"/>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441" name="Table 3441"/>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442" name="Shape 3442"/>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43" name="Shape 3443"/>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7" name="Shape 3457"/>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460" name="Group 3460"/>
          <p:cNvGrpSpPr/>
          <p:nvPr/>
        </p:nvGrpSpPr>
        <p:grpSpPr>
          <a:xfrm>
            <a:off x="11948658" y="4124721"/>
            <a:ext cx="691357" cy="691358"/>
            <a:chOff x="0" y="0"/>
            <a:chExt cx="691356" cy="691356"/>
          </a:xfrm>
        </p:grpSpPr>
        <p:sp>
          <p:nvSpPr>
            <p:cNvPr id="3459" name="Shape 345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45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461" name="Shape 3461"/>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462" name="Shape 3462"/>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463" name="Shape 3463"/>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464" name="Shape 3464"/>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467" name="Group 3467"/>
          <p:cNvGrpSpPr/>
          <p:nvPr/>
        </p:nvGrpSpPr>
        <p:grpSpPr>
          <a:xfrm>
            <a:off x="8680822" y="4124721"/>
            <a:ext cx="691358" cy="691358"/>
            <a:chOff x="0" y="0"/>
            <a:chExt cx="691356" cy="691356"/>
          </a:xfrm>
        </p:grpSpPr>
        <p:sp>
          <p:nvSpPr>
            <p:cNvPr id="3466" name="Shape 346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46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470" name="Group 3470"/>
          <p:cNvGrpSpPr/>
          <p:nvPr/>
        </p:nvGrpSpPr>
        <p:grpSpPr>
          <a:xfrm>
            <a:off x="9497781" y="4124721"/>
            <a:ext cx="691357" cy="691358"/>
            <a:chOff x="0" y="0"/>
            <a:chExt cx="691356" cy="691356"/>
          </a:xfrm>
        </p:grpSpPr>
        <p:sp>
          <p:nvSpPr>
            <p:cNvPr id="3469" name="Shape 346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46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471" name="Shape 3471"/>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472" name="Shape 3472"/>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473" name="Shape 3473"/>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474" name="Shape 3474"/>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475" name="Shape 3475"/>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476" name="Shape 3476"/>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6" name="Shape 3506"/>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07" name="Shape 3507"/>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79" name="Shape 3479"/>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8" name="Shape 3508"/>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09" name="Shape 3509"/>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82" name="Shape 3482"/>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0" name="Shape 3510"/>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11" name="Shape 3511"/>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85" name="Shape 3485"/>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2" name="Shape 3512"/>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13" name="Shape 3513"/>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88" name="Shape 3488"/>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4" name="Shape 3514"/>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15" name="Shape 3515"/>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91" name="Shape 3491"/>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6" name="Shape 3516"/>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17" name="Shape 3517"/>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94" name="Shape 3494"/>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95" name="Shape 3495"/>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96" name="Shape 3496"/>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97" name="Shape 3497"/>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98" name="Shape 3498"/>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99" name="Shape 3499"/>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0" name="Shape 3500"/>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501" name="Table 3501"/>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02" name="Table 3502"/>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03" name="Table 3503"/>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504" name="Shape 3504"/>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05" name="Shape 3505"/>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9" name="Shape 3519"/>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522" name="Group 3522"/>
          <p:cNvGrpSpPr/>
          <p:nvPr/>
        </p:nvGrpSpPr>
        <p:grpSpPr>
          <a:xfrm>
            <a:off x="11948658" y="4124721"/>
            <a:ext cx="691357" cy="691358"/>
            <a:chOff x="0" y="0"/>
            <a:chExt cx="691356" cy="691356"/>
          </a:xfrm>
        </p:grpSpPr>
        <p:sp>
          <p:nvSpPr>
            <p:cNvPr id="3521" name="Shape 352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52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523" name="Shape 3523"/>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524" name="Shape 3524"/>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525" name="Shape 3525"/>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526" name="Shape 3526"/>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527" name="Shape 3527"/>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530" name="Group 3530"/>
          <p:cNvGrpSpPr/>
          <p:nvPr/>
        </p:nvGrpSpPr>
        <p:grpSpPr>
          <a:xfrm>
            <a:off x="9497781" y="4124721"/>
            <a:ext cx="691357" cy="691358"/>
            <a:chOff x="0" y="0"/>
            <a:chExt cx="691356" cy="691356"/>
          </a:xfrm>
        </p:grpSpPr>
        <p:sp>
          <p:nvSpPr>
            <p:cNvPr id="3529" name="Shape 352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52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531" name="Shape 3531"/>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532" name="Shape 3532"/>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533" name="Shape 3533"/>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534" name="Shape 3534"/>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535" name="Shape 3535"/>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536" name="Shape 3536"/>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4" name="Shape 3564"/>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65" name="Shape 3565"/>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39" name="Shape 3539"/>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6" name="Shape 3566"/>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67" name="Shape 3567"/>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42" name="Shape 3542"/>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8" name="Shape 3568"/>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69" name="Shape 3569"/>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45" name="Shape 3545"/>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0" name="Shape 3570"/>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71" name="Shape 3571"/>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48" name="Shape 3548"/>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2" name="Shape 3572"/>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73" name="Shape 3573"/>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51" name="Shape 3551"/>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2" name="Shape 3552"/>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3" name="Shape 3553"/>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4" name="Shape 3554"/>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5" name="Shape 3555"/>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6" name="Shape 3556"/>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7" name="Shape 3557"/>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8" name="Shape 3558"/>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559" name="Table 3559"/>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60" name="Table 3560"/>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61" name="Table 3561"/>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562" name="Shape 3562"/>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63" name="Shape 3563"/>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5" name="Shape 3575"/>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578" name="Group 3578"/>
          <p:cNvGrpSpPr/>
          <p:nvPr/>
        </p:nvGrpSpPr>
        <p:grpSpPr>
          <a:xfrm>
            <a:off x="11948658" y="4124721"/>
            <a:ext cx="691357" cy="691358"/>
            <a:chOff x="0" y="0"/>
            <a:chExt cx="691356" cy="691356"/>
          </a:xfrm>
        </p:grpSpPr>
        <p:sp>
          <p:nvSpPr>
            <p:cNvPr id="3577" name="Shape 357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57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579" name="Shape 3579"/>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580" name="Shape 3580"/>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581" name="Shape 3581"/>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582" name="Shape 3582"/>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583" name="Shape 3583"/>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586" name="Group 3586"/>
          <p:cNvGrpSpPr/>
          <p:nvPr/>
        </p:nvGrpSpPr>
        <p:grpSpPr>
          <a:xfrm>
            <a:off x="9497781" y="4124721"/>
            <a:ext cx="691357" cy="691358"/>
            <a:chOff x="0" y="0"/>
            <a:chExt cx="691356" cy="691356"/>
          </a:xfrm>
        </p:grpSpPr>
        <p:sp>
          <p:nvSpPr>
            <p:cNvPr id="3585" name="Shape 35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58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587" name="Shape 3587"/>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588" name="Shape 3588"/>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589" name="Shape 3589"/>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590" name="Shape 3590"/>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591" name="Shape 3591"/>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592" name="Shape 3592"/>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0" name="Shape 3620"/>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21" name="Shape 3621"/>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95" name="Shape 3595"/>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2" name="Shape 3622"/>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23" name="Shape 3623"/>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98" name="Shape 3598"/>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4" name="Shape 3624"/>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25" name="Shape 3625"/>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01" name="Shape 3601"/>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6" name="Shape 3626"/>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27" name="Shape 3627"/>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04" name="Shape 3604"/>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8" name="Shape 3628"/>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29" name="Shape 3629"/>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07" name="Shape 3607"/>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8" name="Shape 3608"/>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9" name="Shape 3609"/>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0" name="Shape 3610"/>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1" name="Shape 3611"/>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2" name="Shape 3612"/>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3" name="Shape 3613"/>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4" name="Shape 3614"/>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615" name="Table 3615"/>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16" name="Table 3616"/>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17" name="Table 3617"/>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618" name="Shape 3618"/>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19" name="Shape 3619"/>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1" name="Shape 3631"/>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634" name="Group 3634"/>
          <p:cNvGrpSpPr/>
          <p:nvPr/>
        </p:nvGrpSpPr>
        <p:grpSpPr>
          <a:xfrm>
            <a:off x="11948658" y="4124721"/>
            <a:ext cx="691357" cy="691358"/>
            <a:chOff x="0" y="0"/>
            <a:chExt cx="691356" cy="691356"/>
          </a:xfrm>
        </p:grpSpPr>
        <p:sp>
          <p:nvSpPr>
            <p:cNvPr id="3633" name="Shape 363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63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635" name="Shape 3635"/>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636" name="Shape 3636"/>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637" name="Shape 3637"/>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638" name="Shape 3638"/>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639" name="Shape 3639"/>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642" name="Group 3642"/>
          <p:cNvGrpSpPr/>
          <p:nvPr/>
        </p:nvGrpSpPr>
        <p:grpSpPr>
          <a:xfrm>
            <a:off x="9497781" y="4124721"/>
            <a:ext cx="691357" cy="691358"/>
            <a:chOff x="0" y="0"/>
            <a:chExt cx="691356" cy="691356"/>
          </a:xfrm>
        </p:grpSpPr>
        <p:sp>
          <p:nvSpPr>
            <p:cNvPr id="3641" name="Shape 364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64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643" name="Shape 3643"/>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644" name="Shape 3644"/>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645" name="Shape 3645"/>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646" name="Shape 3646"/>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647" name="Shape 3647"/>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648" name="Shape 3648"/>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4" name="Shape 3674"/>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75" name="Shape 3675"/>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51" name="Shape 3651"/>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6" name="Shape 3676"/>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77" name="Shape 3677"/>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54" name="Shape 3654"/>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8" name="Shape 3678"/>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79" name="Shape 3679"/>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57" name="Shape 3657"/>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0" name="Shape 3680"/>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81" name="Shape 3681"/>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60" name="Shape 3660"/>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1" name="Shape 3661"/>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2" name="Shape 3662"/>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3" name="Shape 3663"/>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4" name="Shape 3664"/>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5" name="Shape 3665"/>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6" name="Shape 3666"/>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7" name="Shape 3667"/>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8" name="Shape 3668"/>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669" name="Table 3669"/>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70" name="Table 3670"/>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71" name="Table 3671"/>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672" name="Shape 3672"/>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73" name="Shape 3673"/>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3" name="Shape 3683"/>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686" name="Group 3686"/>
          <p:cNvGrpSpPr/>
          <p:nvPr/>
        </p:nvGrpSpPr>
        <p:grpSpPr>
          <a:xfrm>
            <a:off x="11948658" y="4124721"/>
            <a:ext cx="691357" cy="691358"/>
            <a:chOff x="0" y="0"/>
            <a:chExt cx="691356" cy="691356"/>
          </a:xfrm>
        </p:grpSpPr>
        <p:sp>
          <p:nvSpPr>
            <p:cNvPr id="3685" name="Shape 36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68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687" name="Shape 3687"/>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688" name="Shape 3688"/>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689" name="Shape 3689"/>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690" name="Shape 3690"/>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691" name="Shape 3691"/>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694" name="Group 3694"/>
          <p:cNvGrpSpPr/>
          <p:nvPr/>
        </p:nvGrpSpPr>
        <p:grpSpPr>
          <a:xfrm>
            <a:off x="9497781" y="4124721"/>
            <a:ext cx="691357" cy="691358"/>
            <a:chOff x="0" y="0"/>
            <a:chExt cx="691356" cy="691356"/>
          </a:xfrm>
        </p:grpSpPr>
        <p:sp>
          <p:nvSpPr>
            <p:cNvPr id="3693" name="Shape 36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69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695" name="Shape 3695"/>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696" name="Shape 3696"/>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697" name="Shape 3697"/>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698" name="Shape 3698"/>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699" name="Shape 3699"/>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700" name="Shape 3700"/>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6" name="Shape 3726"/>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27" name="Shape 3727"/>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03" name="Shape 3703"/>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8" name="Shape 3728"/>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29" name="Shape 3729"/>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06" name="Shape 3706"/>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0" name="Shape 3730"/>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31" name="Shape 3731"/>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09" name="Shape 3709"/>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2" name="Shape 3732"/>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33" name="Shape 3733"/>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12" name="Shape 3712"/>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3" name="Shape 3713"/>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4" name="Shape 3714"/>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5" name="Shape 3715"/>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6" name="Shape 3716"/>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7" name="Shape 3717"/>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8" name="Shape 3718"/>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9" name="Shape 3719"/>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0" name="Shape 3720"/>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721" name="Table 3721"/>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722" name="Table 3722"/>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723" name="Table 3723"/>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24" name="Shape 3724"/>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725" name="Shape 3725"/>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5" name="Shape 3735"/>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738" name="Group 3738"/>
          <p:cNvGrpSpPr/>
          <p:nvPr/>
        </p:nvGrpSpPr>
        <p:grpSpPr>
          <a:xfrm>
            <a:off x="11948658" y="4124721"/>
            <a:ext cx="691357" cy="691358"/>
            <a:chOff x="0" y="0"/>
            <a:chExt cx="691356" cy="691356"/>
          </a:xfrm>
        </p:grpSpPr>
        <p:sp>
          <p:nvSpPr>
            <p:cNvPr id="3737" name="Shape 373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73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739" name="Shape 3739"/>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740" name="Shape 3740"/>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741" name="Shape 3741"/>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742" name="Shape 3742"/>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743" name="Shape 3743"/>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746" name="Group 3746"/>
          <p:cNvGrpSpPr/>
          <p:nvPr/>
        </p:nvGrpSpPr>
        <p:grpSpPr>
          <a:xfrm>
            <a:off x="9497781" y="4124721"/>
            <a:ext cx="691357" cy="691358"/>
            <a:chOff x="0" y="0"/>
            <a:chExt cx="691356" cy="691356"/>
          </a:xfrm>
        </p:grpSpPr>
        <p:sp>
          <p:nvSpPr>
            <p:cNvPr id="3745" name="Shape 374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74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747" name="Shape 3747"/>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748" name="Shape 3748"/>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749" name="Shape 3749"/>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750" name="Shape 3750"/>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751" name="Shape 3751"/>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752" name="Shape 3752"/>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8" name="Shape 3778"/>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79" name="Shape 3779"/>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55" name="Shape 3755"/>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0" name="Shape 3780"/>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81" name="Shape 3781"/>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58" name="Shape 3758"/>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2" name="Shape 3782"/>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83" name="Shape 3783"/>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61" name="Shape 3761"/>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4" name="Shape 3784"/>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85" name="Shape 3785"/>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64" name="Shape 3764"/>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65" name="Shape 3765"/>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66" name="Shape 3766"/>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67" name="Shape 3767"/>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68" name="Shape 3768"/>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69" name="Shape 3769"/>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0" name="Shape 3770"/>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1" name="Shape 3771"/>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2" name="Shape 3772"/>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773" name="Table 3773"/>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774" name="Table 3774"/>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775" name="Table 3775"/>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76" name="Shape 3776"/>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777" name="Shape 3777"/>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7" name="Shape 3787"/>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788" name="Shape 3788"/>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789" name="Shape 3789"/>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790" name="Shape 3790"/>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791" name="Shape 3791"/>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792" name="Shape 3792"/>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793" name="Shape 3793"/>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794" name="Shape 3794"/>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795" name="Shape 3795"/>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796" name="Shape 3796"/>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797" name="Shape 3797"/>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798" name="Shape 3798"/>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799" name="Shape 3799"/>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00" name="Shape 3800"/>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4" name="Shape 3824"/>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25" name="Shape 3825"/>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03" name="Shape 3803"/>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6" name="Shape 3826"/>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27" name="Shape 3827"/>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06" name="Shape 3806"/>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8" name="Shape 3828"/>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29" name="Shape 3829"/>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09" name="Shape 3809"/>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0" name="Shape 3810"/>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1" name="Shape 3811"/>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2" name="Shape 3812"/>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3" name="Shape 3813"/>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4" name="Shape 3814"/>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5" name="Shape 3815"/>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6" name="Shape 3816"/>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7" name="Shape 3817"/>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8" name="Shape 3818"/>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819" name="Table 3819"/>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820" name="Table 3820"/>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821" name="Table 3821"/>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22" name="Shape 3822"/>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823" name="Shape 3823"/>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1" name="Shape 3831"/>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832" name="Shape 3832"/>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833" name="Shape 3833"/>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834" name="Shape 3834"/>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835" name="Shape 3835"/>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836" name="Shape 3836"/>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837" name="Shape 3837"/>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838" name="Shape 3838"/>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839" name="Shape 3839"/>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840" name="Shape 3840"/>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841" name="Shape 3841"/>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42" name="Shape 3842"/>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843" name="Shape 3843"/>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44" name="Shape 3844"/>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8" name="Shape 3868"/>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69" name="Shape 3869"/>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47" name="Shape 3847"/>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0" name="Shape 3870"/>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71" name="Shape 3871"/>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50" name="Shape 3850"/>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2" name="Shape 3872"/>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73" name="Shape 3873"/>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53" name="Shape 3853"/>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4" name="Shape 3854"/>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5" name="Shape 3855"/>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6" name="Shape 3856"/>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7" name="Shape 3857"/>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8" name="Shape 3858"/>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9" name="Shape 3859"/>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0" name="Shape 3860"/>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1" name="Shape 3861"/>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2" name="Shape 3862"/>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863" name="Table 3863"/>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864" name="Table 3864"/>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865" name="Table 3865"/>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66" name="Shape 3866"/>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867" name="Shape 3867"/>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