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D83B9-9FC2-02B9-ACCB-B9E26221E0DC}" v="142" dt="2024-06-19T08:49:04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0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2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9FA55D-DBF3-44BD-8BAA-FC35FD1C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5482EC-391B-FDC5-DD1A-79F83953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6" r="-2" b="1236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1D34478-6122-494B-BC0B-DB060394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31648" y="357256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8766" y="732550"/>
            <a:ext cx="4186940" cy="1643447"/>
          </a:xfrm>
        </p:spPr>
        <p:txBody>
          <a:bodyPr anchor="b">
            <a:normAutofit/>
          </a:bodyPr>
          <a:lstStyle/>
          <a:p>
            <a:r>
              <a:rPr lang="en-US" b="1" dirty="0"/>
              <a:t>Ingram Micro Poland Bartek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3957" y="2443363"/>
            <a:ext cx="3632777" cy="589934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dirty="0"/>
              <a:t>WATSON CHALLENGE</a:t>
            </a:r>
            <a:br>
              <a:rPr lang="en-US" dirty="0"/>
            </a:br>
            <a:r>
              <a:rPr lang="en-US" dirty="0"/>
              <a:t>19.06.2024</a:t>
            </a:r>
            <a:br>
              <a:rPr lang="en-US" dirty="0"/>
            </a:br>
            <a:r>
              <a:rPr lang="en-US" b="0" dirty="0">
                <a:ea typeface="+mn-lt"/>
                <a:cs typeface="+mn-lt"/>
              </a:rPr>
              <a:t>Bartosz Winiarski, Bartosz Jarzynski, </a:t>
            </a:r>
            <a:r>
              <a:rPr lang="en-US" sz="3300" b="0" dirty="0">
                <a:ea typeface="+mn-lt"/>
                <a:cs typeface="+mn-lt"/>
              </a:rPr>
              <a:t>Michal </a:t>
            </a:r>
            <a:r>
              <a:rPr lang="en-US" sz="3300" b="0" dirty="0" err="1">
                <a:ea typeface="+mn-lt"/>
                <a:cs typeface="+mn-lt"/>
              </a:rPr>
              <a:t>Bochnacki</a:t>
            </a:r>
            <a:r>
              <a:rPr lang="en-US" sz="3300" b="0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7AACE3-D796-459A-88F7-2091CC17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93370" y="351450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49D8-3309-1F5A-6AA2-533D9FB2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Deliverable: Output score 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506BE41-5A4F-D03E-93A2-FA956A5E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80" y="1975185"/>
            <a:ext cx="9136104" cy="2046926"/>
          </a:xfrm>
          <a:prstGeom prst="rect">
            <a:avLst/>
          </a:prstGeom>
        </p:spPr>
      </p:pic>
      <p:pic>
        <p:nvPicPr>
          <p:cNvPr id="5" name="Picture 4" descr="A white box with black text&#10;&#10;Description automatically generated">
            <a:extLst>
              <a:ext uri="{FF2B5EF4-FFF2-40B4-BE49-F238E27FC236}">
                <a16:creationId xmlns:a16="http://schemas.microsoft.com/office/drawing/2014/main" id="{CA5669E2-BA74-493B-2844-FA862E7D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80" y="4229546"/>
            <a:ext cx="10482436" cy="15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0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5D52-FCF2-19E5-E6E8-6E705A4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E057-D74B-2B10-1870-F11D5EC9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How the </a:t>
            </a:r>
            <a:r>
              <a:rPr lang="en-US" dirty="0" err="1"/>
              <a:t>watsonx</a:t>
            </a:r>
            <a:r>
              <a:rPr lang="en-US" dirty="0"/>
              <a:t> product(s) could be leveraged to solve a new, real-world problem?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have developed a tool which, based on a conversation and a subsequent note after a meeting with a customer, helps the IBM salesman to assess whether the customer is interested in buying IBM products</a:t>
            </a:r>
            <a:br>
              <a:rPr lang="en-US" b="0" dirty="0">
                <a:ea typeface="+mn-lt"/>
                <a:cs typeface="+mn-lt"/>
              </a:rPr>
            </a:br>
            <a:br>
              <a:rPr lang="en-US" b="0" dirty="0">
                <a:ea typeface="+mn-lt"/>
                <a:cs typeface="+mn-lt"/>
              </a:rPr>
            </a:br>
            <a:r>
              <a:rPr lang="en-US" dirty="0"/>
              <a:t>Decide if customer want to buy IBM products or not based on the given </a:t>
            </a:r>
            <a:br>
              <a:rPr lang="en-US" dirty="0"/>
            </a:br>
            <a:r>
              <a:rPr lang="en-US" dirty="0"/>
              <a:t>feedback by customer. Respond 1 if want and 0 if not.</a:t>
            </a:r>
            <a:endParaRPr lang="en-US" b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758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41A6-9E2A-108C-0198-842B509B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THE IDEA/USE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1A4A-DF14-3196-1033-E205FABB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/>
              <a:t>This tool will save salesmen at IBM a great deal of time. At the same time, it will allow deal volume and deal margins to increase. This tool is designed to </a:t>
            </a:r>
            <a:r>
              <a:rPr lang="en-US" b="0" dirty="0" err="1"/>
              <a:t>maximise</a:t>
            </a:r>
            <a:r>
              <a:rPr lang="en-US" b="0" dirty="0"/>
              <a:t> profits and </a:t>
            </a:r>
            <a:r>
              <a:rPr lang="en-US" b="0" dirty="0" err="1"/>
              <a:t>minimise</a:t>
            </a:r>
            <a:r>
              <a:rPr lang="en-US" b="0" dirty="0"/>
              <a:t> the time spent evaluating customer responses</a:t>
            </a:r>
          </a:p>
        </p:txBody>
      </p:sp>
    </p:spTree>
    <p:extLst>
      <p:ext uri="{BB962C8B-B14F-4D97-AF65-F5344CB8AC3E}">
        <p14:creationId xmlns:p14="http://schemas.microsoft.com/office/powerpoint/2010/main" val="318811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ACC1-AC35-C671-745F-3965E791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B43A-4CFB-FE84-6932-DC6599D7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IBMer</a:t>
            </a:r>
            <a:r>
              <a:rPr lang="en-US" dirty="0"/>
              <a:t> enters the meeting notes after the meeting into a prepared chatbot, which analyses the client's responses. Based on historical data, which we can confidently obtain from </a:t>
            </a:r>
            <a:r>
              <a:rPr lang="en-US" dirty="0" err="1"/>
              <a:t>SalesForce</a:t>
            </a:r>
            <a:r>
              <a:rPr lang="en-US" dirty="0"/>
              <a:t> etc. </a:t>
            </a:r>
            <a:r>
              <a:rPr lang="en-US" dirty="0" err="1"/>
              <a:t>WatsonX</a:t>
            </a:r>
            <a:r>
              <a:rPr lang="en-US" dirty="0"/>
              <a:t> assesses the chances of a solution being sold, where 1 means a 100% chance of a sale and 0 means a 0% chance of a sale. What's more. A given outcome helps the </a:t>
            </a:r>
            <a:r>
              <a:rPr lang="en-US" dirty="0" err="1"/>
              <a:t>IBMer</a:t>
            </a:r>
            <a:r>
              <a:rPr lang="en-US" dirty="0"/>
              <a:t> to assess the current situation and to position itself in a different negotiating position. This will save the time it takes to negotiate and increase the chances of winning the negotiation.</a:t>
            </a:r>
          </a:p>
        </p:txBody>
      </p:sp>
    </p:spTree>
    <p:extLst>
      <p:ext uri="{BB962C8B-B14F-4D97-AF65-F5344CB8AC3E}">
        <p14:creationId xmlns:p14="http://schemas.microsoft.com/office/powerpoint/2010/main" val="54288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0EBF-F349-B8E3-1E0F-D9C77C0F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sample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8189E-969C-840F-F39E-A6B3C4AAE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175" y="1683906"/>
            <a:ext cx="6651398" cy="4232708"/>
          </a:xfrm>
        </p:spPr>
      </p:pic>
    </p:spTree>
    <p:extLst>
      <p:ext uri="{BB962C8B-B14F-4D97-AF65-F5344CB8AC3E}">
        <p14:creationId xmlns:p14="http://schemas.microsoft.com/office/powerpoint/2010/main" val="143110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3B0-66CE-CF58-AF17-B939B0CF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FA504-16E3-9062-641C-3BC94531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62" y="2125088"/>
            <a:ext cx="10333037" cy="3088837"/>
          </a:xfrm>
        </p:spPr>
      </p:pic>
    </p:spTree>
    <p:extLst>
      <p:ext uri="{BB962C8B-B14F-4D97-AF65-F5344CB8AC3E}">
        <p14:creationId xmlns:p14="http://schemas.microsoft.com/office/powerpoint/2010/main" val="166361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4307-19C2-F265-55CC-E7C67392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any additional question… ask us… or… 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E411-D591-5F90-1C84-8B7BD1EE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DD10AE-C507-3810-1477-43395A7F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5" y="3037343"/>
            <a:ext cx="9579429" cy="16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614940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680BE5C60012E4E80E1326667910C54" ma:contentTypeVersion="17" ma:contentTypeDescription="Utwórz nowy dokument." ma:contentTypeScope="" ma:versionID="03c1916f797b96937347290a20f5bbf9">
  <xsd:schema xmlns:xsd="http://www.w3.org/2001/XMLSchema" xmlns:xs="http://www.w3.org/2001/XMLSchema" xmlns:p="http://schemas.microsoft.com/office/2006/metadata/properties" xmlns:ns2="3ec42a03-62fa-45c3-b3b5-0f2fee9a168f" xmlns:ns3="d0fd9a9d-e007-44db-bcbe-9b6d7103f636" targetNamespace="http://schemas.microsoft.com/office/2006/metadata/properties" ma:root="true" ma:fieldsID="c12640e5a53c412c649d7159ff3866e1" ns2:_="" ns3:_="">
    <xsd:import namespace="3ec42a03-62fa-45c3-b3b5-0f2fee9a168f"/>
    <xsd:import namespace="d0fd9a9d-e007-44db-bcbe-9b6d7103f6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42a03-62fa-45c3-b3b5-0f2fee9a16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Tagi obrazów" ma:readOnly="false" ma:fieldId="{5cf76f15-5ced-4ddc-b409-7134ff3c332f}" ma:taxonomyMulti="true" ma:sspId="58a69bc0-293e-4da5-a29b-2fdc1d8f24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fd9a9d-e007-44db-bcbe-9b6d7103f6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427569e-602d-43c5-9c45-0dfdc8023800}" ma:internalName="TaxCatchAll" ma:showField="CatchAllData" ma:web="d0fd9a9d-e007-44db-bcbe-9b6d7103f6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EDC524-82DF-475F-B196-3FCEF8F497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c42a03-62fa-45c3-b3b5-0f2fee9a168f"/>
    <ds:schemaRef ds:uri="d0fd9a9d-e007-44db-bcbe-9b6d7103f6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52B7D2-3658-4769-A2A4-BAC131DBA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289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The Hand</vt:lpstr>
      <vt:lpstr>The Serif Hand</vt:lpstr>
      <vt:lpstr>ChitchatVTI</vt:lpstr>
      <vt:lpstr>Ingram Micro Poland Bartek</vt:lpstr>
      <vt:lpstr>Deliverable: Output score </vt:lpstr>
      <vt:lpstr>USE CASE RECOMMENDATION</vt:lpstr>
      <vt:lpstr>VALUE OF THE IDEA/USE CASE</vt:lpstr>
      <vt:lpstr>HOW DOES IT WORKs?</vt:lpstr>
      <vt:lpstr>sample database</vt:lpstr>
      <vt:lpstr>Examples</vt:lpstr>
      <vt:lpstr>If you have any additional question… ask us… or…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Winiarski, Bartosz</dc:creator>
  <cp:lastModifiedBy>Winiarski, Bartosz</cp:lastModifiedBy>
  <cp:revision>58</cp:revision>
  <dcterms:created xsi:type="dcterms:W3CDTF">2024-06-19T08:33:04Z</dcterms:created>
  <dcterms:modified xsi:type="dcterms:W3CDTF">2024-06-19T09:37:05Z</dcterms:modified>
</cp:coreProperties>
</file>