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  <p:sldMasterId id="2147483648" r:id="rId5"/>
    <p:sldMasterId id="2147483676" r:id="rId6"/>
  </p:sldMasterIdLst>
  <p:notesMasterIdLst>
    <p:notesMasterId r:id="rId32"/>
  </p:notesMasterIdLst>
  <p:sldIdLst>
    <p:sldId id="321" r:id="rId7"/>
    <p:sldId id="430" r:id="rId8"/>
    <p:sldId id="440" r:id="rId9"/>
    <p:sldId id="441" r:id="rId10"/>
    <p:sldId id="442" r:id="rId11"/>
    <p:sldId id="443" r:id="rId12"/>
    <p:sldId id="437" r:id="rId13"/>
    <p:sldId id="444" r:id="rId14"/>
    <p:sldId id="445" r:id="rId15"/>
    <p:sldId id="446" r:id="rId16"/>
    <p:sldId id="447" r:id="rId17"/>
    <p:sldId id="438" r:id="rId18"/>
    <p:sldId id="432" r:id="rId19"/>
    <p:sldId id="433" r:id="rId20"/>
    <p:sldId id="434" r:id="rId21"/>
    <p:sldId id="435" r:id="rId22"/>
    <p:sldId id="431" r:id="rId23"/>
    <p:sldId id="449" r:id="rId24"/>
    <p:sldId id="450" r:id="rId25"/>
    <p:sldId id="448" r:id="rId26"/>
    <p:sldId id="451" r:id="rId27"/>
    <p:sldId id="452" r:id="rId28"/>
    <p:sldId id="453" r:id="rId29"/>
    <p:sldId id="436" r:id="rId30"/>
    <p:sldId id="454" r:id="rId31"/>
  </p:sldIdLst>
  <p:sldSz cx="12192000" cy="6858000"/>
  <p:notesSz cx="6858000" cy="9144000"/>
  <p:defaultTextStyle>
    <a:lvl1pPr defTabSz="321457">
      <a:defRPr sz="844">
        <a:latin typeface="Helvetica"/>
        <a:ea typeface="Helvetica"/>
        <a:cs typeface="Helvetica"/>
        <a:sym typeface="Helvetica"/>
      </a:defRPr>
    </a:lvl1pPr>
    <a:lvl2pPr indent="160729" defTabSz="321457">
      <a:defRPr sz="844">
        <a:latin typeface="Helvetica"/>
        <a:ea typeface="Helvetica"/>
        <a:cs typeface="Helvetica"/>
        <a:sym typeface="Helvetica"/>
      </a:defRPr>
    </a:lvl2pPr>
    <a:lvl3pPr indent="321457" defTabSz="321457">
      <a:defRPr sz="844">
        <a:latin typeface="Helvetica"/>
        <a:ea typeface="Helvetica"/>
        <a:cs typeface="Helvetica"/>
        <a:sym typeface="Helvetica"/>
      </a:defRPr>
    </a:lvl3pPr>
    <a:lvl4pPr indent="482186" defTabSz="321457">
      <a:defRPr sz="844">
        <a:latin typeface="Helvetica"/>
        <a:ea typeface="Helvetica"/>
        <a:cs typeface="Helvetica"/>
        <a:sym typeface="Helvetica"/>
      </a:defRPr>
    </a:lvl4pPr>
    <a:lvl5pPr indent="642915" defTabSz="321457">
      <a:defRPr sz="844">
        <a:latin typeface="Helvetica"/>
        <a:ea typeface="Helvetica"/>
        <a:cs typeface="Helvetica"/>
        <a:sym typeface="Helvetica"/>
      </a:defRPr>
    </a:lvl5pPr>
    <a:lvl6pPr indent="803643" defTabSz="321457">
      <a:defRPr sz="844">
        <a:latin typeface="Helvetica"/>
        <a:ea typeface="Helvetica"/>
        <a:cs typeface="Helvetica"/>
        <a:sym typeface="Helvetica"/>
      </a:defRPr>
    </a:lvl6pPr>
    <a:lvl7pPr indent="964372" defTabSz="321457">
      <a:defRPr sz="844">
        <a:latin typeface="Helvetica"/>
        <a:ea typeface="Helvetica"/>
        <a:cs typeface="Helvetica"/>
        <a:sym typeface="Helvetica"/>
      </a:defRPr>
    </a:lvl7pPr>
    <a:lvl8pPr indent="1125101" defTabSz="321457">
      <a:defRPr sz="844">
        <a:latin typeface="Helvetica"/>
        <a:ea typeface="Helvetica"/>
        <a:cs typeface="Helvetica"/>
        <a:sym typeface="Helvetica"/>
      </a:defRPr>
    </a:lvl8pPr>
    <a:lvl9pPr indent="1285829" defTabSz="321457">
      <a:defRPr sz="844"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5C7B5D19-E944-4FD9-9D02-AEA7E8882AB7}">
          <p14:sldIdLst>
            <p14:sldId id="321"/>
            <p14:sldId id="430"/>
            <p14:sldId id="440"/>
            <p14:sldId id="441"/>
            <p14:sldId id="442"/>
            <p14:sldId id="443"/>
            <p14:sldId id="437"/>
            <p14:sldId id="444"/>
            <p14:sldId id="445"/>
            <p14:sldId id="446"/>
            <p14:sldId id="447"/>
            <p14:sldId id="438"/>
            <p14:sldId id="432"/>
            <p14:sldId id="433"/>
            <p14:sldId id="434"/>
            <p14:sldId id="435"/>
            <p14:sldId id="431"/>
            <p14:sldId id="449"/>
            <p14:sldId id="450"/>
            <p14:sldId id="448"/>
            <p14:sldId id="451"/>
            <p14:sldId id="452"/>
            <p14:sldId id="453"/>
            <p14:sldId id="436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D14C64"/>
    <a:srgbClr val="8151CF"/>
    <a:srgbClr val="BDA4E6"/>
    <a:srgbClr val="5A2DA3"/>
    <a:srgbClr val="FFFFFF"/>
    <a:srgbClr val="F37021"/>
    <a:srgbClr val="45A4FC"/>
    <a:srgbClr val="1E2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FAB4C-AA88-3C4A-BECA-7495D1BBCA81}" v="1135" dt="2023-01-28T19:45:52.683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07" autoAdjust="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76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dward, Cale" userId="e20533ad-01a2-4015-a60e-3fb30981d184" providerId="ADAL" clId="{F75FAB4C-AA88-3C4A-BECA-7495D1BBCA81}"/>
    <pc:docChg chg="undo redo custSel addSld delSld modSld sldOrd modSection">
      <pc:chgData name="Woodward, Cale" userId="e20533ad-01a2-4015-a60e-3fb30981d184" providerId="ADAL" clId="{F75FAB4C-AA88-3C4A-BECA-7495D1BBCA81}" dt="2023-01-28T19:51:07.890" v="2015" actId="20578"/>
      <pc:docMkLst>
        <pc:docMk/>
      </pc:docMkLst>
      <pc:sldChg chg="ord">
        <pc:chgData name="Woodward, Cale" userId="e20533ad-01a2-4015-a60e-3fb30981d184" providerId="ADAL" clId="{F75FAB4C-AA88-3C4A-BECA-7495D1BBCA81}" dt="2023-01-28T19:41:50.052" v="1949" actId="20578"/>
        <pc:sldMkLst>
          <pc:docMk/>
          <pc:sldMk cId="0" sldId="259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6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7"/>
        </pc:sldMkLst>
      </pc:sldChg>
      <pc:sldChg chg="ord">
        <pc:chgData name="Woodward, Cale" userId="e20533ad-01a2-4015-a60e-3fb30981d184" providerId="ADAL" clId="{F75FAB4C-AA88-3C4A-BECA-7495D1BBCA81}" dt="2023-01-28T19:51:07.890" v="2015" actId="20578"/>
        <pc:sldMkLst>
          <pc:docMk/>
          <pc:sldMk cId="0" sldId="278"/>
        </pc:sldMkLst>
      </pc:sldChg>
      <pc:sldChg chg="modSp mod">
        <pc:chgData name="Woodward, Cale" userId="e20533ad-01a2-4015-a60e-3fb30981d184" providerId="ADAL" clId="{F75FAB4C-AA88-3C4A-BECA-7495D1BBCA81}" dt="2023-01-28T19:43:36.192" v="1970" actId="20577"/>
        <pc:sldMkLst>
          <pc:docMk/>
          <pc:sldMk cId="2704897114" sldId="384"/>
        </pc:sldMkLst>
        <pc:spChg chg="mod">
          <ac:chgData name="Woodward, Cale" userId="e20533ad-01a2-4015-a60e-3fb30981d184" providerId="ADAL" clId="{F75FAB4C-AA88-3C4A-BECA-7495D1BBCA81}" dt="2023-01-28T19:43:36.192" v="1970" actId="20577"/>
          <ac:spMkLst>
            <pc:docMk/>
            <pc:sldMk cId="2704897114" sldId="384"/>
            <ac:spMk id="7" creationId="{BABFDF0B-3F2A-9A0B-06B5-203C948ADC29}"/>
          </ac:spMkLst>
        </pc:spChg>
      </pc:sldChg>
      <pc:sldChg chg="modSp mod">
        <pc:chgData name="Woodward, Cale" userId="e20533ad-01a2-4015-a60e-3fb30981d184" providerId="ADAL" clId="{F75FAB4C-AA88-3C4A-BECA-7495D1BBCA81}" dt="2023-01-28T19:47:49.636" v="2014" actId="20577"/>
        <pc:sldMkLst>
          <pc:docMk/>
          <pc:sldMk cId="1433137191" sldId="385"/>
        </pc:sldMkLst>
        <pc:spChg chg="mod">
          <ac:chgData name="Woodward, Cale" userId="e20533ad-01a2-4015-a60e-3fb30981d184" providerId="ADAL" clId="{F75FAB4C-AA88-3C4A-BECA-7495D1BBCA81}" dt="2023-01-28T19:47:49.636" v="2014" actId="20577"/>
          <ac:spMkLst>
            <pc:docMk/>
            <pc:sldMk cId="1433137191" sldId="385"/>
            <ac:spMk id="7" creationId="{BABFDF0B-3F2A-9A0B-06B5-203C948ADC29}"/>
          </ac:spMkLst>
        </pc:spChg>
      </pc:sldChg>
      <pc:sldChg chg="modSp mod">
        <pc:chgData name="Woodward, Cale" userId="e20533ad-01a2-4015-a60e-3fb30981d184" providerId="ADAL" clId="{F75FAB4C-AA88-3C4A-BECA-7495D1BBCA81}" dt="2023-01-23T18:03:58.848" v="83" actId="20577"/>
        <pc:sldMkLst>
          <pc:docMk/>
          <pc:sldMk cId="521994290" sldId="386"/>
        </pc:sldMkLst>
        <pc:spChg chg="mod">
          <ac:chgData name="Woodward, Cale" userId="e20533ad-01a2-4015-a60e-3fb30981d184" providerId="ADAL" clId="{F75FAB4C-AA88-3C4A-BECA-7495D1BBCA81}" dt="2023-01-23T18:03:58.848" v="83" actId="20577"/>
          <ac:spMkLst>
            <pc:docMk/>
            <pc:sldMk cId="521994290" sldId="386"/>
            <ac:spMk id="7" creationId="{BABFDF0B-3F2A-9A0B-06B5-203C948ADC29}"/>
          </ac:spMkLst>
        </pc:spChg>
      </pc:sldChg>
      <pc:sldChg chg="new del">
        <pc:chgData name="Woodward, Cale" userId="e20533ad-01a2-4015-a60e-3fb30981d184" providerId="ADAL" clId="{F75FAB4C-AA88-3C4A-BECA-7495D1BBCA81}" dt="2023-01-27T17:16:26.099" v="85" actId="2696"/>
        <pc:sldMkLst>
          <pc:docMk/>
          <pc:sldMk cId="505153594" sldId="393"/>
        </pc:sldMkLst>
      </pc:sldChg>
      <pc:sldChg chg="addSp delSp modSp add mod ord modAnim">
        <pc:chgData name="Woodward, Cale" userId="e20533ad-01a2-4015-a60e-3fb30981d184" providerId="ADAL" clId="{F75FAB4C-AA88-3C4A-BECA-7495D1BBCA81}" dt="2023-01-28T19:30:16.410" v="1614" actId="20578"/>
        <pc:sldMkLst>
          <pc:docMk/>
          <pc:sldMk cId="3749602305" sldId="393"/>
        </pc:sldMkLst>
        <pc:spChg chg="mod">
          <ac:chgData name="Woodward, Cale" userId="e20533ad-01a2-4015-a60e-3fb30981d184" providerId="ADAL" clId="{F75FAB4C-AA88-3C4A-BECA-7495D1BBCA81}" dt="2023-01-27T17:20:24.039" v="89"/>
          <ac:spMkLst>
            <pc:docMk/>
            <pc:sldMk cId="3749602305" sldId="393"/>
            <ac:spMk id="5" creationId="{10B025C7-4243-CAD7-41E6-6ADDF17DECCF}"/>
          </ac:spMkLst>
        </pc:spChg>
        <pc:spChg chg="mod">
          <ac:chgData name="Woodward, Cale" userId="e20533ad-01a2-4015-a60e-3fb30981d184" providerId="ADAL" clId="{F75FAB4C-AA88-3C4A-BECA-7495D1BBCA81}" dt="2023-01-27T17:20:24.039" v="89"/>
          <ac:spMkLst>
            <pc:docMk/>
            <pc:sldMk cId="3749602305" sldId="393"/>
            <ac:spMk id="6" creationId="{9AAA32AB-0D8A-2438-3D6B-E7A8AAD6A754}"/>
          </ac:spMkLst>
        </pc:spChg>
        <pc:spChg chg="del mod">
          <ac:chgData name="Woodward, Cale" userId="e20533ad-01a2-4015-a60e-3fb30981d184" providerId="ADAL" clId="{F75FAB4C-AA88-3C4A-BECA-7495D1BBCA81}" dt="2023-01-27T17:16:35.040" v="88" actId="478"/>
          <ac:spMkLst>
            <pc:docMk/>
            <pc:sldMk cId="3749602305" sldId="393"/>
            <ac:spMk id="7" creationId="{BABFDF0B-3F2A-9A0B-06B5-203C948ADC29}"/>
          </ac:spMkLst>
        </pc:spChg>
        <pc:spChg chg="mod">
          <ac:chgData name="Woodward, Cale" userId="e20533ad-01a2-4015-a60e-3fb30981d184" providerId="ADAL" clId="{F75FAB4C-AA88-3C4A-BECA-7495D1BBCA81}" dt="2023-01-27T17:22:20.917" v="96"/>
          <ac:spMkLst>
            <pc:docMk/>
            <pc:sldMk cId="3749602305" sldId="393"/>
            <ac:spMk id="9" creationId="{677B5F77-46D1-19F6-E8C7-A2A3027A07D4}"/>
          </ac:spMkLst>
        </pc:spChg>
        <pc:spChg chg="mod">
          <ac:chgData name="Woodward, Cale" userId="e20533ad-01a2-4015-a60e-3fb30981d184" providerId="ADAL" clId="{F75FAB4C-AA88-3C4A-BECA-7495D1BBCA81}" dt="2023-01-27T17:41:19.563" v="311" actId="20577"/>
          <ac:spMkLst>
            <pc:docMk/>
            <pc:sldMk cId="3749602305" sldId="393"/>
            <ac:spMk id="10" creationId="{7A25BDDD-EFA2-70B2-D37B-81EBACB5E024}"/>
          </ac:spMkLst>
        </pc:spChg>
        <pc:spChg chg="mod">
          <ac:chgData name="Woodward, Cale" userId="e20533ad-01a2-4015-a60e-3fb30981d184" providerId="ADAL" clId="{F75FAB4C-AA88-3C4A-BECA-7495D1BBCA81}" dt="2023-01-27T17:22:48.483" v="103"/>
          <ac:spMkLst>
            <pc:docMk/>
            <pc:sldMk cId="3749602305" sldId="393"/>
            <ac:spMk id="12" creationId="{DA2662B4-690D-94A7-2D58-C99D3391BE5B}"/>
          </ac:spMkLst>
        </pc:spChg>
        <pc:spChg chg="mod">
          <ac:chgData name="Woodward, Cale" userId="e20533ad-01a2-4015-a60e-3fb30981d184" providerId="ADAL" clId="{F75FAB4C-AA88-3C4A-BECA-7495D1BBCA81}" dt="2023-01-27T17:41:22.567" v="314" actId="20577"/>
          <ac:spMkLst>
            <pc:docMk/>
            <pc:sldMk cId="3749602305" sldId="393"/>
            <ac:spMk id="13" creationId="{FBC1F333-1554-DC16-FCD0-6A470DC594E9}"/>
          </ac:spMkLst>
        </pc:spChg>
        <pc:spChg chg="mod">
          <ac:chgData name="Woodward, Cale" userId="e20533ad-01a2-4015-a60e-3fb30981d184" providerId="ADAL" clId="{F75FAB4C-AA88-3C4A-BECA-7495D1BBCA81}" dt="2023-01-27T17:23:02.055" v="107" actId="1076"/>
          <ac:spMkLst>
            <pc:docMk/>
            <pc:sldMk cId="3749602305" sldId="393"/>
            <ac:spMk id="15" creationId="{D9DFA540-E794-359A-5F24-3478122F5204}"/>
          </ac:spMkLst>
        </pc:spChg>
        <pc:spChg chg="mod">
          <ac:chgData name="Woodward, Cale" userId="e20533ad-01a2-4015-a60e-3fb30981d184" providerId="ADAL" clId="{F75FAB4C-AA88-3C4A-BECA-7495D1BBCA81}" dt="2023-01-27T17:41:26.137" v="316" actId="20577"/>
          <ac:spMkLst>
            <pc:docMk/>
            <pc:sldMk cId="3749602305" sldId="393"/>
            <ac:spMk id="16" creationId="{98A35041-E21D-D7F5-DA34-2F67D844DA76}"/>
          </ac:spMkLst>
        </pc:spChg>
        <pc:spChg chg="add mod">
          <ac:chgData name="Woodward, Cale" userId="e20533ad-01a2-4015-a60e-3fb30981d184" providerId="ADAL" clId="{F75FAB4C-AA88-3C4A-BECA-7495D1BBCA81}" dt="2023-01-27T23:42:19.928" v="1014" actId="14100"/>
          <ac:spMkLst>
            <pc:docMk/>
            <pc:sldMk cId="3749602305" sldId="393"/>
            <ac:spMk id="17" creationId="{AB5DE1A1-E7FF-602A-ABDE-D627CD935F18}"/>
          </ac:spMkLst>
        </pc:spChg>
        <pc:spChg chg="add mod">
          <ac:chgData name="Woodward, Cale" userId="e20533ad-01a2-4015-a60e-3fb30981d184" providerId="ADAL" clId="{F75FAB4C-AA88-3C4A-BECA-7495D1BBCA81}" dt="2023-01-27T17:37:29.038" v="262" actId="1076"/>
          <ac:spMkLst>
            <pc:docMk/>
            <pc:sldMk cId="3749602305" sldId="393"/>
            <ac:spMk id="28" creationId="{AC2B9BEF-A3EB-CF9B-A054-CE617BA08B69}"/>
          </ac:spMkLst>
        </pc:spChg>
        <pc:grpChg chg="add mod">
          <ac:chgData name="Woodward, Cale" userId="e20533ad-01a2-4015-a60e-3fb30981d184" providerId="ADAL" clId="{F75FAB4C-AA88-3C4A-BECA-7495D1BBCA81}" dt="2023-01-27T17:23:24.514" v="115" actId="1076"/>
          <ac:grpSpMkLst>
            <pc:docMk/>
            <pc:sldMk cId="3749602305" sldId="393"/>
            <ac:grpSpMk id="3" creationId="{7ADF680B-A024-F261-EBED-E6DB90676548}"/>
          </ac:grpSpMkLst>
        </pc:grpChg>
        <pc:grpChg chg="add mod">
          <ac:chgData name="Woodward, Cale" userId="e20533ad-01a2-4015-a60e-3fb30981d184" providerId="ADAL" clId="{F75FAB4C-AA88-3C4A-BECA-7495D1BBCA81}" dt="2023-01-27T17:22:47.075" v="102" actId="1076"/>
          <ac:grpSpMkLst>
            <pc:docMk/>
            <pc:sldMk cId="3749602305" sldId="393"/>
            <ac:grpSpMk id="8" creationId="{C3900806-B172-C4CA-3FFB-530F1FD3FBD0}"/>
          </ac:grpSpMkLst>
        </pc:grpChg>
        <pc:grpChg chg="add mod">
          <ac:chgData name="Woodward, Cale" userId="e20533ad-01a2-4015-a60e-3fb30981d184" providerId="ADAL" clId="{F75FAB4C-AA88-3C4A-BECA-7495D1BBCA81}" dt="2023-01-27T17:22:55.723" v="104" actId="1076"/>
          <ac:grpSpMkLst>
            <pc:docMk/>
            <pc:sldMk cId="3749602305" sldId="393"/>
            <ac:grpSpMk id="11" creationId="{A80AE0E8-72CE-7125-7040-98B24DEBC7B0}"/>
          </ac:grpSpMkLst>
        </pc:grpChg>
        <pc:grpChg chg="add mod">
          <ac:chgData name="Woodward, Cale" userId="e20533ad-01a2-4015-a60e-3fb30981d184" providerId="ADAL" clId="{F75FAB4C-AA88-3C4A-BECA-7495D1BBCA81}" dt="2023-01-27T17:23:05.750" v="108" actId="1076"/>
          <ac:grpSpMkLst>
            <pc:docMk/>
            <pc:sldMk cId="3749602305" sldId="393"/>
            <ac:grpSpMk id="14" creationId="{803609CD-2216-CFD3-AD4C-2A1A6E8ABBCC}"/>
          </ac:grpSpMkLst>
        </pc:grpChg>
        <pc:cxnChg chg="add mod">
          <ac:chgData name="Woodward, Cale" userId="e20533ad-01a2-4015-a60e-3fb30981d184" providerId="ADAL" clId="{F75FAB4C-AA88-3C4A-BECA-7495D1BBCA81}" dt="2023-01-27T17:32:14.018" v="225" actId="14100"/>
          <ac:cxnSpMkLst>
            <pc:docMk/>
            <pc:sldMk cId="3749602305" sldId="393"/>
            <ac:cxnSpMk id="19" creationId="{B20E87B6-502B-3D3B-9931-F5F14C950A0E}"/>
          </ac:cxnSpMkLst>
        </pc:cxnChg>
        <pc:cxnChg chg="add">
          <ac:chgData name="Woodward, Cale" userId="e20533ad-01a2-4015-a60e-3fb30981d184" providerId="ADAL" clId="{F75FAB4C-AA88-3C4A-BECA-7495D1BBCA81}" dt="2023-01-27T17:31:48.325" v="219" actId="11529"/>
          <ac:cxnSpMkLst>
            <pc:docMk/>
            <pc:sldMk cId="3749602305" sldId="393"/>
            <ac:cxnSpMk id="21" creationId="{621BF01E-1473-960B-FCC9-763F77E65F5B}"/>
          </ac:cxnSpMkLst>
        </pc:cxnChg>
        <pc:cxnChg chg="add del mod">
          <ac:chgData name="Woodward, Cale" userId="e20533ad-01a2-4015-a60e-3fb30981d184" providerId="ADAL" clId="{F75FAB4C-AA88-3C4A-BECA-7495D1BBCA81}" dt="2023-01-27T17:32:24.466" v="229" actId="14100"/>
          <ac:cxnSpMkLst>
            <pc:docMk/>
            <pc:sldMk cId="3749602305" sldId="393"/>
            <ac:cxnSpMk id="22" creationId="{56DABF2C-A778-7DFD-F4AE-6C76A25C6049}"/>
          </ac:cxnSpMkLst>
        </pc:cxnChg>
        <pc:cxnChg chg="add mod">
          <ac:chgData name="Woodward, Cale" userId="e20533ad-01a2-4015-a60e-3fb30981d184" providerId="ADAL" clId="{F75FAB4C-AA88-3C4A-BECA-7495D1BBCA81}" dt="2023-01-27T17:31:59.919" v="223" actId="1076"/>
          <ac:cxnSpMkLst>
            <pc:docMk/>
            <pc:sldMk cId="3749602305" sldId="393"/>
            <ac:cxnSpMk id="23" creationId="{D49DAA99-F782-3D6A-9B36-A2AD84FC3674}"/>
          </ac:cxnSpMkLst>
        </pc:cxnChg>
        <pc:cxnChg chg="add mod">
          <ac:chgData name="Woodward, Cale" userId="e20533ad-01a2-4015-a60e-3fb30981d184" providerId="ADAL" clId="{F75FAB4C-AA88-3C4A-BECA-7495D1BBCA81}" dt="2023-01-27T17:43:02.871" v="348" actId="1076"/>
          <ac:cxnSpMkLst>
            <pc:docMk/>
            <pc:sldMk cId="3749602305" sldId="393"/>
            <ac:cxnSpMk id="27" creationId="{38F2E198-F13E-757E-55DB-2256A07A4A3D}"/>
          </ac:cxnSpMkLst>
        </pc:cxnChg>
      </pc:sldChg>
      <pc:sldChg chg="addSp delSp modSp add mod delAnim modAnim">
        <pc:chgData name="Woodward, Cale" userId="e20533ad-01a2-4015-a60e-3fb30981d184" providerId="ADAL" clId="{F75FAB4C-AA88-3C4A-BECA-7495D1BBCA81}" dt="2023-01-28T19:45:52.683" v="1979" actId="6549"/>
        <pc:sldMkLst>
          <pc:docMk/>
          <pc:sldMk cId="703463710" sldId="394"/>
        </pc:sldMkLst>
        <pc:spChg chg="mod">
          <ac:chgData name="Woodward, Cale" userId="e20533ad-01a2-4015-a60e-3fb30981d184" providerId="ADAL" clId="{F75FAB4C-AA88-3C4A-BECA-7495D1BBCA81}" dt="2023-01-27T19:28:34.177" v="693" actId="167"/>
          <ac:spMkLst>
            <pc:docMk/>
            <pc:sldMk cId="703463710" sldId="394"/>
            <ac:spMk id="6" creationId="{9AAA32AB-0D8A-2438-3D6B-E7A8AAD6A754}"/>
          </ac:spMkLst>
        </pc:spChg>
        <pc:spChg chg="add del mod">
          <ac:chgData name="Woodward, Cale" userId="e20533ad-01a2-4015-a60e-3fb30981d184" providerId="ADAL" clId="{F75FAB4C-AA88-3C4A-BECA-7495D1BBCA81}" dt="2023-01-27T19:42:36.550" v="740" actId="478"/>
          <ac:spMkLst>
            <pc:docMk/>
            <pc:sldMk cId="703463710" sldId="394"/>
            <ac:spMk id="8" creationId="{C20AC861-E617-EADE-FC89-FFD96F326C23}"/>
          </ac:spMkLst>
        </pc:spChg>
        <pc:spChg chg="mod">
          <ac:chgData name="Woodward, Cale" userId="e20533ad-01a2-4015-a60e-3fb30981d184" providerId="ADAL" clId="{F75FAB4C-AA88-3C4A-BECA-7495D1BBCA81}" dt="2023-01-27T17:43:13.293" v="351" actId="20577"/>
          <ac:spMkLst>
            <pc:docMk/>
            <pc:sldMk cId="703463710" sldId="394"/>
            <ac:spMk id="10" creationId="{7A25BDDD-EFA2-70B2-D37B-81EBACB5E024}"/>
          </ac:spMkLst>
        </pc:spChg>
        <pc:spChg chg="mod">
          <ac:chgData name="Woodward, Cale" userId="e20533ad-01a2-4015-a60e-3fb30981d184" providerId="ADAL" clId="{F75FAB4C-AA88-3C4A-BECA-7495D1BBCA81}" dt="2023-01-27T19:28:26.820" v="692" actId="167"/>
          <ac:spMkLst>
            <pc:docMk/>
            <pc:sldMk cId="703463710" sldId="394"/>
            <ac:spMk id="10" creationId="{BCE94C66-5E3F-A3BE-AADD-954743520CD5}"/>
          </ac:spMkLst>
        </pc:spChg>
        <pc:spChg chg="mod">
          <ac:chgData name="Woodward, Cale" userId="e20533ad-01a2-4015-a60e-3fb30981d184" providerId="ADAL" clId="{F75FAB4C-AA88-3C4A-BECA-7495D1BBCA81}" dt="2023-01-27T19:27:38.101" v="684"/>
          <ac:spMkLst>
            <pc:docMk/>
            <pc:sldMk cId="703463710" sldId="394"/>
            <ac:spMk id="14" creationId="{6F9FCAAF-7BC4-5799-15BE-833D8352608F}"/>
          </ac:spMkLst>
        </pc:spChg>
        <pc:spChg chg="mod">
          <ac:chgData name="Woodward, Cale" userId="e20533ad-01a2-4015-a60e-3fb30981d184" providerId="ADAL" clId="{F75FAB4C-AA88-3C4A-BECA-7495D1BBCA81}" dt="2023-01-28T19:45:52.683" v="1979" actId="6549"/>
          <ac:spMkLst>
            <pc:docMk/>
            <pc:sldMk cId="703463710" sldId="394"/>
            <ac:spMk id="17" creationId="{AB5DE1A1-E7FF-602A-ABDE-D627CD935F18}"/>
          </ac:spMkLst>
        </pc:spChg>
        <pc:spChg chg="mod">
          <ac:chgData name="Woodward, Cale" userId="e20533ad-01a2-4015-a60e-3fb30981d184" providerId="ADAL" clId="{F75FAB4C-AA88-3C4A-BECA-7495D1BBCA81}" dt="2023-01-27T17:46:50.166" v="536"/>
          <ac:spMkLst>
            <pc:docMk/>
            <pc:sldMk cId="703463710" sldId="394"/>
            <ac:spMk id="18" creationId="{54D66F00-D389-5FEE-8AE0-24D08C49A0AE}"/>
          </ac:spMkLst>
        </pc:spChg>
        <pc:spChg chg="mod">
          <ac:chgData name="Woodward, Cale" userId="e20533ad-01a2-4015-a60e-3fb30981d184" providerId="ADAL" clId="{F75FAB4C-AA88-3C4A-BECA-7495D1BBCA81}" dt="2023-01-27T17:47:22.418" v="544" actId="1076"/>
          <ac:spMkLst>
            <pc:docMk/>
            <pc:sldMk cId="703463710" sldId="394"/>
            <ac:spMk id="20" creationId="{EB623981-7F28-6C63-FC13-ECB24D181200}"/>
          </ac:spMkLst>
        </pc:spChg>
        <pc:spChg chg="add del mod">
          <ac:chgData name="Woodward, Cale" userId="e20533ad-01a2-4015-a60e-3fb30981d184" providerId="ADAL" clId="{F75FAB4C-AA88-3C4A-BECA-7495D1BBCA81}" dt="2023-01-27T19:23:23.606" v="638" actId="478"/>
          <ac:spMkLst>
            <pc:docMk/>
            <pc:sldMk cId="703463710" sldId="394"/>
            <ac:spMk id="24" creationId="{18CDEC4A-1B9E-D927-2A7B-27329764D602}"/>
          </ac:spMkLst>
        </pc:spChg>
        <pc:spChg chg="add del mod">
          <ac:chgData name="Woodward, Cale" userId="e20533ad-01a2-4015-a60e-3fb30981d184" providerId="ADAL" clId="{F75FAB4C-AA88-3C4A-BECA-7495D1BBCA81}" dt="2023-01-27T19:42:28.558" v="739" actId="478"/>
          <ac:spMkLst>
            <pc:docMk/>
            <pc:sldMk cId="703463710" sldId="394"/>
            <ac:spMk id="25" creationId="{EB539E83-0D8B-240F-A229-EBDDBA31C2B1}"/>
          </ac:spMkLst>
        </pc:spChg>
        <pc:spChg chg="add mod">
          <ac:chgData name="Woodward, Cale" userId="e20533ad-01a2-4015-a60e-3fb30981d184" providerId="ADAL" clId="{F75FAB4C-AA88-3C4A-BECA-7495D1BBCA81}" dt="2023-01-27T19:46:52.074" v="783" actId="207"/>
          <ac:spMkLst>
            <pc:docMk/>
            <pc:sldMk cId="703463710" sldId="394"/>
            <ac:spMk id="26" creationId="{9673CDDD-C720-AE49-FB97-61A93F03108C}"/>
          </ac:spMkLst>
        </pc:spChg>
        <pc:spChg chg="add mod">
          <ac:chgData name="Woodward, Cale" userId="e20533ad-01a2-4015-a60e-3fb30981d184" providerId="ADAL" clId="{F75FAB4C-AA88-3C4A-BECA-7495D1BBCA81}" dt="2023-01-27T23:52:01.364" v="1251" actId="20577"/>
          <ac:spMkLst>
            <pc:docMk/>
            <pc:sldMk cId="703463710" sldId="394"/>
            <ac:spMk id="27" creationId="{50FB8F44-CC18-AD50-E015-191B9F823F11}"/>
          </ac:spMkLst>
        </pc:spChg>
        <pc:spChg chg="add mod">
          <ac:chgData name="Woodward, Cale" userId="e20533ad-01a2-4015-a60e-3fb30981d184" providerId="ADAL" clId="{F75FAB4C-AA88-3C4A-BECA-7495D1BBCA81}" dt="2023-01-27T23:51:56.243" v="1239" actId="20577"/>
          <ac:spMkLst>
            <pc:docMk/>
            <pc:sldMk cId="703463710" sldId="394"/>
            <ac:spMk id="28" creationId="{63D3B441-E56D-43E0-1AA9-5FF203242048}"/>
          </ac:spMkLst>
        </pc:spChg>
        <pc:spChg chg="del">
          <ac:chgData name="Woodward, Cale" userId="e20533ad-01a2-4015-a60e-3fb30981d184" providerId="ADAL" clId="{F75FAB4C-AA88-3C4A-BECA-7495D1BBCA81}" dt="2023-01-27T17:43:20.767" v="357" actId="478"/>
          <ac:spMkLst>
            <pc:docMk/>
            <pc:sldMk cId="703463710" sldId="394"/>
            <ac:spMk id="28" creationId="{AC2B9BEF-A3EB-CF9B-A054-CE617BA08B69}"/>
          </ac:spMkLst>
        </pc:spChg>
        <pc:grpChg chg="del">
          <ac:chgData name="Woodward, Cale" userId="e20533ad-01a2-4015-a60e-3fb30981d184" providerId="ADAL" clId="{F75FAB4C-AA88-3C4A-BECA-7495D1BBCA81}" dt="2023-01-27T19:42:26.163" v="738" actId="478"/>
          <ac:grpSpMkLst>
            <pc:docMk/>
            <pc:sldMk cId="703463710" sldId="394"/>
            <ac:grpSpMk id="3" creationId="{7ADF680B-A024-F261-EBED-E6DB90676548}"/>
          </ac:grpSpMkLst>
        </pc:grpChg>
        <pc:grpChg chg="add del mod">
          <ac:chgData name="Woodward, Cale" userId="e20533ad-01a2-4015-a60e-3fb30981d184" providerId="ADAL" clId="{F75FAB4C-AA88-3C4A-BECA-7495D1BBCA81}" dt="2023-01-27T19:42:49.581" v="741" actId="478"/>
          <ac:grpSpMkLst>
            <pc:docMk/>
            <pc:sldMk cId="703463710" sldId="394"/>
            <ac:grpSpMk id="7" creationId="{4B81CEAC-554F-8A81-44E3-6D8FED05E6B7}"/>
          </ac:grpSpMkLst>
        </pc:grpChg>
        <pc:grpChg chg="del">
          <ac:chgData name="Woodward, Cale" userId="e20533ad-01a2-4015-a60e-3fb30981d184" providerId="ADAL" clId="{F75FAB4C-AA88-3C4A-BECA-7495D1BBCA81}" dt="2023-01-27T17:43:14.487" v="352" actId="478"/>
          <ac:grpSpMkLst>
            <pc:docMk/>
            <pc:sldMk cId="703463710" sldId="394"/>
            <ac:grpSpMk id="8" creationId="{C3900806-B172-C4CA-3FFB-530F1FD3FBD0}"/>
          </ac:grpSpMkLst>
        </pc:grpChg>
        <pc:grpChg chg="add mod">
          <ac:chgData name="Woodward, Cale" userId="e20533ad-01a2-4015-a60e-3fb30981d184" providerId="ADAL" clId="{F75FAB4C-AA88-3C4A-BECA-7495D1BBCA81}" dt="2023-01-27T19:28:46.493" v="696" actId="1076"/>
          <ac:grpSpMkLst>
            <pc:docMk/>
            <pc:sldMk cId="703463710" sldId="394"/>
            <ac:grpSpMk id="9" creationId="{2E26DB57-F57F-6B94-3B67-59A589AFCC20}"/>
          </ac:grpSpMkLst>
        </pc:grpChg>
        <pc:grpChg chg="del">
          <ac:chgData name="Woodward, Cale" userId="e20533ad-01a2-4015-a60e-3fb30981d184" providerId="ADAL" clId="{F75FAB4C-AA88-3C4A-BECA-7495D1BBCA81}" dt="2023-01-27T17:43:18.465" v="356" actId="478"/>
          <ac:grpSpMkLst>
            <pc:docMk/>
            <pc:sldMk cId="703463710" sldId="394"/>
            <ac:grpSpMk id="14" creationId="{803609CD-2216-CFD3-AD4C-2A1A6E8ABBCC}"/>
          </ac:grpSpMkLst>
        </pc:grpChg>
        <pc:cxnChg chg="add mod">
          <ac:chgData name="Woodward, Cale" userId="e20533ad-01a2-4015-a60e-3fb30981d184" providerId="ADAL" clId="{F75FAB4C-AA88-3C4A-BECA-7495D1BBCA81}" dt="2023-01-27T19:44:18.577" v="753" actId="404"/>
          <ac:cxnSpMkLst>
            <pc:docMk/>
            <pc:sldMk cId="703463710" sldId="394"/>
            <ac:cxnSpMk id="16" creationId="{9A68899B-C267-3455-91FF-FD93B76942EE}"/>
          </ac:cxnSpMkLst>
        </pc:cxnChg>
        <pc:cxnChg chg="mod">
          <ac:chgData name="Woodward, Cale" userId="e20533ad-01a2-4015-a60e-3fb30981d184" providerId="ADAL" clId="{F75FAB4C-AA88-3C4A-BECA-7495D1BBCA81}" dt="2023-01-27T19:42:26.163" v="738" actId="478"/>
          <ac:cxnSpMkLst>
            <pc:docMk/>
            <pc:sldMk cId="703463710" sldId="394"/>
            <ac:cxnSpMk id="19" creationId="{B20E87B6-502B-3D3B-9931-F5F14C950A0E}"/>
          </ac:cxnSpMkLst>
        </pc:cxnChg>
        <pc:cxnChg chg="del mod">
          <ac:chgData name="Woodward, Cale" userId="e20533ad-01a2-4015-a60e-3fb30981d184" providerId="ADAL" clId="{F75FAB4C-AA88-3C4A-BECA-7495D1BBCA81}" dt="2023-01-27T17:43:15.499" v="353" actId="478"/>
          <ac:cxnSpMkLst>
            <pc:docMk/>
            <pc:sldMk cId="703463710" sldId="394"/>
            <ac:cxnSpMk id="21" creationId="{621BF01E-1473-960B-FCC9-763F77E65F5B}"/>
          </ac:cxnSpMkLst>
        </pc:cxnChg>
        <pc:cxnChg chg="add mod">
          <ac:chgData name="Woodward, Cale" userId="e20533ad-01a2-4015-a60e-3fb30981d184" providerId="ADAL" clId="{F75FAB4C-AA88-3C4A-BECA-7495D1BBCA81}" dt="2023-01-27T19:44:18.577" v="753" actId="404"/>
          <ac:cxnSpMkLst>
            <pc:docMk/>
            <pc:sldMk cId="703463710" sldId="394"/>
            <ac:cxnSpMk id="21" creationId="{6B279C3C-64B9-4C1C-64D5-9130BEA735BE}"/>
          </ac:cxnSpMkLst>
        </pc:cxnChg>
        <pc:cxnChg chg="del">
          <ac:chgData name="Woodward, Cale" userId="e20533ad-01a2-4015-a60e-3fb30981d184" providerId="ADAL" clId="{F75FAB4C-AA88-3C4A-BECA-7495D1BBCA81}" dt="2023-01-27T17:43:16.247" v="354" actId="478"/>
          <ac:cxnSpMkLst>
            <pc:docMk/>
            <pc:sldMk cId="703463710" sldId="394"/>
            <ac:cxnSpMk id="22" creationId="{56DABF2C-A778-7DFD-F4AE-6C76A25C6049}"/>
          </ac:cxnSpMkLst>
        </pc:cxnChg>
        <pc:cxnChg chg="del">
          <ac:chgData name="Woodward, Cale" userId="e20533ad-01a2-4015-a60e-3fb30981d184" providerId="ADAL" clId="{F75FAB4C-AA88-3C4A-BECA-7495D1BBCA81}" dt="2023-01-27T17:43:17.462" v="355" actId="478"/>
          <ac:cxnSpMkLst>
            <pc:docMk/>
            <pc:sldMk cId="703463710" sldId="394"/>
            <ac:cxnSpMk id="23" creationId="{D49DAA99-F782-3D6A-9B36-A2AD84FC3674}"/>
          </ac:cxnSpMkLst>
        </pc:cxnChg>
        <pc:cxnChg chg="del">
          <ac:chgData name="Woodward, Cale" userId="e20533ad-01a2-4015-a60e-3fb30981d184" providerId="ADAL" clId="{F75FAB4C-AA88-3C4A-BECA-7495D1BBCA81}" dt="2023-01-27T17:43:12.134" v="350" actId="478"/>
          <ac:cxnSpMkLst>
            <pc:docMk/>
            <pc:sldMk cId="703463710" sldId="394"/>
            <ac:cxnSpMk id="27" creationId="{38F2E198-F13E-757E-55DB-2256A07A4A3D}"/>
          </ac:cxnSpMkLst>
        </pc:cxnChg>
      </pc:sldChg>
      <pc:sldChg chg="addSp delSp modSp add del mod">
        <pc:chgData name="Woodward, Cale" userId="e20533ad-01a2-4015-a60e-3fb30981d184" providerId="ADAL" clId="{F75FAB4C-AA88-3C4A-BECA-7495D1BBCA81}" dt="2023-01-28T19:27:18.096" v="1599" actId="2696"/>
        <pc:sldMkLst>
          <pc:docMk/>
          <pc:sldMk cId="1346133796" sldId="395"/>
        </pc:sldMkLst>
        <pc:spChg chg="add mod">
          <ac:chgData name="Woodward, Cale" userId="e20533ad-01a2-4015-a60e-3fb30981d184" providerId="ADAL" clId="{F75FAB4C-AA88-3C4A-BECA-7495D1BBCA81}" dt="2023-01-27T17:48:47.124" v="573" actId="20577"/>
          <ac:spMkLst>
            <pc:docMk/>
            <pc:sldMk cId="1346133796" sldId="395"/>
            <ac:spMk id="8" creationId="{AE9158A0-6A20-C0FB-76A0-CC4A7AE87382}"/>
          </ac:spMkLst>
        </pc:spChg>
        <pc:spChg chg="add mod">
          <ac:chgData name="Woodward, Cale" userId="e20533ad-01a2-4015-a60e-3fb30981d184" providerId="ADAL" clId="{F75FAB4C-AA88-3C4A-BECA-7495D1BBCA81}" dt="2023-01-27T17:49:04.508" v="585" actId="1076"/>
          <ac:spMkLst>
            <pc:docMk/>
            <pc:sldMk cId="1346133796" sldId="395"/>
            <ac:spMk id="9" creationId="{48D19145-1EA6-B831-6B8C-ED92F36825B6}"/>
          </ac:spMkLst>
        </pc:spChg>
        <pc:spChg chg="mod">
          <ac:chgData name="Woodward, Cale" userId="e20533ad-01a2-4015-a60e-3fb30981d184" providerId="ADAL" clId="{F75FAB4C-AA88-3C4A-BECA-7495D1BBCA81}" dt="2023-01-27T17:49:26.740" v="625" actId="14100"/>
          <ac:spMkLst>
            <pc:docMk/>
            <pc:sldMk cId="1346133796" sldId="395"/>
            <ac:spMk id="17" creationId="{AB5DE1A1-E7FF-602A-ABDE-D627CD935F18}"/>
          </ac:spMkLst>
        </pc:spChg>
        <pc:spChg chg="add del">
          <ac:chgData name="Woodward, Cale" userId="e20533ad-01a2-4015-a60e-3fb30981d184" providerId="ADAL" clId="{F75FAB4C-AA88-3C4A-BECA-7495D1BBCA81}" dt="2023-01-27T17:48:42.012" v="565" actId="21"/>
          <ac:spMkLst>
            <pc:docMk/>
            <pc:sldMk cId="1346133796" sldId="395"/>
            <ac:spMk id="26" creationId="{9673CDDD-C720-AE49-FB97-61A93F03108C}"/>
          </ac:spMkLst>
        </pc:spChg>
      </pc:sldChg>
      <pc:sldChg chg="addSp delSp modSp add mod addAnim delAnim modAnim">
        <pc:chgData name="Woodward, Cale" userId="e20533ad-01a2-4015-a60e-3fb30981d184" providerId="ADAL" clId="{F75FAB4C-AA88-3C4A-BECA-7495D1BBCA81}" dt="2023-01-28T19:26:09.016" v="1598"/>
        <pc:sldMkLst>
          <pc:docMk/>
          <pc:sldMk cId="126473200" sldId="396"/>
        </pc:sldMkLst>
        <pc:spChg chg="add mod">
          <ac:chgData name="Woodward, Cale" userId="e20533ad-01a2-4015-a60e-3fb30981d184" providerId="ADAL" clId="{F75FAB4C-AA88-3C4A-BECA-7495D1BBCA81}" dt="2023-01-28T19:14:01.801" v="1413" actId="1076"/>
          <ac:spMkLst>
            <pc:docMk/>
            <pc:sldMk cId="126473200" sldId="396"/>
            <ac:spMk id="15" creationId="{E1D8F296-3F04-2675-EA84-204B4C3DC47B}"/>
          </ac:spMkLst>
        </pc:spChg>
        <pc:spChg chg="mod">
          <ac:chgData name="Woodward, Cale" userId="e20533ad-01a2-4015-a60e-3fb30981d184" providerId="ADAL" clId="{F75FAB4C-AA88-3C4A-BECA-7495D1BBCA81}" dt="2023-01-28T19:05:00.666" v="1334" actId="20577"/>
          <ac:spMkLst>
            <pc:docMk/>
            <pc:sldMk cId="126473200" sldId="396"/>
            <ac:spMk id="17" creationId="{AB5DE1A1-E7FF-602A-ABDE-D627CD935F18}"/>
          </ac:spMkLst>
        </pc:spChg>
        <pc:spChg chg="add mod">
          <ac:chgData name="Woodward, Cale" userId="e20533ad-01a2-4015-a60e-3fb30981d184" providerId="ADAL" clId="{F75FAB4C-AA88-3C4A-BECA-7495D1BBCA81}" dt="2023-01-28T19:20:02.581" v="1487" actId="1076"/>
          <ac:spMkLst>
            <pc:docMk/>
            <pc:sldMk cId="126473200" sldId="396"/>
            <ac:spMk id="22" creationId="{36BA69D3-77A5-94D6-7C35-FDFFDD1E24A2}"/>
          </ac:spMkLst>
        </pc:spChg>
        <pc:spChg chg="add mod">
          <ac:chgData name="Woodward, Cale" userId="e20533ad-01a2-4015-a60e-3fb30981d184" providerId="ADAL" clId="{F75FAB4C-AA88-3C4A-BECA-7495D1BBCA81}" dt="2023-01-28T19:20:06.317" v="1488" actId="1076"/>
          <ac:spMkLst>
            <pc:docMk/>
            <pc:sldMk cId="126473200" sldId="396"/>
            <ac:spMk id="23" creationId="{2B83C383-D7C3-C009-441A-564168C8C750}"/>
          </ac:spMkLst>
        </pc:spChg>
        <pc:spChg chg="mod">
          <ac:chgData name="Woodward, Cale" userId="e20533ad-01a2-4015-a60e-3fb30981d184" providerId="ADAL" clId="{F75FAB4C-AA88-3C4A-BECA-7495D1BBCA81}" dt="2023-01-28T19:05:29.455" v="1336" actId="207"/>
          <ac:spMkLst>
            <pc:docMk/>
            <pc:sldMk cId="126473200" sldId="396"/>
            <ac:spMk id="25" creationId="{EB539E83-0D8B-240F-A229-EBDDBA31C2B1}"/>
          </ac:spMkLst>
        </pc:spChg>
        <pc:spChg chg="del">
          <ac:chgData name="Woodward, Cale" userId="e20533ad-01a2-4015-a60e-3fb30981d184" providerId="ADAL" clId="{F75FAB4C-AA88-3C4A-BECA-7495D1BBCA81}" dt="2023-01-27T23:27:32.105" v="1003" actId="478"/>
          <ac:spMkLst>
            <pc:docMk/>
            <pc:sldMk cId="126473200" sldId="396"/>
            <ac:spMk id="26" creationId="{9673CDDD-C720-AE49-FB97-61A93F03108C}"/>
          </ac:spMkLst>
        </pc:spChg>
        <pc:spChg chg="add del mod">
          <ac:chgData name="Woodward, Cale" userId="e20533ad-01a2-4015-a60e-3fb30981d184" providerId="ADAL" clId="{F75FAB4C-AA88-3C4A-BECA-7495D1BBCA81}" dt="2023-01-28T19:19:29.066" v="1482" actId="1076"/>
          <ac:spMkLst>
            <pc:docMk/>
            <pc:sldMk cId="126473200" sldId="396"/>
            <ac:spMk id="35" creationId="{8FD8A602-83D9-014B-BA99-A3009A68C0E3}"/>
          </ac:spMkLst>
        </pc:spChg>
        <pc:spChg chg="add del mod">
          <ac:chgData name="Woodward, Cale" userId="e20533ad-01a2-4015-a60e-3fb30981d184" providerId="ADAL" clId="{F75FAB4C-AA88-3C4A-BECA-7495D1BBCA81}" dt="2023-01-28T19:07:55.096" v="1365" actId="11529"/>
          <ac:spMkLst>
            <pc:docMk/>
            <pc:sldMk cId="126473200" sldId="396"/>
            <ac:spMk id="36" creationId="{21B56D20-5930-58D7-1253-D5AC2D458F3A}"/>
          </ac:spMkLst>
        </pc:spChg>
        <pc:spChg chg="add del mod">
          <ac:chgData name="Woodward, Cale" userId="e20533ad-01a2-4015-a60e-3fb30981d184" providerId="ADAL" clId="{F75FAB4C-AA88-3C4A-BECA-7495D1BBCA81}" dt="2023-01-28T19:19:30.111" v="1486"/>
          <ac:spMkLst>
            <pc:docMk/>
            <pc:sldMk cId="126473200" sldId="396"/>
            <ac:spMk id="51" creationId="{A71480F2-4365-4EBD-DF52-42CCF5F9F1E1}"/>
          </ac:spMkLst>
        </pc:spChg>
        <pc:spChg chg="add del mod">
          <ac:chgData name="Woodward, Cale" userId="e20533ad-01a2-4015-a60e-3fb30981d184" providerId="ADAL" clId="{F75FAB4C-AA88-3C4A-BECA-7495D1BBCA81}" dt="2023-01-28T19:19:30.111" v="1486"/>
          <ac:spMkLst>
            <pc:docMk/>
            <pc:sldMk cId="126473200" sldId="396"/>
            <ac:spMk id="52" creationId="{F3AF737A-C9A8-E6D5-D649-5853B8F534E6}"/>
          </ac:spMkLst>
        </pc:spChg>
        <pc:spChg chg="add mod">
          <ac:chgData name="Woodward, Cale" userId="e20533ad-01a2-4015-a60e-3fb30981d184" providerId="ADAL" clId="{F75FAB4C-AA88-3C4A-BECA-7495D1BBCA81}" dt="2023-01-28T19:20:47.619" v="1491" actId="1076"/>
          <ac:spMkLst>
            <pc:docMk/>
            <pc:sldMk cId="126473200" sldId="396"/>
            <ac:spMk id="63" creationId="{36D45595-63AF-9BF3-0F0F-1A3B2C3B02AB}"/>
          </ac:spMkLst>
        </pc:spChg>
        <pc:spChg chg="add mod">
          <ac:chgData name="Woodward, Cale" userId="e20533ad-01a2-4015-a60e-3fb30981d184" providerId="ADAL" clId="{F75FAB4C-AA88-3C4A-BECA-7495D1BBCA81}" dt="2023-01-28T19:20:54.156" v="1493" actId="1076"/>
          <ac:spMkLst>
            <pc:docMk/>
            <pc:sldMk cId="126473200" sldId="396"/>
            <ac:spMk id="64" creationId="{0B51F300-5965-9A6F-447A-F7494943C194}"/>
          </ac:spMkLst>
        </pc:spChg>
        <pc:spChg chg="add mod">
          <ac:chgData name="Woodward, Cale" userId="e20533ad-01a2-4015-a60e-3fb30981d184" providerId="ADAL" clId="{F75FAB4C-AA88-3C4A-BECA-7495D1BBCA81}" dt="2023-01-28T19:23:46.713" v="1564" actId="207"/>
          <ac:spMkLst>
            <pc:docMk/>
            <pc:sldMk cId="126473200" sldId="396"/>
            <ac:spMk id="65" creationId="{BF493247-1FA3-0F4F-1195-5D342B9EA94B}"/>
          </ac:spMkLst>
        </pc:spChg>
        <pc:spChg chg="add mod">
          <ac:chgData name="Woodward, Cale" userId="e20533ad-01a2-4015-a60e-3fb30981d184" providerId="ADAL" clId="{F75FAB4C-AA88-3C4A-BECA-7495D1BBCA81}" dt="2023-01-28T19:24:34.623" v="1568" actId="1076"/>
          <ac:spMkLst>
            <pc:docMk/>
            <pc:sldMk cId="126473200" sldId="396"/>
            <ac:spMk id="66" creationId="{291F0F1B-BA58-BB0C-58B6-F4415B9523B6}"/>
          </ac:spMkLst>
        </pc:spChg>
        <pc:spChg chg="add mod">
          <ac:chgData name="Woodward, Cale" userId="e20533ad-01a2-4015-a60e-3fb30981d184" providerId="ADAL" clId="{F75FAB4C-AA88-3C4A-BECA-7495D1BBCA81}" dt="2023-01-28T19:24:43.416" v="1570" actId="1076"/>
          <ac:spMkLst>
            <pc:docMk/>
            <pc:sldMk cId="126473200" sldId="396"/>
            <ac:spMk id="67" creationId="{0117E668-6E8B-CA8F-EAFD-DD2A2DBB3B31}"/>
          </ac:spMkLst>
        </pc:spChg>
        <pc:cxnChg chg="add mod">
          <ac:chgData name="Woodward, Cale" userId="e20533ad-01a2-4015-a60e-3fb30981d184" providerId="ADAL" clId="{F75FAB4C-AA88-3C4A-BECA-7495D1BBCA81}" dt="2023-01-28T19:14:01.801" v="1413" actId="1076"/>
          <ac:cxnSpMkLst>
            <pc:docMk/>
            <pc:sldMk cId="126473200" sldId="396"/>
            <ac:cxnSpMk id="16" creationId="{0A7136E5-9519-C6E6-51F8-575887583339}"/>
          </ac:cxnSpMkLst>
        </pc:cxnChg>
        <pc:cxnChg chg="del mod">
          <ac:chgData name="Woodward, Cale" userId="e20533ad-01a2-4015-a60e-3fb30981d184" providerId="ADAL" clId="{F75FAB4C-AA88-3C4A-BECA-7495D1BBCA81}" dt="2023-01-27T23:27:54.282" v="1005" actId="478"/>
          <ac:cxnSpMkLst>
            <pc:docMk/>
            <pc:sldMk cId="126473200" sldId="396"/>
            <ac:cxnSpMk id="19" creationId="{B20E87B6-502B-3D3B-9931-F5F14C950A0E}"/>
          </ac:cxnSpMkLst>
        </pc:cxnChg>
        <pc:cxnChg chg="add mod">
          <ac:chgData name="Woodward, Cale" userId="e20533ad-01a2-4015-a60e-3fb30981d184" providerId="ADAL" clId="{F75FAB4C-AA88-3C4A-BECA-7495D1BBCA81}" dt="2023-01-28T19:14:01.801" v="1413" actId="1076"/>
          <ac:cxnSpMkLst>
            <pc:docMk/>
            <pc:sldMk cId="126473200" sldId="396"/>
            <ac:cxnSpMk id="21" creationId="{50197CC0-53F5-2B53-B460-84FB587C5E44}"/>
          </ac:cxnSpMkLst>
        </pc:cxnChg>
        <pc:cxnChg chg="add mod">
          <ac:chgData name="Woodward, Cale" userId="e20533ad-01a2-4015-a60e-3fb30981d184" providerId="ADAL" clId="{F75FAB4C-AA88-3C4A-BECA-7495D1BBCA81}" dt="2023-01-28T19:20:02.581" v="1487" actId="1076"/>
          <ac:cxnSpMkLst>
            <pc:docMk/>
            <pc:sldMk cId="126473200" sldId="396"/>
            <ac:cxnSpMk id="27" creationId="{6B36038B-1BA3-1240-F753-F59B12CAEB41}"/>
          </ac:cxnSpMkLst>
        </pc:cxnChg>
        <pc:cxnChg chg="add mod">
          <ac:chgData name="Woodward, Cale" userId="e20533ad-01a2-4015-a60e-3fb30981d184" providerId="ADAL" clId="{F75FAB4C-AA88-3C4A-BECA-7495D1BBCA81}" dt="2023-01-28T19:20:06.317" v="1488" actId="1076"/>
          <ac:cxnSpMkLst>
            <pc:docMk/>
            <pc:sldMk cId="126473200" sldId="396"/>
            <ac:cxnSpMk id="29" creationId="{AFC9EC77-C066-8E68-4AA8-3D96023C64F1}"/>
          </ac:cxnSpMkLst>
        </pc:cxnChg>
        <pc:cxnChg chg="add mod">
          <ac:chgData name="Woodward, Cale" userId="e20533ad-01a2-4015-a60e-3fb30981d184" providerId="ADAL" clId="{F75FAB4C-AA88-3C4A-BECA-7495D1BBCA81}" dt="2023-01-28T19:20:06.317" v="1488" actId="1076"/>
          <ac:cxnSpMkLst>
            <pc:docMk/>
            <pc:sldMk cId="126473200" sldId="396"/>
            <ac:cxnSpMk id="32" creationId="{71B215C6-B6AF-B10F-2C93-6EBE3FF64C19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3" creationId="{961BAAFB-8DA6-0C81-1E5D-A1A44D21BCDC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4" creationId="{ED32EF95-427E-C240-2840-A7B3CA698762}"/>
          </ac:cxnSpMkLst>
        </pc:cxnChg>
        <pc:cxnChg chg="add del mod">
          <ac:chgData name="Woodward, Cale" userId="e20533ad-01a2-4015-a60e-3fb30981d184" providerId="ADAL" clId="{F75FAB4C-AA88-3C4A-BECA-7495D1BBCA81}" dt="2023-01-28T19:19:30.111" v="1486"/>
          <ac:cxnSpMkLst>
            <pc:docMk/>
            <pc:sldMk cId="126473200" sldId="396"/>
            <ac:cxnSpMk id="55" creationId="{85DBB5A1-26A3-650E-D9D0-98F165EACDFA}"/>
          </ac:cxnSpMkLst>
        </pc:cxnChg>
      </pc:sldChg>
      <pc:sldChg chg="new del">
        <pc:chgData name="Woodward, Cale" userId="e20533ad-01a2-4015-a60e-3fb30981d184" providerId="ADAL" clId="{F75FAB4C-AA88-3C4A-BECA-7495D1BBCA81}" dt="2023-01-28T19:39:04.462" v="1691" actId="2696"/>
        <pc:sldMkLst>
          <pc:docMk/>
          <pc:sldMk cId="521906970" sldId="397"/>
        </pc:sldMkLst>
      </pc:sldChg>
      <pc:sldChg chg="new del">
        <pc:chgData name="Woodward, Cale" userId="e20533ad-01a2-4015-a60e-3fb30981d184" providerId="ADAL" clId="{F75FAB4C-AA88-3C4A-BECA-7495D1BBCA81}" dt="2023-01-28T19:37:01.634" v="1635" actId="2696"/>
        <pc:sldMkLst>
          <pc:docMk/>
          <pc:sldMk cId="1460748068" sldId="397"/>
        </pc:sldMkLst>
      </pc:sldChg>
      <pc:sldChg chg="modSp add del mod">
        <pc:chgData name="Woodward, Cale" userId="e20533ad-01a2-4015-a60e-3fb30981d184" providerId="ADAL" clId="{F75FAB4C-AA88-3C4A-BECA-7495D1BBCA81}" dt="2023-01-28T19:37:14.957" v="1641" actId="2890"/>
        <pc:sldMkLst>
          <pc:docMk/>
          <pc:sldMk cId="1612027521" sldId="397"/>
        </pc:sldMkLst>
        <pc:spChg chg="mod">
          <ac:chgData name="Woodward, Cale" userId="e20533ad-01a2-4015-a60e-3fb30981d184" providerId="ADAL" clId="{F75FAB4C-AA88-3C4A-BECA-7495D1BBCA81}" dt="2023-01-28T19:37:14.199" v="1640" actId="20577"/>
          <ac:spMkLst>
            <pc:docMk/>
            <pc:sldMk cId="1612027521" sldId="397"/>
            <ac:spMk id="2" creationId="{00000000-0000-0000-0000-000000000000}"/>
          </ac:spMkLst>
        </pc:spChg>
      </pc:sldChg>
      <pc:sldChg chg="modSp add mod ord">
        <pc:chgData name="Woodward, Cale" userId="e20533ad-01a2-4015-a60e-3fb30981d184" providerId="ADAL" clId="{F75FAB4C-AA88-3C4A-BECA-7495D1BBCA81}" dt="2023-01-28T19:41:56.844" v="1961" actId="20577"/>
        <pc:sldMkLst>
          <pc:docMk/>
          <pc:sldMk cId="1705755299" sldId="397"/>
        </pc:sldMkLst>
        <pc:spChg chg="mod">
          <ac:chgData name="Woodward, Cale" userId="e20533ad-01a2-4015-a60e-3fb30981d184" providerId="ADAL" clId="{F75FAB4C-AA88-3C4A-BECA-7495D1BBCA81}" dt="2023-01-28T19:41:56.844" v="1961" actId="20577"/>
          <ac:spMkLst>
            <pc:docMk/>
            <pc:sldMk cId="1705755299" sldId="397"/>
            <ac:spMk id="166" creationId="{00000000-0000-0000-0000-000000000000}"/>
          </ac:spMkLst>
        </pc:spChg>
        <pc:spChg chg="mod">
          <ac:chgData name="Woodward, Cale" userId="e20533ad-01a2-4015-a60e-3fb30981d184" providerId="ADAL" clId="{F75FAB4C-AA88-3C4A-BECA-7495D1BBCA81}" dt="2023-01-28T19:41:34.105" v="1948" actId="20577"/>
          <ac:spMkLst>
            <pc:docMk/>
            <pc:sldMk cId="1705755299" sldId="397"/>
            <ac:spMk id="168" creationId="{00000000-0000-0000-0000-000000000000}"/>
          </ac:spMkLst>
        </pc:spChg>
      </pc:sldChg>
      <pc:sldChg chg="modSp add del mod">
        <pc:chgData name="Woodward, Cale" userId="e20533ad-01a2-4015-a60e-3fb30981d184" providerId="ADAL" clId="{F75FAB4C-AA88-3C4A-BECA-7495D1BBCA81}" dt="2023-01-28T19:38:39.875" v="1689" actId="2696"/>
        <pc:sldMkLst>
          <pc:docMk/>
          <pc:sldMk cId="1779882972" sldId="397"/>
        </pc:sldMkLst>
        <pc:spChg chg="mod">
          <ac:chgData name="Woodward, Cale" userId="e20533ad-01a2-4015-a60e-3fb30981d184" providerId="ADAL" clId="{F75FAB4C-AA88-3C4A-BECA-7495D1BBCA81}" dt="2023-01-28T19:37:25.654" v="1666" actId="20577"/>
          <ac:spMkLst>
            <pc:docMk/>
            <pc:sldMk cId="1779882972" sldId="397"/>
            <ac:spMk id="166" creationId="{00000000-0000-0000-0000-000000000000}"/>
          </ac:spMkLst>
        </pc:spChg>
        <pc:spChg chg="mod">
          <ac:chgData name="Woodward, Cale" userId="e20533ad-01a2-4015-a60e-3fb30981d184" providerId="ADAL" clId="{F75FAB4C-AA88-3C4A-BECA-7495D1BBCA81}" dt="2023-01-28T19:37:50.030" v="1688" actId="20577"/>
          <ac:spMkLst>
            <pc:docMk/>
            <pc:sldMk cId="1779882972" sldId="397"/>
            <ac:spMk id="168" creationId="{00000000-0000-0000-0000-000000000000}"/>
          </ac:spMkLst>
        </pc:spChg>
      </pc:sldChg>
      <pc:sldChg chg="modSp add del mod ord">
        <pc:chgData name="Woodward, Cale" userId="e20533ad-01a2-4015-a60e-3fb30981d184" providerId="ADAL" clId="{F75FAB4C-AA88-3C4A-BECA-7495D1BBCA81}" dt="2023-01-28T19:32:00.392" v="1633" actId="2890"/>
        <pc:sldMkLst>
          <pc:docMk/>
          <pc:sldMk cId="2401250072" sldId="397"/>
        </pc:sldMkLst>
        <pc:spChg chg="mod">
          <ac:chgData name="Woodward, Cale" userId="e20533ad-01a2-4015-a60e-3fb30981d184" providerId="ADAL" clId="{F75FAB4C-AA88-3C4A-BECA-7495D1BBCA81}" dt="2023-01-28T19:31:58.133" v="1632" actId="20577"/>
          <ac:spMkLst>
            <pc:docMk/>
            <pc:sldMk cId="2401250072" sldId="397"/>
            <ac:spMk id="7" creationId="{BABFDF0B-3F2A-9A0B-06B5-203C948ADC29}"/>
          </ac:spMkLst>
        </pc:spChg>
      </pc:sldChg>
      <pc:sldChg chg="addSp delSp modSp add del mod ord">
        <pc:chgData name="Woodward, Cale" userId="e20533ad-01a2-4015-a60e-3fb30981d184" providerId="ADAL" clId="{F75FAB4C-AA88-3C4A-BECA-7495D1BBCA81}" dt="2023-01-28T19:31:52.841" v="1630" actId="2890"/>
        <pc:sldMkLst>
          <pc:docMk/>
          <pc:sldMk cId="20215932" sldId="398"/>
        </pc:sldMkLst>
        <pc:spChg chg="add del mod">
          <ac:chgData name="Woodward, Cale" userId="e20533ad-01a2-4015-a60e-3fb30981d184" providerId="ADAL" clId="{F75FAB4C-AA88-3C4A-BECA-7495D1BBCA81}" dt="2023-01-28T19:31:48.126" v="1625"/>
          <ac:spMkLst>
            <pc:docMk/>
            <pc:sldMk cId="20215932" sldId="398"/>
            <ac:spMk id="7" creationId="{6B2A5AD9-C27F-7CE4-8B5A-22AD4B7C07F8}"/>
          </ac:spMkLst>
        </pc:spChg>
        <pc:spChg chg="add del">
          <ac:chgData name="Woodward, Cale" userId="e20533ad-01a2-4015-a60e-3fb30981d184" providerId="ADAL" clId="{F75FAB4C-AA88-3C4A-BECA-7495D1BBCA81}" dt="2023-01-28T19:31:48.564" v="1626" actId="478"/>
          <ac:spMkLst>
            <pc:docMk/>
            <pc:sldMk cId="20215932" sldId="398"/>
            <ac:spMk id="17" creationId="{AB5DE1A1-E7FF-602A-ABDE-D627CD935F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853148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defRPr sz="1547">
        <a:latin typeface="Lucida Grande"/>
        <a:ea typeface="Lucida Grande"/>
        <a:cs typeface="Lucida Grande"/>
        <a:sym typeface="Lucida Grande"/>
      </a:defRPr>
    </a:lvl1pPr>
    <a:lvl2pPr indent="160729" defTabSz="321457">
      <a:defRPr sz="1547">
        <a:latin typeface="Lucida Grande"/>
        <a:ea typeface="Lucida Grande"/>
        <a:cs typeface="Lucida Grande"/>
        <a:sym typeface="Lucida Grande"/>
      </a:defRPr>
    </a:lvl2pPr>
    <a:lvl3pPr indent="321457" defTabSz="321457">
      <a:defRPr sz="1547">
        <a:latin typeface="Lucida Grande"/>
        <a:ea typeface="Lucida Grande"/>
        <a:cs typeface="Lucida Grande"/>
        <a:sym typeface="Lucida Grande"/>
      </a:defRPr>
    </a:lvl3pPr>
    <a:lvl4pPr indent="482186" defTabSz="321457">
      <a:defRPr sz="1547">
        <a:latin typeface="Lucida Grande"/>
        <a:ea typeface="Lucida Grande"/>
        <a:cs typeface="Lucida Grande"/>
        <a:sym typeface="Lucida Grande"/>
      </a:defRPr>
    </a:lvl4pPr>
    <a:lvl5pPr indent="642915" defTabSz="321457">
      <a:defRPr sz="1547">
        <a:latin typeface="Lucida Grande"/>
        <a:ea typeface="Lucida Grande"/>
        <a:cs typeface="Lucida Grande"/>
        <a:sym typeface="Lucida Grande"/>
      </a:defRPr>
    </a:lvl5pPr>
    <a:lvl6pPr indent="803643" defTabSz="321457">
      <a:defRPr sz="1547">
        <a:latin typeface="Lucida Grande"/>
        <a:ea typeface="Lucida Grande"/>
        <a:cs typeface="Lucida Grande"/>
        <a:sym typeface="Lucida Grande"/>
      </a:defRPr>
    </a:lvl6pPr>
    <a:lvl7pPr indent="964372" defTabSz="321457">
      <a:defRPr sz="1547">
        <a:latin typeface="Lucida Grande"/>
        <a:ea typeface="Lucida Grande"/>
        <a:cs typeface="Lucida Grande"/>
        <a:sym typeface="Lucida Grande"/>
      </a:defRPr>
    </a:lvl7pPr>
    <a:lvl8pPr indent="1125101" defTabSz="321457">
      <a:defRPr sz="1547">
        <a:latin typeface="Lucida Grande"/>
        <a:ea typeface="Lucida Grande"/>
        <a:cs typeface="Lucida Grande"/>
        <a:sym typeface="Lucida Grande"/>
      </a:defRPr>
    </a:lvl8pPr>
    <a:lvl9pPr indent="1285829" defTabSz="321457">
      <a:defRPr sz="1547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53908" y="7201277"/>
            <a:ext cx="64" cy="194797"/>
          </a:xfrm>
          <a:prstGeom prst="rect">
            <a:avLst/>
          </a:prstGeom>
        </p:spPr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34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50" y="0"/>
            <a:ext cx="9414997" cy="8661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12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17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260759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0686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/>
            </a:lvl1pPr>
          </a:lstStyle>
          <a:p>
            <a:pPr lvl="0"/>
            <a:r>
              <a:rPr lang="en-US"/>
              <a:t>Title Text</a:t>
            </a:r>
          </a:p>
          <a:p>
            <a:pPr lvl="0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/>
            </a:lvl1pPr>
          </a:lstStyle>
          <a:p>
            <a:pPr lvl="0"/>
            <a:r>
              <a:rPr lang="en-US"/>
              <a:t>Presenter Text</a:t>
            </a:r>
          </a:p>
          <a:p>
            <a:pPr lvl="0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/>
            </a:lvl1pPr>
          </a:lstStyle>
          <a:p>
            <a:pPr lvl="0"/>
            <a:r>
              <a:rPr lang="en-US"/>
              <a:t>Author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9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in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36700" y="1608138"/>
            <a:ext cx="9132888" cy="1820862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FD0DB4E-8335-4CF5-9322-9D12958597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6700" y="3428999"/>
            <a:ext cx="9132888" cy="1267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Text</a:t>
            </a:r>
          </a:p>
          <a:p>
            <a:pPr lvl="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D0075DB-70CD-478D-B8AC-D3AC9CEA0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6700" y="4696145"/>
            <a:ext cx="9132888" cy="889000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Text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4796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with fancy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0"/>
            <a:ext cx="10941844" cy="866180"/>
          </a:xfrm>
          <a:prstGeom prst="rect">
            <a:avLst/>
          </a:prstGeom>
        </p:spPr>
        <p:txBody>
          <a:bodyPr/>
          <a:lstStyle>
            <a:lvl1pPr>
              <a:defRPr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502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">
            <a:extLst>
              <a:ext uri="{FF2B5EF4-FFF2-40B4-BE49-F238E27FC236}">
                <a16:creationId xmlns:a16="http://schemas.microsoft.com/office/drawing/2014/main" id="{F46240A3-74D4-4D24-8F08-F9C0C724B792}"/>
              </a:ext>
            </a:extLst>
          </p:cNvPr>
          <p:cNvSpPr/>
          <p:nvPr userDrawn="1"/>
        </p:nvSpPr>
        <p:spPr>
          <a:xfrm flipV="1">
            <a:off x="0" y="925033"/>
            <a:ext cx="12192000" cy="5289696"/>
          </a:xfrm>
          <a:prstGeom prst="rect">
            <a:avLst/>
          </a:prstGeom>
          <a:solidFill>
            <a:srgbClr val="5A2DA3"/>
          </a:solidFill>
          <a:ln w="25400" cap="flat">
            <a:solidFill>
              <a:srgbClr val="5A2DA3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7384D-5974-4F0B-9058-0079520B4C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EEC8-C753-4A7A-95E5-32A4C4BF14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9556" y="1608138"/>
            <a:ext cx="9132888" cy="901146"/>
          </a:xfrm>
          <a:prstGeom prst="rect">
            <a:avLst/>
          </a:prstGeom>
        </p:spPr>
        <p:txBody>
          <a:bodyPr/>
          <a:lstStyle>
            <a:lvl1pPr marL="223224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F5DD7-E1EF-4A89-A504-F55F801AD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765" y="2509838"/>
            <a:ext cx="9134475" cy="32051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583487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74651-A192-4B59-999F-27F2F6F4D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463" y="1116013"/>
            <a:ext cx="11657824" cy="50787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B352-D126-4987-888C-A2784FB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9DC230-4512-4A5F-A884-56552F483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A2CCA-4016-444A-8A97-A6204D3536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9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750172" y="153052"/>
            <a:ext cx="4654297" cy="2666431"/>
            <a:chOff x="3750165" y="153042"/>
            <a:chExt cx="4654297" cy="2666431"/>
          </a:xfrm>
        </p:grpSpPr>
        <p:grpSp>
          <p:nvGrpSpPr>
            <p:cNvPr id="3" name="Group 2"/>
            <p:cNvGrpSpPr/>
            <p:nvPr userDrawn="1"/>
          </p:nvGrpSpPr>
          <p:grpSpPr>
            <a:xfrm>
              <a:off x="3830765" y="153042"/>
              <a:ext cx="4510325" cy="1869138"/>
              <a:chOff x="3830765" y="153042"/>
              <a:chExt cx="4510325" cy="1869138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EEA5F129-B69D-46D3-B598-FE7AC117CFFB}"/>
                  </a:ext>
                </a:extLst>
              </p:cNvPr>
              <p:cNvSpPr/>
              <p:nvPr/>
            </p:nvSpPr>
            <p:spPr>
              <a:xfrm rot="5400000">
                <a:off x="4449351" y="17959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17DE2F6E-8409-4871-A50A-2704ABA2B16A}"/>
                  </a:ext>
                </a:extLst>
              </p:cNvPr>
              <p:cNvSpPr/>
              <p:nvPr/>
            </p:nvSpPr>
            <p:spPr>
              <a:xfrm rot="16200000">
                <a:off x="4127186" y="17959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8242403B-CCA9-4687-BD33-1ABA8F626759}"/>
                  </a:ext>
                </a:extLst>
              </p:cNvPr>
              <p:cNvSpPr/>
              <p:nvPr/>
            </p:nvSpPr>
            <p:spPr>
              <a:xfrm rot="16200000">
                <a:off x="4449351" y="366447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453C691D-24CB-462B-A7AE-4023DACD2EEE}"/>
                  </a:ext>
                </a:extLst>
              </p:cNvPr>
              <p:cNvSpPr/>
              <p:nvPr/>
            </p:nvSpPr>
            <p:spPr>
              <a:xfrm rot="5400000">
                <a:off x="4771516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62773CB-CA35-4CA9-99D4-EF3966B5F45A}"/>
                  </a:ext>
                </a:extLst>
              </p:cNvPr>
              <p:cNvSpPr/>
              <p:nvPr/>
            </p:nvSpPr>
            <p:spPr>
              <a:xfrm rot="16200000">
                <a:off x="4771516" y="5533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E961C749-C850-460E-9FE3-59518A7C962B}"/>
                  </a:ext>
                </a:extLst>
              </p:cNvPr>
              <p:cNvSpPr/>
              <p:nvPr/>
            </p:nvSpPr>
            <p:spPr>
              <a:xfrm rot="5400000">
                <a:off x="4771516" y="74015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0563AD1-1BBF-4BA8-9EB1-C741432A4BAA}"/>
                  </a:ext>
                </a:extLst>
              </p:cNvPr>
              <p:cNvSpPr/>
              <p:nvPr/>
            </p:nvSpPr>
            <p:spPr>
              <a:xfrm rot="16200000">
                <a:off x="4771515" y="927009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FF4990E1-D8D0-498B-B173-79708114774C}"/>
                  </a:ext>
                </a:extLst>
              </p:cNvPr>
              <p:cNvSpPr/>
              <p:nvPr/>
            </p:nvSpPr>
            <p:spPr>
              <a:xfrm rot="5400000">
                <a:off x="4771514" y="111386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6C4776AE-2783-4B83-B7D9-7AEE13333594}"/>
                  </a:ext>
                </a:extLst>
              </p:cNvPr>
              <p:cNvSpPr/>
              <p:nvPr/>
            </p:nvSpPr>
            <p:spPr>
              <a:xfrm rot="5400000">
                <a:off x="4127185" y="3664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6D9A147-54ED-49B2-BABE-632974A10AC0}"/>
                  </a:ext>
                </a:extLst>
              </p:cNvPr>
              <p:cNvSpPr/>
              <p:nvPr/>
            </p:nvSpPr>
            <p:spPr>
              <a:xfrm rot="16200000">
                <a:off x="3805019" y="36644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9EEB982E-EC34-4520-9700-DB394DD5B9DE}"/>
                  </a:ext>
                </a:extLst>
              </p:cNvPr>
              <p:cNvSpPr/>
              <p:nvPr/>
            </p:nvSpPr>
            <p:spPr>
              <a:xfrm rot="5400000">
                <a:off x="3802388" y="5559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72467F0-1D54-423E-AB87-2D25FA0F7DF8}"/>
                  </a:ext>
                </a:extLst>
              </p:cNvPr>
              <p:cNvSpPr/>
              <p:nvPr/>
            </p:nvSpPr>
            <p:spPr>
              <a:xfrm rot="16200000">
                <a:off x="3802389" y="742773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03A59A7C-1802-42EA-AF09-7F6A1E886251}"/>
                  </a:ext>
                </a:extLst>
              </p:cNvPr>
              <p:cNvSpPr/>
              <p:nvPr/>
            </p:nvSpPr>
            <p:spPr>
              <a:xfrm rot="16200000">
                <a:off x="3802388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04CE007B-6CDC-4351-8EA0-D53F02F1A706}"/>
                  </a:ext>
                </a:extLst>
              </p:cNvPr>
              <p:cNvSpPr/>
              <p:nvPr/>
            </p:nvSpPr>
            <p:spPr>
              <a:xfrm rot="5400000">
                <a:off x="3802388" y="92962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D8C60621-C544-41EE-9B24-56E6C112AE20}"/>
                  </a:ext>
                </a:extLst>
              </p:cNvPr>
              <p:cNvSpPr/>
              <p:nvPr/>
            </p:nvSpPr>
            <p:spPr>
              <a:xfrm rot="5400000">
                <a:off x="4124552" y="1116462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B5509CCE-7EB4-4B00-AE2D-E4490499C98C}"/>
                  </a:ext>
                </a:extLst>
              </p:cNvPr>
              <p:cNvSpPr/>
              <p:nvPr/>
            </p:nvSpPr>
            <p:spPr>
              <a:xfrm rot="16200000">
                <a:off x="4446718" y="1116458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C363E33-CF04-4B65-98EB-023E7DB1DFFB}"/>
                  </a:ext>
                </a:extLst>
              </p:cNvPr>
              <p:cNvSpPr/>
              <p:nvPr/>
            </p:nvSpPr>
            <p:spPr>
              <a:xfrm rot="5400000">
                <a:off x="4446905" y="939257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0102B108-B666-4939-951F-68DEB69E0047}"/>
                  </a:ext>
                </a:extLst>
              </p:cNvPr>
              <p:cNvSpPr/>
              <p:nvPr/>
            </p:nvSpPr>
            <p:spPr>
              <a:xfrm rot="16200000">
                <a:off x="4124548" y="929585"/>
                <a:ext cx="378972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FE17111-1279-4843-83EB-A8CB05BD2461}"/>
                  </a:ext>
                </a:extLst>
              </p:cNvPr>
              <p:cNvSpPr/>
              <p:nvPr/>
            </p:nvSpPr>
            <p:spPr>
              <a:xfrm rot="16200000">
                <a:off x="4771513" y="1300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4A4F31E0-0525-4F5C-8A99-0E8DA5D16080}"/>
                  </a:ext>
                </a:extLst>
              </p:cNvPr>
              <p:cNvSpPr/>
              <p:nvPr/>
            </p:nvSpPr>
            <p:spPr>
              <a:xfrm rot="5400000">
                <a:off x="4771512" y="1487481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53365DB6-24C8-48BF-888A-1BA65BC384BA}"/>
                  </a:ext>
                </a:extLst>
              </p:cNvPr>
              <p:cNvSpPr/>
              <p:nvPr/>
            </p:nvSpPr>
            <p:spPr>
              <a:xfrm rot="16200000">
                <a:off x="4771512" y="167424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38696BEF-52F1-4559-8DF1-0B2BB3734278}"/>
                  </a:ext>
                </a:extLst>
              </p:cNvPr>
              <p:cNvSpPr/>
              <p:nvPr/>
            </p:nvSpPr>
            <p:spPr>
              <a:xfrm rot="5400000">
                <a:off x="3805005" y="1300652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641E2135-60EA-4983-8C07-D6C9B9D8C649}"/>
                  </a:ext>
                </a:extLst>
              </p:cNvPr>
              <p:cNvSpPr/>
              <p:nvPr/>
            </p:nvSpPr>
            <p:spPr>
              <a:xfrm rot="16200000">
                <a:off x="3804992" y="1487464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AE120624-07DE-4657-8F5C-06E1BFD8AF27}"/>
                  </a:ext>
                </a:extLst>
              </p:cNvPr>
              <p:cNvSpPr/>
              <p:nvPr/>
            </p:nvSpPr>
            <p:spPr>
              <a:xfrm rot="5400000">
                <a:off x="3804992" y="167422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 dirty="0"/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64AAC8-884D-4DAA-8792-E29259851823}"/>
                  </a:ext>
                </a:extLst>
              </p:cNvPr>
              <p:cNvSpPr/>
              <p:nvPr/>
            </p:nvSpPr>
            <p:spPr>
              <a:xfrm rot="5400000">
                <a:off x="5415838" y="552556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36FA4BC-1EE2-4801-B57A-9717D25EEFC2}"/>
                  </a:ext>
                </a:extLst>
              </p:cNvPr>
              <p:cNvSpPr/>
              <p:nvPr/>
            </p:nvSpPr>
            <p:spPr>
              <a:xfrm rot="5400000">
                <a:off x="6060169" y="1788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BCD0475C-303E-4298-850D-5EBD7BD901DA}"/>
                  </a:ext>
                </a:extLst>
              </p:cNvPr>
              <p:cNvSpPr/>
              <p:nvPr/>
            </p:nvSpPr>
            <p:spPr>
              <a:xfrm rot="16200000">
                <a:off x="5738004" y="17884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B2E404C2-5393-41E7-8989-2AB1E1A40BCF}"/>
                  </a:ext>
                </a:extLst>
              </p:cNvPr>
              <p:cNvSpPr/>
              <p:nvPr/>
            </p:nvSpPr>
            <p:spPr>
              <a:xfrm rot="16200000">
                <a:off x="6060169" y="36570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AC678C4C-F2C2-4686-9FFC-D7A3982F3916}"/>
                  </a:ext>
                </a:extLst>
              </p:cNvPr>
              <p:cNvSpPr/>
              <p:nvPr/>
            </p:nvSpPr>
            <p:spPr>
              <a:xfrm rot="5400000">
                <a:off x="6382334" y="365700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B59AA72B-1AFB-4D52-9C48-658BF1FD0A54}"/>
                  </a:ext>
                </a:extLst>
              </p:cNvPr>
              <p:cNvSpPr/>
              <p:nvPr/>
            </p:nvSpPr>
            <p:spPr>
              <a:xfrm rot="5400000">
                <a:off x="5738003" y="365700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139235AE-FF4B-4115-963A-1E59882800E2}"/>
                  </a:ext>
                </a:extLst>
              </p:cNvPr>
              <p:cNvSpPr/>
              <p:nvPr/>
            </p:nvSpPr>
            <p:spPr>
              <a:xfrm rot="16200000">
                <a:off x="5415837" y="36569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59" name="Isosceles Triangle 58">
                <a:extLst>
                  <a:ext uri="{FF2B5EF4-FFF2-40B4-BE49-F238E27FC236}">
                    <a16:creationId xmlns:a16="http://schemas.microsoft.com/office/drawing/2014/main" id="{26AE8C7A-A2B3-4518-A691-CAD8DADB84DD}"/>
                  </a:ext>
                </a:extLst>
              </p:cNvPr>
              <p:cNvSpPr/>
              <p:nvPr/>
            </p:nvSpPr>
            <p:spPr>
              <a:xfrm rot="16200000">
                <a:off x="6382333" y="5525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46652A8C-4804-474D-AFD5-96CCBCCC6AD5}"/>
                  </a:ext>
                </a:extLst>
              </p:cNvPr>
              <p:cNvSpPr/>
              <p:nvPr/>
            </p:nvSpPr>
            <p:spPr>
              <a:xfrm rot="5400000">
                <a:off x="6382333" y="73940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6272B7D7-9957-4DB9-AC5E-045FB0457883}"/>
                  </a:ext>
                </a:extLst>
              </p:cNvPr>
              <p:cNvSpPr/>
              <p:nvPr/>
            </p:nvSpPr>
            <p:spPr>
              <a:xfrm rot="16200000">
                <a:off x="6382333" y="92625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E8076F4-712D-46B5-A683-34012BDAD034}"/>
                  </a:ext>
                </a:extLst>
              </p:cNvPr>
              <p:cNvSpPr/>
              <p:nvPr/>
            </p:nvSpPr>
            <p:spPr>
              <a:xfrm rot="5400000">
                <a:off x="6383879" y="111310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C5E2CE46-D1DF-4154-BB42-F4DBB23840CE}"/>
                  </a:ext>
                </a:extLst>
              </p:cNvPr>
              <p:cNvSpPr/>
              <p:nvPr/>
            </p:nvSpPr>
            <p:spPr>
              <a:xfrm rot="16200000">
                <a:off x="6060164" y="1113098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02FEFC13-B25A-4129-9048-FFCDEFF7965C}"/>
                  </a:ext>
                </a:extLst>
              </p:cNvPr>
              <p:cNvSpPr/>
              <p:nvPr/>
            </p:nvSpPr>
            <p:spPr>
              <a:xfrm rot="5400000">
                <a:off x="6059393" y="129993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FD9C1DBD-AAA7-4BEE-B579-6A4675275736}"/>
                  </a:ext>
                </a:extLst>
              </p:cNvPr>
              <p:cNvSpPr/>
              <p:nvPr/>
            </p:nvSpPr>
            <p:spPr>
              <a:xfrm rot="16200000">
                <a:off x="6059393" y="148678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A40C5956-5BB0-45E9-8396-A6BB0BE54E97}"/>
                  </a:ext>
                </a:extLst>
              </p:cNvPr>
              <p:cNvSpPr/>
              <p:nvPr/>
            </p:nvSpPr>
            <p:spPr>
              <a:xfrm rot="5400000">
                <a:off x="6382333" y="148678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73ABA9FF-6F1C-4E92-BE95-56221B3A0407}"/>
                  </a:ext>
                </a:extLst>
              </p:cNvPr>
              <p:cNvSpPr/>
              <p:nvPr/>
            </p:nvSpPr>
            <p:spPr>
              <a:xfrm rot="16200000">
                <a:off x="6382333" y="167359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8" name="Isosceles Triangle 67">
                <a:extLst>
                  <a:ext uri="{FF2B5EF4-FFF2-40B4-BE49-F238E27FC236}">
                    <a16:creationId xmlns:a16="http://schemas.microsoft.com/office/drawing/2014/main" id="{33F45D4A-D5A2-4D41-90D1-253D6106AC13}"/>
                  </a:ext>
                </a:extLst>
              </p:cNvPr>
              <p:cNvSpPr/>
              <p:nvPr/>
            </p:nvSpPr>
            <p:spPr>
              <a:xfrm rot="16200000">
                <a:off x="5415063" y="73938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8415ADA4-C29E-48BC-9DCA-FFA00C949B47}"/>
                  </a:ext>
                </a:extLst>
              </p:cNvPr>
              <p:cNvSpPr/>
              <p:nvPr/>
            </p:nvSpPr>
            <p:spPr>
              <a:xfrm rot="5400000">
                <a:off x="5414678" y="92623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0" name="Isosceles Triangle 69">
                <a:extLst>
                  <a:ext uri="{FF2B5EF4-FFF2-40B4-BE49-F238E27FC236}">
                    <a16:creationId xmlns:a16="http://schemas.microsoft.com/office/drawing/2014/main" id="{8351412A-CB55-4917-8F10-C71E2963328C}"/>
                  </a:ext>
                </a:extLst>
              </p:cNvPr>
              <p:cNvSpPr/>
              <p:nvPr/>
            </p:nvSpPr>
            <p:spPr>
              <a:xfrm rot="16200000">
                <a:off x="5414485" y="1113085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1" name="Isosceles Triangle 70">
                <a:extLst>
                  <a:ext uri="{FF2B5EF4-FFF2-40B4-BE49-F238E27FC236}">
                    <a16:creationId xmlns:a16="http://schemas.microsoft.com/office/drawing/2014/main" id="{049AD1B7-7A10-4EA7-9FEB-4F0169CA934C}"/>
                  </a:ext>
                </a:extLst>
              </p:cNvPr>
              <p:cNvSpPr/>
              <p:nvPr/>
            </p:nvSpPr>
            <p:spPr>
              <a:xfrm rot="5400000">
                <a:off x="5736650" y="111304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2" name="Isosceles Triangle 71">
                <a:extLst>
                  <a:ext uri="{FF2B5EF4-FFF2-40B4-BE49-F238E27FC236}">
                    <a16:creationId xmlns:a16="http://schemas.microsoft.com/office/drawing/2014/main" id="{63C31B12-6B0F-4325-9726-2195A13A248D}"/>
                  </a:ext>
                </a:extLst>
              </p:cNvPr>
              <p:cNvSpPr/>
              <p:nvPr/>
            </p:nvSpPr>
            <p:spPr>
              <a:xfrm rot="16200000">
                <a:off x="5736453" y="129987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9BE1C940-41D8-49E1-956F-1E3B84807CA1}"/>
                  </a:ext>
                </a:extLst>
              </p:cNvPr>
              <p:cNvSpPr/>
              <p:nvPr/>
            </p:nvSpPr>
            <p:spPr>
              <a:xfrm rot="5400000">
                <a:off x="5413512" y="129986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4" name="Isosceles Triangle 73">
                <a:extLst>
                  <a:ext uri="{FF2B5EF4-FFF2-40B4-BE49-F238E27FC236}">
                    <a16:creationId xmlns:a16="http://schemas.microsoft.com/office/drawing/2014/main" id="{98F83143-A1B0-4C97-805A-115AD67202C3}"/>
                  </a:ext>
                </a:extLst>
              </p:cNvPr>
              <p:cNvSpPr/>
              <p:nvPr/>
            </p:nvSpPr>
            <p:spPr>
              <a:xfrm rot="16200000">
                <a:off x="5411962" y="1486631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9EBEEEA2-9483-4DAA-9440-5CF1E5B7BBE6}"/>
                  </a:ext>
                </a:extLst>
              </p:cNvPr>
              <p:cNvSpPr/>
              <p:nvPr/>
            </p:nvSpPr>
            <p:spPr>
              <a:xfrm rot="5400000">
                <a:off x="5411184" y="1671183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6FFAB2C3-D5B6-47A3-9F8B-30FB06EAE3AD}"/>
                  </a:ext>
                </a:extLst>
              </p:cNvPr>
              <p:cNvSpPr/>
              <p:nvPr/>
            </p:nvSpPr>
            <p:spPr>
              <a:xfrm rot="5400000">
                <a:off x="7670987" y="178816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9B5036F5-4303-4E3D-A996-4BA948D3AF57}"/>
                  </a:ext>
                </a:extLst>
              </p:cNvPr>
              <p:cNvSpPr/>
              <p:nvPr/>
            </p:nvSpPr>
            <p:spPr>
              <a:xfrm rot="16200000">
                <a:off x="7348822" y="178815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87E6F76D-D64B-465D-B513-43831F706608}"/>
                  </a:ext>
                </a:extLst>
              </p:cNvPr>
              <p:cNvSpPr/>
              <p:nvPr/>
            </p:nvSpPr>
            <p:spPr>
              <a:xfrm rot="16200000">
                <a:off x="7670987" y="365671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79" name="Isosceles Triangle 78">
                <a:extLst>
                  <a:ext uri="{FF2B5EF4-FFF2-40B4-BE49-F238E27FC236}">
                    <a16:creationId xmlns:a16="http://schemas.microsoft.com/office/drawing/2014/main" id="{E9011ED1-EBB7-4965-80D2-773D83F72A64}"/>
                  </a:ext>
                </a:extLst>
              </p:cNvPr>
              <p:cNvSpPr/>
              <p:nvPr/>
            </p:nvSpPr>
            <p:spPr>
              <a:xfrm rot="5400000">
                <a:off x="7993152" y="365670"/>
                <a:ext cx="373711" cy="322165"/>
              </a:xfrm>
              <a:prstGeom prst="triangle">
                <a:avLst/>
              </a:prstGeom>
              <a:solidFill>
                <a:srgbClr val="5A2DA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0AFFA867-F36A-461C-A5EB-2D1C3AC0406D}"/>
                  </a:ext>
                </a:extLst>
              </p:cNvPr>
              <p:cNvSpPr/>
              <p:nvPr/>
            </p:nvSpPr>
            <p:spPr>
              <a:xfrm rot="5400000">
                <a:off x="7348821" y="365670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656920B9-99D3-498E-82B2-6016258F0AA4}"/>
                  </a:ext>
                </a:extLst>
              </p:cNvPr>
              <p:cNvSpPr/>
              <p:nvPr/>
            </p:nvSpPr>
            <p:spPr>
              <a:xfrm rot="16200000">
                <a:off x="7026655" y="365667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3F77B3D7-214F-4C0E-8589-BA6741B3C217}"/>
                  </a:ext>
                </a:extLst>
              </p:cNvPr>
              <p:cNvSpPr/>
              <p:nvPr/>
            </p:nvSpPr>
            <p:spPr>
              <a:xfrm rot="5400000">
                <a:off x="7029764" y="552526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6A1F22BA-1563-4E1C-B895-09092B032CE4}"/>
                  </a:ext>
                </a:extLst>
              </p:cNvPr>
              <p:cNvSpPr/>
              <p:nvPr/>
            </p:nvSpPr>
            <p:spPr>
              <a:xfrm rot="16200000">
                <a:off x="7028989" y="73935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1B03B5B3-7D5C-4849-8946-7453D23836CE}"/>
                  </a:ext>
                </a:extLst>
              </p:cNvPr>
              <p:cNvSpPr/>
              <p:nvPr/>
            </p:nvSpPr>
            <p:spPr>
              <a:xfrm rot="5400000">
                <a:off x="7028604" y="926203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82D324C5-C2BF-4740-B189-69D06CE8345F}"/>
                  </a:ext>
                </a:extLst>
              </p:cNvPr>
              <p:cNvSpPr/>
              <p:nvPr/>
            </p:nvSpPr>
            <p:spPr>
              <a:xfrm rot="16200000">
                <a:off x="7026654" y="1110612"/>
                <a:ext cx="373711" cy="322165"/>
              </a:xfrm>
              <a:prstGeom prst="triangle">
                <a:avLst/>
              </a:prstGeom>
              <a:solidFill>
                <a:srgbClr val="A07BD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5B204B05-53A8-40A8-8385-DF9C65019327}"/>
                  </a:ext>
                </a:extLst>
              </p:cNvPr>
              <p:cNvSpPr/>
              <p:nvPr/>
            </p:nvSpPr>
            <p:spPr>
              <a:xfrm rot="5400000">
                <a:off x="7027438" y="1299832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E8A0F616-6C51-4594-BBE9-FE2363F4FADD}"/>
                  </a:ext>
                </a:extLst>
              </p:cNvPr>
              <p:cNvSpPr/>
              <p:nvPr/>
            </p:nvSpPr>
            <p:spPr>
              <a:xfrm rot="16200000">
                <a:off x="7029764" y="14865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FC84557-5A1E-4F50-BA9D-2FEB2B19996F}"/>
                  </a:ext>
                </a:extLst>
              </p:cNvPr>
              <p:cNvSpPr/>
              <p:nvPr/>
            </p:nvSpPr>
            <p:spPr>
              <a:xfrm rot="5400000">
                <a:off x="7346112" y="148432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0A7D9225-30D6-4C44-B7B6-8E16118AA127}"/>
                  </a:ext>
                </a:extLst>
              </p:cNvPr>
              <p:cNvSpPr/>
              <p:nvPr/>
            </p:nvSpPr>
            <p:spPr>
              <a:xfrm rot="16200000">
                <a:off x="7346112" y="1671183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D442C836-D240-4BC4-A7F0-D85996DD3924}"/>
                  </a:ext>
                </a:extLst>
              </p:cNvPr>
              <p:cNvSpPr/>
              <p:nvPr/>
            </p:nvSpPr>
            <p:spPr>
              <a:xfrm rot="5400000">
                <a:off x="7672543" y="1671187"/>
                <a:ext cx="373711" cy="322165"/>
              </a:xfrm>
              <a:prstGeom prst="triangle">
                <a:avLst/>
              </a:prstGeom>
              <a:solidFill>
                <a:srgbClr val="BDA4E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1" name="Isosceles Triangle 90">
                <a:extLst>
                  <a:ext uri="{FF2B5EF4-FFF2-40B4-BE49-F238E27FC236}">
                    <a16:creationId xmlns:a16="http://schemas.microsoft.com/office/drawing/2014/main" id="{055EDEDE-56BF-482C-AA13-16413F0E590E}"/>
                  </a:ext>
                </a:extLst>
              </p:cNvPr>
              <p:cNvSpPr/>
              <p:nvPr/>
            </p:nvSpPr>
            <p:spPr>
              <a:xfrm rot="16200000">
                <a:off x="7677970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2FDA096F-C8A8-4DE6-B4A2-CAB5D303C71B}"/>
                  </a:ext>
                </a:extLst>
              </p:cNvPr>
              <p:cNvSpPr/>
              <p:nvPr/>
            </p:nvSpPr>
            <p:spPr>
              <a:xfrm rot="5400000">
                <a:off x="7993152" y="1484332"/>
                <a:ext cx="373711" cy="322165"/>
              </a:xfrm>
              <a:prstGeom prst="triangle">
                <a:avLst/>
              </a:prstGeom>
              <a:solidFill>
                <a:srgbClr val="8151C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44"/>
              </a:p>
            </p:txBody>
          </p:sp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B1F2820-850B-4CDA-B417-DDF60BF1D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165" y="2126059"/>
              <a:ext cx="4654297" cy="693414"/>
            </a:xfrm>
            <a:prstGeom prst="rect">
              <a:avLst/>
            </a:prstGeom>
          </p:spPr>
        </p:pic>
      </p:grpSp>
      <p:sp>
        <p:nvSpPr>
          <p:cNvPr id="2" name="Oval 1"/>
          <p:cNvSpPr/>
          <p:nvPr userDrawn="1"/>
        </p:nvSpPr>
        <p:spPr>
          <a:xfrm>
            <a:off x="5966619" y="2123224"/>
            <a:ext cx="73047" cy="1009848"/>
          </a:xfrm>
          <a:prstGeom prst="ellipse">
            <a:avLst/>
          </a:prstGeom>
          <a:solidFill>
            <a:schemeClr val="bg1"/>
          </a:solidFill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171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650311" y="2875158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008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762299" y="0"/>
            <a:ext cx="9179548" cy="8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9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191EA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5A61919A-E88E-41BD-A444-D5D1392CB19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424712" y="-424712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 userDrawn="1"/>
        </p:nvCxnSpPr>
        <p:spPr>
          <a:xfrm>
            <a:off x="1285416" y="885613"/>
            <a:ext cx="10303505" cy="0"/>
          </a:xfrm>
          <a:prstGeom prst="line">
            <a:avLst/>
          </a:prstGeom>
          <a:noFill/>
          <a:ln w="25400" cap="rnd">
            <a:solidFill>
              <a:srgbClr val="191EA2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5" r:id="rId2"/>
  </p:sldLayoutIdLst>
  <p:transition spd="med"/>
  <p:hf hdr="0" ftr="0" dt="0"/>
  <p:txStyles>
    <p:titleStyle>
      <a:lvl1pPr defTabSz="410730" eaLnBrk="1" hangingPunct="1">
        <a:defRPr sz="4400" b="1" baseline="0">
          <a:solidFill>
            <a:srgbClr val="191EA2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457200" indent="-401803" defTabSz="410730" eaLnBrk="1" hangingPunct="1">
        <a:spcBef>
          <a:spcPts val="600"/>
        </a:spcBef>
        <a:buSzPct val="100000"/>
        <a:buFont typeface="Wingdings" panose="05000000000000000000" pitchFamily="2" charset="2"/>
        <a:buChar char="§"/>
        <a:defRPr sz="2800" b="0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742950" indent="-280988" defTabSz="410730" eaLnBrk="1" hangingPunct="1">
        <a:spcBef>
          <a:spcPts val="300"/>
        </a:spcBef>
        <a:buSzPct val="50000"/>
        <a:buFont typeface="Wingdings" panose="05000000000000000000" pitchFamily="2" charset="2"/>
        <a:buChar char="q"/>
        <a:defRPr sz="2400" b="0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085850" indent="-282575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800" b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427163" indent="-266700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600" b="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657350" indent="-230188" defTabSz="410730" eaLnBrk="1" hangingPunct="1">
        <a:spcBef>
          <a:spcPts val="300"/>
        </a:spcBef>
        <a:buSzPct val="100000"/>
        <a:buFont typeface="Wingdings" panose="05000000000000000000" pitchFamily="2" charset="2"/>
        <a:buChar char="§"/>
        <a:defRPr sz="1400" b="0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5996615" y="6510169"/>
            <a:ext cx="198772" cy="19466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30">
              <a:defRPr sz="1265" baseline="0">
                <a:solidFill>
                  <a:srgbClr val="5A2DA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BEFA2CCA-4016-444A-8A97-A6204D3536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56EF4-C8C6-41A9-8730-F4ECA9AAC0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6975"/>
          <a:stretch/>
        </p:blipFill>
        <p:spPr>
          <a:xfrm>
            <a:off x="606399" y="6316256"/>
            <a:ext cx="1195495" cy="5022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EB3935-ECE8-4134-9114-019B32758F1E}"/>
              </a:ext>
            </a:extLst>
          </p:cNvPr>
          <p:cNvCxnSpPr>
            <a:cxnSpLocks/>
          </p:cNvCxnSpPr>
          <p:nvPr/>
        </p:nvCxnSpPr>
        <p:spPr>
          <a:xfrm>
            <a:off x="606392" y="6195002"/>
            <a:ext cx="10982528" cy="0"/>
          </a:xfrm>
          <a:prstGeom prst="line">
            <a:avLst/>
          </a:prstGeom>
          <a:noFill/>
          <a:ln w="25400" cap="rnd">
            <a:solidFill>
              <a:srgbClr val="5A2DA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9EA94E3E-7601-46C3-AF7C-06F8871ACD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3026" b="1135"/>
          <a:stretch/>
        </p:blipFill>
        <p:spPr>
          <a:xfrm>
            <a:off x="1873651" y="6602561"/>
            <a:ext cx="1337935" cy="198905"/>
          </a:xfrm>
          <a:prstGeom prst="rect">
            <a:avLst/>
          </a:prstGeom>
        </p:spPr>
      </p:pic>
      <p:sp>
        <p:nvSpPr>
          <p:cNvPr id="95" name="Shape 13">
            <a:extLst>
              <a:ext uri="{FF2B5EF4-FFF2-40B4-BE49-F238E27FC236}">
                <a16:creationId xmlns:a16="http://schemas.microsoft.com/office/drawing/2014/main" id="{B387110C-E361-48FF-93B8-15DC20F5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088" y="1086022"/>
            <a:ext cx="11657824" cy="507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1069935-43E3-47A0-B76A-BFEFFB6097FD}"/>
              </a:ext>
            </a:extLst>
          </p:cNvPr>
          <p:cNvGrpSpPr/>
          <p:nvPr userDrawn="1"/>
        </p:nvGrpSpPr>
        <p:grpSpPr>
          <a:xfrm rot="16200000" flipV="1">
            <a:off x="11360666" y="-439005"/>
            <a:ext cx="918649" cy="1768081"/>
            <a:chOff x="10208215" y="409493"/>
            <a:chExt cx="644333" cy="752676"/>
          </a:xfrm>
        </p:grpSpPr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861465EC-7A57-45F5-BAE1-BFD471B68CDF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325AB880-31B1-4635-A502-38A40DC89A3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0F630910-3C43-4B4F-9D27-8506DC44431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528B9B50-71F5-42E2-B3E3-F7D86974217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4368A5-115F-4DDF-BE32-B8B38925F392}"/>
              </a:ext>
            </a:extLst>
          </p:cNvPr>
          <p:cNvGrpSpPr/>
          <p:nvPr userDrawn="1"/>
        </p:nvGrpSpPr>
        <p:grpSpPr>
          <a:xfrm rot="16200000" flipV="1">
            <a:off x="12217911" y="-426163"/>
            <a:ext cx="892973" cy="1768081"/>
            <a:chOff x="10208215" y="409493"/>
            <a:chExt cx="644333" cy="752676"/>
          </a:xfrm>
        </p:grpSpPr>
        <p:sp>
          <p:nvSpPr>
            <p:cNvPr id="174" name="Isosceles Triangle 173">
              <a:extLst>
                <a:ext uri="{FF2B5EF4-FFF2-40B4-BE49-F238E27FC236}">
                  <a16:creationId xmlns:a16="http://schemas.microsoft.com/office/drawing/2014/main" id="{3B4A4583-563E-4F0D-A9F9-C025D4D15F8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5BBA86F6-6F4E-4D9D-80DE-EEAB7975A591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9072CBF9-F84A-492F-8CB3-2F9AF2155CC4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EFC1103F-6C8E-4E08-8E72-3EEA1FE41B4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4B7C4B9-C92D-44EE-A944-6E9E129B0190}"/>
              </a:ext>
            </a:extLst>
          </p:cNvPr>
          <p:cNvGrpSpPr/>
          <p:nvPr userDrawn="1"/>
        </p:nvGrpSpPr>
        <p:grpSpPr>
          <a:xfrm rot="16200000" flipV="1">
            <a:off x="10476623" y="-438995"/>
            <a:ext cx="918658" cy="1768081"/>
            <a:chOff x="10208215" y="409493"/>
            <a:chExt cx="644341" cy="752676"/>
          </a:xfrm>
        </p:grpSpPr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F93E7285-7C09-420F-82F1-266986CCB14A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3831B438-36DF-41C1-957B-174CAAA75B1A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567F0D4-587C-4D42-8CF4-D7B18B46BD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B5DC08D3-2FC6-472C-B81E-E9D3C8D6320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26" name="Shape 6"/>
          <p:cNvSpPr/>
          <p:nvPr userDrawn="1"/>
        </p:nvSpPr>
        <p:spPr>
          <a:xfrm>
            <a:off x="12192001" y="-52386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sp>
        <p:nvSpPr>
          <p:cNvPr id="183" name="Shape 12">
            <a:extLst>
              <a:ext uri="{FF2B5EF4-FFF2-40B4-BE49-F238E27FC236}">
                <a16:creationId xmlns:a16="http://schemas.microsoft.com/office/drawing/2014/main" id="{1E97763E-6C98-4574-99B6-3A10AE085C3B}"/>
              </a:ext>
            </a:extLst>
          </p:cNvPr>
          <p:cNvSpPr txBox="1">
            <a:spLocks/>
          </p:cNvSpPr>
          <p:nvPr userDrawn="1"/>
        </p:nvSpPr>
        <p:spPr>
          <a:xfrm>
            <a:off x="7717766" y="5807814"/>
            <a:ext cx="3867844" cy="143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4400" b="1">
                <a:solidFill>
                  <a:srgbClr val="FFFFFF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800" b="1">
                <a:solidFill>
                  <a:schemeClr val="tx1"/>
                </a:solidFill>
              </a:rPr>
              <a:t>All-Hands Spring 2020</a:t>
            </a:r>
          </a:p>
          <a:p>
            <a:pPr algn="r">
              <a:defRPr sz="1800">
                <a:solidFill>
                  <a:srgbClr val="000000"/>
                </a:solidFill>
              </a:defRPr>
            </a:pPr>
            <a:r>
              <a:rPr lang="en-US" sz="1400" b="1">
                <a:solidFill>
                  <a:srgbClr val="BDA4E6"/>
                </a:solidFill>
              </a:rPr>
              <a:t>January 21</a:t>
            </a:r>
            <a:r>
              <a:rPr lang="en-US" sz="1400" b="1" baseline="30000">
                <a:solidFill>
                  <a:srgbClr val="BDA4E6"/>
                </a:solidFill>
              </a:rPr>
              <a:t>st</a:t>
            </a:r>
            <a:r>
              <a:rPr lang="en-US" sz="1400" b="1">
                <a:solidFill>
                  <a:srgbClr val="BDA4E6"/>
                </a:solidFill>
              </a:rPr>
              <a:t>, 2020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06DB5-958A-451B-A00B-B31AAC73DD40}"/>
              </a:ext>
            </a:extLst>
          </p:cNvPr>
          <p:cNvGrpSpPr/>
          <p:nvPr userDrawn="1"/>
        </p:nvGrpSpPr>
        <p:grpSpPr>
          <a:xfrm rot="16200000" flipV="1">
            <a:off x="9598774" y="-439022"/>
            <a:ext cx="918649" cy="1768081"/>
            <a:chOff x="10208215" y="409493"/>
            <a:chExt cx="644333" cy="75267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9FC4AA5-0DAD-4094-9AB8-E181D9E1DB63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375AC5D-BE51-4768-8DCF-1607B14FA6BA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25F83-D058-4016-8B29-C48CF67B628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D4396AA-49CE-47E4-B904-4A9F636A025A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2A933-698A-4AF4-9EA9-2C44A3B08EB7}"/>
              </a:ext>
            </a:extLst>
          </p:cNvPr>
          <p:cNvGrpSpPr/>
          <p:nvPr userDrawn="1"/>
        </p:nvGrpSpPr>
        <p:grpSpPr>
          <a:xfrm rot="16200000" flipV="1">
            <a:off x="8714730" y="-439012"/>
            <a:ext cx="918658" cy="1768081"/>
            <a:chOff x="10208215" y="409493"/>
            <a:chExt cx="644341" cy="752676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C586271-D0F3-4667-8B90-CD907CBC57C0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60A2B0D-49E5-4137-B3DB-C56CBBB72426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45A3713-EAA2-40AA-84D5-46602BAE113B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19BCCF99-56FE-4E32-BE15-0DE627427515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4BA4B-2097-4F50-B090-EFB10B9151EE}"/>
              </a:ext>
            </a:extLst>
          </p:cNvPr>
          <p:cNvGrpSpPr/>
          <p:nvPr userDrawn="1"/>
        </p:nvGrpSpPr>
        <p:grpSpPr>
          <a:xfrm rot="16200000" flipV="1">
            <a:off x="7848820" y="-445426"/>
            <a:ext cx="918649" cy="1768081"/>
            <a:chOff x="10208215" y="409493"/>
            <a:chExt cx="644333" cy="752676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08233F7-D738-45E1-86BE-723DD44872D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EDCEED5E-208F-4062-997E-6E8831891809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B70D8917-ACB2-402F-BA84-79A47D4266A6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5E6BDE4-4782-4048-8830-3CAFDB506AF8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5123C6-2A86-4650-8DE2-976ADD49A813}"/>
              </a:ext>
            </a:extLst>
          </p:cNvPr>
          <p:cNvGrpSpPr/>
          <p:nvPr userDrawn="1"/>
        </p:nvGrpSpPr>
        <p:grpSpPr>
          <a:xfrm rot="16200000" flipV="1">
            <a:off x="6964776" y="-445417"/>
            <a:ext cx="918658" cy="1768081"/>
            <a:chOff x="10208215" y="409493"/>
            <a:chExt cx="644341" cy="752676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6E88AFB-6B21-452E-AE1A-11B6237C17B7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DB67139-BE8D-4290-A401-85FA1766369C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2A729C3-A409-42BC-A6F3-A6E151236132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29462C8-D1C3-45D4-BAE5-63B138BC4BB0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A27570-F6C8-4B65-BE63-AF86B4ABC4B3}"/>
              </a:ext>
            </a:extLst>
          </p:cNvPr>
          <p:cNvGrpSpPr/>
          <p:nvPr userDrawn="1"/>
        </p:nvGrpSpPr>
        <p:grpSpPr>
          <a:xfrm rot="16200000" flipV="1">
            <a:off x="6102274" y="-445440"/>
            <a:ext cx="918649" cy="1768081"/>
            <a:chOff x="10208215" y="409493"/>
            <a:chExt cx="644333" cy="752676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1ACB21F-93E7-4EC6-BD5C-EB6C41416E2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FE13F6C5-F7ED-4C52-A098-31A7BBDB7AF5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B58E0AC3-9438-4200-81A8-A4C742992DB8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5A69F8B3-0F5B-45F6-AB47-5BA35DDCBACC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900918-ED23-4AC5-B6A7-B8FBF31E383C}"/>
              </a:ext>
            </a:extLst>
          </p:cNvPr>
          <p:cNvGrpSpPr/>
          <p:nvPr userDrawn="1"/>
        </p:nvGrpSpPr>
        <p:grpSpPr>
          <a:xfrm rot="16200000" flipV="1">
            <a:off x="5218230" y="-445430"/>
            <a:ext cx="918658" cy="1768081"/>
            <a:chOff x="10208215" y="409493"/>
            <a:chExt cx="644341" cy="752676"/>
          </a:xfrm>
        </p:grpSpPr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C033270F-D683-4298-B7D4-E09120E4F6A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4749A5D6-3607-423A-8F0B-83A2A560ABB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3935803-8EB5-415B-8863-21C1B68CA52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DD1FE69-CCB7-4CD9-9EC8-1F71091F896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D22A0-CBBD-437D-90AE-3C3185F0A83A}"/>
              </a:ext>
            </a:extLst>
          </p:cNvPr>
          <p:cNvGrpSpPr/>
          <p:nvPr userDrawn="1"/>
        </p:nvGrpSpPr>
        <p:grpSpPr>
          <a:xfrm rot="16200000" flipV="1">
            <a:off x="4334202" y="-445442"/>
            <a:ext cx="918649" cy="1768081"/>
            <a:chOff x="10208215" y="409493"/>
            <a:chExt cx="644333" cy="752676"/>
          </a:xfrm>
        </p:grpSpPr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05EC9E9E-AC37-459B-8105-C06C0D543E7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A1066AFE-4A23-438E-8840-CEF0BCA9795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BEC449D-0295-4276-80F4-6E989215B473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862ABB4-57D4-46E5-843F-5217CF2964EE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DDE311-7A9C-40E3-8352-396719D3B95A}"/>
              </a:ext>
            </a:extLst>
          </p:cNvPr>
          <p:cNvGrpSpPr/>
          <p:nvPr userDrawn="1"/>
        </p:nvGrpSpPr>
        <p:grpSpPr>
          <a:xfrm rot="16200000" flipV="1">
            <a:off x="3450158" y="-445431"/>
            <a:ext cx="918658" cy="1768081"/>
            <a:chOff x="10208215" y="409493"/>
            <a:chExt cx="644341" cy="75267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30301232-B630-408A-9A45-3D48D88F3886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77BF786C-D1DB-47F3-A0A8-B06BBC69880B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7FF89AEB-0336-4931-A6DF-F08A05CD7A2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D921BB7-6040-40A8-B9A3-100A65CDB8B1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077248-779D-4A96-AA8F-4C675A2BAE35}"/>
              </a:ext>
            </a:extLst>
          </p:cNvPr>
          <p:cNvGrpSpPr/>
          <p:nvPr userDrawn="1"/>
        </p:nvGrpSpPr>
        <p:grpSpPr>
          <a:xfrm rot="16200000" flipV="1">
            <a:off x="2570996" y="-445467"/>
            <a:ext cx="918649" cy="1768081"/>
            <a:chOff x="10208215" y="409493"/>
            <a:chExt cx="644333" cy="752676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116E6E1C-0F30-4D6F-82EF-6FA1DE256241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EAB739F2-7BB0-4F24-BF0D-5D92E6F52B3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58A6A12B-B857-4AD5-A7F6-2DC11C7B5659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E2B8EFA8-7FCC-4788-BCA3-58B668E1148F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4D51E86-6E46-4541-9BAC-69E8B4538E2E}"/>
              </a:ext>
            </a:extLst>
          </p:cNvPr>
          <p:cNvGrpSpPr/>
          <p:nvPr userDrawn="1"/>
        </p:nvGrpSpPr>
        <p:grpSpPr>
          <a:xfrm rot="16200000" flipV="1">
            <a:off x="1686952" y="-445457"/>
            <a:ext cx="918658" cy="1768081"/>
            <a:chOff x="10208215" y="409493"/>
            <a:chExt cx="644341" cy="752676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37C7094-3FDD-429F-835A-76E90C8CE3D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95F22837-A7FB-490F-96F2-03FAF6647F67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A084D3B-27C1-4E71-A014-105256CBE15C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7C5C06DB-1909-43EC-9204-018D7917645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C72D7FA-0FC4-4E4D-99C9-912B0D118EF3}"/>
              </a:ext>
            </a:extLst>
          </p:cNvPr>
          <p:cNvGrpSpPr/>
          <p:nvPr userDrawn="1"/>
        </p:nvGrpSpPr>
        <p:grpSpPr>
          <a:xfrm rot="16200000" flipV="1">
            <a:off x="811538" y="-439025"/>
            <a:ext cx="918649" cy="1768081"/>
            <a:chOff x="10208215" y="409493"/>
            <a:chExt cx="644333" cy="752676"/>
          </a:xfrm>
        </p:grpSpPr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FA360DCF-D8CC-416A-8E5F-EC50E9C74639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4429EA3-ADB9-499F-87AC-EDE1DDAEE4D3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1F817801-53C7-47AC-AA33-FB746D43D17D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868F042-7E5B-40E5-9370-F97230F8A689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5AC64F-AF01-4120-B7C8-F2C10679639F}"/>
              </a:ext>
            </a:extLst>
          </p:cNvPr>
          <p:cNvGrpSpPr/>
          <p:nvPr userDrawn="1"/>
        </p:nvGrpSpPr>
        <p:grpSpPr>
          <a:xfrm rot="16200000" flipV="1">
            <a:off x="-72505" y="-439015"/>
            <a:ext cx="918658" cy="1768081"/>
            <a:chOff x="10208215" y="409493"/>
            <a:chExt cx="644341" cy="752676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DFDDFEB8-5715-4C4C-A455-A4C0FE9452D5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C5A112C7-8104-4E78-8F4B-9B21D7DA7C79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65E9C00E-0508-4CB4-BE59-BA2B64722C0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C0792DD9-8B47-4EE0-A415-AFD29B0ED1A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91A8C2C-48E7-4762-BEA7-DDCE2E1B4849}"/>
              </a:ext>
            </a:extLst>
          </p:cNvPr>
          <p:cNvGrpSpPr/>
          <p:nvPr userDrawn="1"/>
        </p:nvGrpSpPr>
        <p:grpSpPr>
          <a:xfrm rot="16200000" flipV="1">
            <a:off x="-941349" y="-439038"/>
            <a:ext cx="918649" cy="1768081"/>
            <a:chOff x="10208215" y="409493"/>
            <a:chExt cx="644333" cy="752676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21DB37C-C04E-4766-A227-2F1801B739E2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D27102B-D75D-415B-9D9B-A599C6782508}"/>
                </a:ext>
              </a:extLst>
            </p:cNvPr>
            <p:cNvSpPr/>
            <p:nvPr userDrawn="1"/>
          </p:nvSpPr>
          <p:spPr>
            <a:xfrm rot="5400000">
              <a:off x="10504609" y="622121"/>
              <a:ext cx="373711" cy="322165"/>
            </a:xfrm>
            <a:prstGeom prst="triangle">
              <a:avLst/>
            </a:prstGeom>
            <a:solidFill>
              <a:srgbClr val="5A2DA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6BB37B2-15FA-4352-83B1-DB7A05533DF5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CA67A55-CFE5-4B54-BF3B-716C01A55582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BDA4E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82E92B1-BB65-4949-AAEE-459BE7C01710}"/>
              </a:ext>
            </a:extLst>
          </p:cNvPr>
          <p:cNvGrpSpPr/>
          <p:nvPr userDrawn="1"/>
        </p:nvGrpSpPr>
        <p:grpSpPr>
          <a:xfrm rot="16200000" flipV="1">
            <a:off x="-1825388" y="-439028"/>
            <a:ext cx="918658" cy="1768081"/>
            <a:chOff x="10208215" y="409493"/>
            <a:chExt cx="644341" cy="752676"/>
          </a:xfrm>
        </p:grpSpPr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80964BA-645A-4E2A-ABE4-CF4E2E07549B}"/>
                </a:ext>
              </a:extLst>
            </p:cNvPr>
            <p:cNvSpPr/>
            <p:nvPr userDrawn="1"/>
          </p:nvSpPr>
          <p:spPr>
            <a:xfrm rot="16200000">
              <a:off x="10504610" y="435266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293C24B-FCF7-4BF1-B1DE-8513FBCAE7BE}"/>
                </a:ext>
              </a:extLst>
            </p:cNvPr>
            <p:cNvSpPr/>
            <p:nvPr userDrawn="1"/>
          </p:nvSpPr>
          <p:spPr>
            <a:xfrm rot="5400000">
              <a:off x="10504618" y="624580"/>
              <a:ext cx="373711" cy="322165"/>
            </a:xfrm>
            <a:prstGeom prst="triangle">
              <a:avLst/>
            </a:prstGeom>
            <a:solidFill>
              <a:srgbClr val="A07BD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7A9A175-D52A-4A9D-9EE7-F54A027050F7}"/>
                </a:ext>
              </a:extLst>
            </p:cNvPr>
            <p:cNvSpPr/>
            <p:nvPr userDrawn="1"/>
          </p:nvSpPr>
          <p:spPr>
            <a:xfrm rot="16200000">
              <a:off x="10182443" y="622118"/>
              <a:ext cx="373711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A1296B77-10AF-41C7-B018-43EB9ED2C4B3}"/>
                </a:ext>
              </a:extLst>
            </p:cNvPr>
            <p:cNvSpPr/>
            <p:nvPr userDrawn="1"/>
          </p:nvSpPr>
          <p:spPr>
            <a:xfrm rot="5400000">
              <a:off x="10179812" y="811600"/>
              <a:ext cx="378972" cy="322165"/>
            </a:xfrm>
            <a:prstGeom prst="triangle">
              <a:avLst/>
            </a:prstGeom>
            <a:solidFill>
              <a:srgbClr val="8151C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4"/>
            </a:p>
          </p:txBody>
        </p:sp>
      </p:grpSp>
      <p:sp>
        <p:nvSpPr>
          <p:cNvPr id="109" name="Shape 6">
            <a:extLst>
              <a:ext uri="{FF2B5EF4-FFF2-40B4-BE49-F238E27FC236}">
                <a16:creationId xmlns:a16="http://schemas.microsoft.com/office/drawing/2014/main" id="{112E3E8F-2179-45C8-84F1-3AF8667A86AE}"/>
              </a:ext>
            </a:extLst>
          </p:cNvPr>
          <p:cNvSpPr/>
          <p:nvPr userDrawn="1"/>
        </p:nvSpPr>
        <p:spPr>
          <a:xfrm>
            <a:off x="-1621986" y="-42937"/>
            <a:ext cx="1630363" cy="1001623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3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3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81" r:id="rId3"/>
    <p:sldLayoutId id="2147483678" r:id="rId4"/>
    <p:sldLayoutId id="2147483683" r:id="rId5"/>
    <p:sldLayoutId id="2147483684" r:id="rId6"/>
  </p:sldLayoutIdLst>
  <p:transition spd="med"/>
  <p:hf hdr="0" ftr="0" dt="0"/>
  <p:txStyles>
    <p:titleStyle>
      <a:lvl1pPr defTabSz="410730" eaLnBrk="1" hangingPunct="1">
        <a:defRPr sz="4400" b="1">
          <a:solidFill>
            <a:srgbClr val="FFFFFF"/>
          </a:solidFill>
          <a:latin typeface="Arial"/>
          <a:ea typeface="+mn-ea"/>
          <a:cs typeface="Arial"/>
          <a:sym typeface="Gill Sans Light"/>
        </a:defRPr>
      </a:lvl1pPr>
      <a:lvl2pPr indent="16072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41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6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88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03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24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04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765" defTabSz="410730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2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800" b="1"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1pPr>
      <a:lvl2pPr marL="937538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2400" b="1">
          <a:solidFill>
            <a:srgbClr val="191EA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2pPr>
      <a:lvl3pPr marL="1250050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800" b="1">
          <a:solidFill>
            <a:srgbClr val="FF4B0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3pPr>
      <a:lvl4pPr marL="1562562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600" b="1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4pPr>
      <a:lvl5pPr marL="1875074" indent="-401803" defTabSz="410730" eaLnBrk="1" hangingPunct="1">
        <a:spcBef>
          <a:spcPts val="844"/>
        </a:spcBef>
        <a:buSzPct val="100000"/>
        <a:buFont typeface="Wingdings" panose="05000000000000000000" pitchFamily="2" charset="2"/>
        <a:buChar char="§"/>
        <a:defRPr sz="1400" b="1">
          <a:solidFill>
            <a:srgbClr val="00B05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Gill Sans Light"/>
        </a:defRPr>
      </a:lvl5pPr>
      <a:lvl6pPr marL="2125086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09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104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113" indent="-401803" defTabSz="410730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41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6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88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03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24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04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765" algn="ctr" defTabSz="410730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001642" y="3027570"/>
            <a:ext cx="8205788" cy="1239631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buNone/>
            </a:pPr>
            <a:endParaRPr lang="en-US" sz="3200" dirty="0"/>
          </a:p>
          <a:p>
            <a:pPr marL="223221" indent="0" algn="ctr">
              <a:buNone/>
            </a:pPr>
            <a:r>
              <a:rPr lang="en-US" sz="2400" u="sng" dirty="0"/>
              <a:t>C++ Crash Course for SYCL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001642" y="4946872"/>
            <a:ext cx="8205788" cy="1831647"/>
          </a:xfrm>
          <a:prstGeom prst="rect">
            <a:avLst/>
          </a:prstGeom>
        </p:spPr>
        <p:txBody>
          <a:bodyPr/>
          <a:lstStyle>
            <a:lvl1pPr marL="62502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800" b="1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1pPr>
            <a:lvl2pPr marL="937538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2400" b="1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2pPr>
            <a:lvl3pPr marL="1250050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800" b="1">
                <a:solidFill>
                  <a:srgbClr val="FF4B0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3pPr>
            <a:lvl4pPr marL="1562562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600" b="1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4pPr>
            <a:lvl5pPr marL="1875074" indent="-401803" defTabSz="410730" eaLnBrk="1" hangingPunct="1">
              <a:spcBef>
                <a:spcPts val="844"/>
              </a:spcBef>
              <a:buSzPct val="100000"/>
              <a:buFont typeface="Wingdings" panose="05000000000000000000" pitchFamily="2" charset="2"/>
              <a:buChar char="§"/>
              <a:defRPr sz="1400" b="1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 Light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Greg Stitt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Professor</a:t>
            </a:r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Department of Electrical and Computer Engineering</a:t>
            </a:r>
            <a:endParaRPr lang="en-US" sz="2000" b="0" dirty="0"/>
          </a:p>
          <a:p>
            <a:pPr marL="223221" indent="0" algn="ctr">
              <a:spcBef>
                <a:spcPts val="0"/>
              </a:spcBef>
              <a:buNone/>
            </a:pPr>
            <a:r>
              <a:rPr lang="en-US" sz="2000" dirty="0"/>
              <a:t>University of Florida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9" y="6256539"/>
            <a:ext cx="2606040" cy="5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4506"/>
      </p:ext>
    </p:extLst>
  </p:cSld>
  <p:clrMapOvr>
    <a:masterClrMapping/>
  </p:clrMapOvr>
  <p:transition spd="med" advTm="2697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Const References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10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597288" y="1426260"/>
            <a:ext cx="10759603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When using large parameter types, pass by reference</a:t>
            </a:r>
          </a:p>
          <a:p>
            <a:pPr lvl="1"/>
            <a:r>
              <a:rPr lang="en-US" dirty="0"/>
              <a:t>Parameter passing time is identical for all objects (and is constant)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66D02-86B6-8016-3E2F-3EE995B2249A}"/>
              </a:ext>
            </a:extLst>
          </p:cNvPr>
          <p:cNvSpPr txBox="1"/>
          <p:nvPr/>
        </p:nvSpPr>
        <p:spPr>
          <a:xfrm>
            <a:off x="2065373" y="2505298"/>
            <a:ext cx="8369638" cy="2926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f(vector&lt;int&gt; &amp;a) { 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Initialize a vector with 10 elements.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vector&lt;int&gt; x {0, 1, 2, 3, 4, 5, 6, 7, 8, 9};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f(x); // FAST: only passes reference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76129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Const References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11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671437" y="1182079"/>
            <a:ext cx="10759603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References have risk of side effects</a:t>
            </a:r>
          </a:p>
          <a:p>
            <a:pPr lvl="1"/>
            <a:r>
              <a:rPr lang="en-US" dirty="0"/>
              <a:t>Function f() might accidentally change vector</a:t>
            </a:r>
          </a:p>
          <a:p>
            <a:pPr lvl="1"/>
            <a:r>
              <a:rPr lang="en-US" dirty="0"/>
              <a:t>Ideally, the compiler could report an error when this happens</a:t>
            </a:r>
          </a:p>
          <a:p>
            <a:r>
              <a:rPr lang="en-US" sz="2400" b="1" i="0" dirty="0"/>
              <a:t>For read-only objects, use const references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66D02-86B6-8016-3E2F-3EE995B2249A}"/>
              </a:ext>
            </a:extLst>
          </p:cNvPr>
          <p:cNvSpPr txBox="1"/>
          <p:nvPr/>
        </p:nvSpPr>
        <p:spPr>
          <a:xfrm>
            <a:off x="2271560" y="2828035"/>
            <a:ext cx="9159480" cy="3182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f(const vector&lt;int&gt; &amp;a) { 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a[5] = 10; // Compiler reports an error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vector&lt;int&gt; x {0, 1, 2, 3, 4, 5, 6, 7, 8, 9};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f(x); // Compiler guarantees x doesn’t change inside f()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99321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Templates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12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596826" y="1191629"/>
            <a:ext cx="10759603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Motivation: annoying to create functions/classes for different types</a:t>
            </a:r>
          </a:p>
          <a:p>
            <a:pPr lvl="1"/>
            <a:r>
              <a:rPr lang="en-US" sz="2200" i="0" dirty="0"/>
              <a:t>e.g.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65749-4D24-5864-C20C-64F147415D88}"/>
              </a:ext>
            </a:extLst>
          </p:cNvPr>
          <p:cNvSpPr txBox="1"/>
          <p:nvPr/>
        </p:nvSpPr>
        <p:spPr>
          <a:xfrm>
            <a:off x="2243833" y="2145840"/>
            <a:ext cx="4907348" cy="3170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my_min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(long a, long b) {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(a &lt; b) ? a : b;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long a = 5, b = 10;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c = 5.4, d = 5.6;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my_min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my_min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BF8DF-667E-76DB-0F6A-4ABFDC1F364D}"/>
              </a:ext>
            </a:extLst>
          </p:cNvPr>
          <p:cNvSpPr txBox="1"/>
          <p:nvPr/>
        </p:nvSpPr>
        <p:spPr>
          <a:xfrm>
            <a:off x="6961570" y="4159226"/>
            <a:ext cx="2008094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Output: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5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5   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(wrong)</a:t>
            </a:r>
          </a:p>
        </p:txBody>
      </p:sp>
    </p:spTree>
    <p:extLst>
      <p:ext uri="{BB962C8B-B14F-4D97-AF65-F5344CB8AC3E}">
        <p14:creationId xmlns:p14="http://schemas.microsoft.com/office/powerpoint/2010/main" val="9183107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Templates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13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62355" y="1326776"/>
            <a:ext cx="10759603" cy="483384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Could be fixed with function overloading:</a:t>
            </a:r>
          </a:p>
          <a:p>
            <a:pPr lvl="1"/>
            <a:r>
              <a:rPr lang="en-US" sz="2200" dirty="0"/>
              <a:t>Multiple function definitions with different “signature”</a:t>
            </a:r>
            <a:endParaRPr lang="en-US" sz="2200" i="0" dirty="0"/>
          </a:p>
          <a:p>
            <a:endParaRPr lang="en-US" sz="2400" i="0" dirty="0"/>
          </a:p>
          <a:p>
            <a:endParaRPr lang="en-US" sz="2400" i="0" dirty="0"/>
          </a:p>
          <a:p>
            <a:endParaRPr lang="en-US" sz="2400" i="0" dirty="0"/>
          </a:p>
          <a:p>
            <a:endParaRPr lang="en-US" sz="2400" i="0" dirty="0"/>
          </a:p>
          <a:p>
            <a:endParaRPr lang="en-US" sz="2400" i="0" dirty="0"/>
          </a:p>
          <a:p>
            <a:endParaRPr lang="en-US" sz="2400" i="0" dirty="0"/>
          </a:p>
          <a:p>
            <a:pPr marL="55397" indent="0">
              <a:buNone/>
            </a:pPr>
            <a:endParaRPr lang="en-US" sz="2400" i="0" dirty="0"/>
          </a:p>
          <a:p>
            <a:pPr marL="461962" lvl="1" indent="0">
              <a:buNone/>
            </a:pPr>
            <a:endParaRPr lang="en-US" sz="2200" i="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65749-4D24-5864-C20C-64F147415D88}"/>
              </a:ext>
            </a:extLst>
          </p:cNvPr>
          <p:cNvSpPr txBox="1"/>
          <p:nvPr/>
        </p:nvSpPr>
        <p:spPr>
          <a:xfrm>
            <a:off x="2800395" y="2219080"/>
            <a:ext cx="4907348" cy="36830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my_min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(long a, long b) {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(a &lt; b) ? a : b;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my_min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 a, float b) {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(a &lt; b) ? a : b;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long a = 5, b = 10;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c = 5.4, d = 5.6;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my_min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my_min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BF8DF-667E-76DB-0F6A-4ABFDC1F364D}"/>
              </a:ext>
            </a:extLst>
          </p:cNvPr>
          <p:cNvSpPr txBox="1"/>
          <p:nvPr/>
        </p:nvSpPr>
        <p:spPr>
          <a:xfrm>
            <a:off x="7707743" y="4708960"/>
            <a:ext cx="2008094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Output: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</a:rPr>
              <a:t>5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5.4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C52B6-E858-C146-1562-319DEBFAC212}"/>
              </a:ext>
            </a:extLst>
          </p:cNvPr>
          <p:cNvSpPr txBox="1"/>
          <p:nvPr/>
        </p:nvSpPr>
        <p:spPr>
          <a:xfrm>
            <a:off x="7339922" y="3318352"/>
            <a:ext cx="344493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This duplication gets tedious 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5A0EC81-CDEE-ABD9-ED2B-B02E2B615D5C}"/>
              </a:ext>
            </a:extLst>
          </p:cNvPr>
          <p:cNvSpPr/>
          <p:nvPr/>
        </p:nvSpPr>
        <p:spPr>
          <a:xfrm>
            <a:off x="6939608" y="2795455"/>
            <a:ext cx="304801" cy="1479176"/>
          </a:xfrm>
          <a:prstGeom prst="righ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978737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Templates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14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62355" y="1082096"/>
            <a:ext cx="10759603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Solution: use a function “template”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65749-4D24-5864-C20C-64F147415D88}"/>
              </a:ext>
            </a:extLst>
          </p:cNvPr>
          <p:cNvSpPr txBox="1"/>
          <p:nvPr/>
        </p:nvSpPr>
        <p:spPr>
          <a:xfrm>
            <a:off x="1759561" y="1779826"/>
            <a:ext cx="8666392" cy="4201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ts val="2000"/>
              </a:lnSpc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Specifies template, from which compiler will generate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version for any specified type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my_min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 a, T b) {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(a &lt; b) ? a : b;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long a = 5, b = 10;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c = 5.4, d = 5.6;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my_min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my_min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762BF-51D9-95D2-0E1F-1DE7607EC64C}"/>
              </a:ext>
            </a:extLst>
          </p:cNvPr>
          <p:cNvSpPr txBox="1"/>
          <p:nvPr/>
        </p:nvSpPr>
        <p:spPr>
          <a:xfrm>
            <a:off x="6674828" y="4992255"/>
            <a:ext cx="451421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Compiler automatically creates </a:t>
            </a:r>
            <a:br>
              <a:rPr kumimoji="0" lang="en-US" sz="1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 long and float version of </a:t>
            </a:r>
            <a:r>
              <a:rPr kumimoji="0" lang="en-US" sz="1800" b="1" i="0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my_min</a:t>
            </a:r>
            <a:r>
              <a:rPr kumimoji="0" lang="en-US" sz="1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()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15D1F6C-11EB-76A8-4A6C-6D73147CB7E4}"/>
              </a:ext>
            </a:extLst>
          </p:cNvPr>
          <p:cNvSpPr/>
          <p:nvPr/>
        </p:nvSpPr>
        <p:spPr>
          <a:xfrm>
            <a:off x="6250192" y="5056092"/>
            <a:ext cx="244415" cy="592753"/>
          </a:xfrm>
          <a:prstGeom prst="rightBrac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231569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Templates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15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62355" y="1082096"/>
            <a:ext cx="10759603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Solution: use a function template (alternative)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65749-4D24-5864-C20C-64F147415D88}"/>
              </a:ext>
            </a:extLst>
          </p:cNvPr>
          <p:cNvSpPr txBox="1"/>
          <p:nvPr/>
        </p:nvSpPr>
        <p:spPr>
          <a:xfrm>
            <a:off x="1759560" y="1779826"/>
            <a:ext cx="5403239" cy="36881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ts val="2000"/>
              </a:lnSpc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my_min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 a, T b) {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(a &lt; b) ? a : b;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long a = 5, b = 10;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c = 5.4, d = 5.6;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my_min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&lt;long&gt;(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my_min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&lt;float&gt;(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&lt;&lt;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762BF-51D9-95D2-0E1F-1DE7607EC64C}"/>
              </a:ext>
            </a:extLst>
          </p:cNvPr>
          <p:cNvSpPr txBox="1"/>
          <p:nvPr/>
        </p:nvSpPr>
        <p:spPr>
          <a:xfrm>
            <a:off x="6808539" y="3737162"/>
            <a:ext cx="339762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u="sng" dirty="0">
                <a:solidFill>
                  <a:srgbClr val="000000"/>
                </a:solidFill>
              </a:rPr>
              <a:t>Code </a:t>
            </a:r>
            <a:r>
              <a:rPr kumimoji="0" lang="en-US" sz="1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explicitly tells compiler what type </a:t>
            </a:r>
            <a:r>
              <a:rPr lang="en-US" sz="1800" b="1" u="sng" dirty="0">
                <a:solidFill>
                  <a:srgbClr val="000000"/>
                </a:solidFill>
              </a:rPr>
              <a:t>to use</a:t>
            </a:r>
            <a:endParaRPr kumimoji="0" lang="en-US" sz="18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5A3456-BD2F-955E-24EF-C8F9CDE25ADB}"/>
              </a:ext>
            </a:extLst>
          </p:cNvPr>
          <p:cNvSpPr/>
          <p:nvPr/>
        </p:nvSpPr>
        <p:spPr>
          <a:xfrm>
            <a:off x="3996713" y="4543560"/>
            <a:ext cx="1075765" cy="681318"/>
          </a:xfrm>
          <a:prstGeom prst="ellipse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70D137-86D2-2344-FCEA-935D2AD91DC5}"/>
              </a:ext>
            </a:extLst>
          </p:cNvPr>
          <p:cNvCxnSpPr>
            <a:endCxn id="3" idx="7"/>
          </p:cNvCxnSpPr>
          <p:nvPr/>
        </p:nvCxnSpPr>
        <p:spPr>
          <a:xfrm flipH="1">
            <a:off x="4914936" y="4144167"/>
            <a:ext cx="1691743" cy="49917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237779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Templates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16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62355" y="1082096"/>
            <a:ext cx="10759603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Templates can also be used with classes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65749-4D24-5864-C20C-64F147415D88}"/>
              </a:ext>
            </a:extLst>
          </p:cNvPr>
          <p:cNvSpPr txBox="1"/>
          <p:nvPr/>
        </p:nvSpPr>
        <p:spPr>
          <a:xfrm>
            <a:off x="2509606" y="1568073"/>
            <a:ext cx="6665099" cy="44525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T&gt; 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Buffer {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T* data;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Buffer() {…}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push(const T&amp;) {…}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T* pop() {…return data;}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ts val="2000"/>
              </a:lnSpc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Buffer&lt;int&gt; a;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Buffer&lt;float&gt; b;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Buffer&lt;vector&lt;int&gt; &gt; c;</a:t>
            </a: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4454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</a:t>
            </a:r>
            <a:r>
              <a:rPr lang="en-US" sz="4000" b="1" spc="-1" dirty="0">
                <a:solidFill>
                  <a:srgbClr val="191EA2"/>
                </a:solidFill>
                <a:latin typeface="Arial"/>
                <a:ea typeface="Gill Sans Light"/>
              </a:rPr>
              <a:t>Standard Template Library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17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46277" y="1315179"/>
            <a:ext cx="10759603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/>
              <a:t>C++ provides the Standard Template Library (STL)</a:t>
            </a:r>
          </a:p>
          <a:p>
            <a:pPr lvl="1"/>
            <a:r>
              <a:rPr lang="en-US" dirty="0"/>
              <a:t>Common set of data structures templates, in addition to common algorithms</a:t>
            </a:r>
          </a:p>
          <a:p>
            <a:r>
              <a:rPr lang="en-US" i="0" dirty="0"/>
              <a:t>Example classes:</a:t>
            </a:r>
          </a:p>
          <a:p>
            <a:pPr lvl="1"/>
            <a:r>
              <a:rPr lang="en-US" i="0" dirty="0"/>
              <a:t>array: a wrapper around C-style arrays that enables use of other STL functions</a:t>
            </a:r>
          </a:p>
          <a:p>
            <a:pPr lvl="1"/>
            <a:r>
              <a:rPr lang="en-US" i="0" dirty="0"/>
              <a:t>vector: can be indexed like an array, storage is contiguous, can change size dynamically</a:t>
            </a:r>
          </a:p>
          <a:p>
            <a:pPr lvl="1"/>
            <a:r>
              <a:rPr lang="en-US" i="0" dirty="0"/>
              <a:t>list: doubly linked list, more efficient insertion/deletion than vector/array, can’t access with index</a:t>
            </a:r>
          </a:p>
          <a:p>
            <a:pPr lvl="1"/>
            <a:r>
              <a:rPr lang="en-US" dirty="0"/>
              <a:t>map: stores </a:t>
            </a:r>
            <a:r>
              <a:rPr lang="en-US" dirty="0" err="1"/>
              <a:t>key:value</a:t>
            </a:r>
            <a:r>
              <a:rPr lang="en-US" dirty="0"/>
              <a:t> pairs, similar to dictionary in Python</a:t>
            </a:r>
          </a:p>
          <a:p>
            <a:pPr lvl="1"/>
            <a:r>
              <a:rPr lang="en-US" dirty="0"/>
              <a:t>set: container that stores unique elements</a:t>
            </a:r>
            <a:endParaRPr lang="en-US" i="0" dirty="0"/>
          </a:p>
          <a:p>
            <a:r>
              <a:rPr lang="en-US" i="0" dirty="0"/>
              <a:t>Example functions:</a:t>
            </a:r>
          </a:p>
          <a:p>
            <a:pPr lvl="1"/>
            <a:r>
              <a:rPr lang="en-US" dirty="0"/>
              <a:t>sort, </a:t>
            </a:r>
            <a:r>
              <a:rPr lang="en-US" dirty="0" err="1"/>
              <a:t>partial_sort</a:t>
            </a:r>
            <a:r>
              <a:rPr lang="en-US" dirty="0"/>
              <a:t>, </a:t>
            </a:r>
            <a:r>
              <a:rPr lang="en-US" dirty="0" err="1"/>
              <a:t>is_sorted</a:t>
            </a:r>
            <a:endParaRPr lang="en-US" dirty="0"/>
          </a:p>
          <a:p>
            <a:pPr lvl="1"/>
            <a:r>
              <a:rPr lang="en-US" dirty="0"/>
              <a:t>find, </a:t>
            </a:r>
            <a:r>
              <a:rPr lang="en-US" dirty="0" err="1"/>
              <a:t>find_if</a:t>
            </a:r>
            <a:endParaRPr lang="en-US" dirty="0"/>
          </a:p>
          <a:p>
            <a:pPr lvl="1"/>
            <a:r>
              <a:rPr lang="en-US" dirty="0"/>
              <a:t>copy, </a:t>
            </a:r>
            <a:r>
              <a:rPr lang="en-US" dirty="0" err="1"/>
              <a:t>copy_if</a:t>
            </a:r>
            <a:endParaRPr lang="en-US" dirty="0"/>
          </a:p>
          <a:p>
            <a:pPr lvl="1"/>
            <a:r>
              <a:rPr lang="en-US" dirty="0"/>
              <a:t>replace, </a:t>
            </a:r>
            <a:r>
              <a:rPr lang="en-US" dirty="0" err="1"/>
              <a:t>replace_if</a:t>
            </a:r>
            <a:endParaRPr lang="en-US" dirty="0"/>
          </a:p>
          <a:p>
            <a:pPr lvl="1"/>
            <a:r>
              <a:rPr lang="en-US" dirty="0"/>
              <a:t>swap, merge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0516976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Lambdas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18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62354" y="1194859"/>
            <a:ext cx="10759603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In traditional C/C++, functions are explicitly defined before being used:</a:t>
            </a:r>
          </a:p>
          <a:p>
            <a:pPr lvl="1"/>
            <a:r>
              <a:rPr lang="en-US" dirty="0"/>
              <a:t>Referred to as “named” functions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6CC38-9089-D687-A03F-D5C0523EDE70}"/>
              </a:ext>
            </a:extLst>
          </p:cNvPr>
          <p:cNvSpPr txBox="1"/>
          <p:nvPr/>
        </p:nvSpPr>
        <p:spPr>
          <a:xfrm>
            <a:off x="1480103" y="2118388"/>
            <a:ext cx="9341224" cy="39446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ts val="2000"/>
              </a:lnSpc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Explicitly defined “named” function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is_tall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Person &amp;p) { 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p.height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6;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find_first_tall_person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vector&lt;Person&gt; &amp;people) {	</a:t>
            </a:r>
          </a:p>
          <a:p>
            <a:pPr>
              <a:lnSpc>
                <a:spcPts val="2000"/>
              </a:lnSpc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(int i=0; i &lt;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people.size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i++) {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is_tall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(people[i])) break;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28904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Lambdas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19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62354" y="1194859"/>
            <a:ext cx="10759603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Using STL </a:t>
            </a:r>
            <a:r>
              <a:rPr lang="en-US" sz="2400" dirty="0" err="1"/>
              <a:t>find_if</a:t>
            </a:r>
            <a:r>
              <a:rPr lang="en-US" sz="2400" i="0" dirty="0"/>
              <a:t>, previous code can be simplified a little: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6CC38-9089-D687-A03F-D5C0523EDE70}"/>
              </a:ext>
            </a:extLst>
          </p:cNvPr>
          <p:cNvSpPr txBox="1"/>
          <p:nvPr/>
        </p:nvSpPr>
        <p:spPr>
          <a:xfrm>
            <a:off x="842682" y="1849447"/>
            <a:ext cx="11071412" cy="394467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ts val="2000"/>
              </a:lnSpc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is_tall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Person &amp;p) { 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p.height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6;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find_first_tall_person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vector&lt;Person&gt; &amp;people) {	</a:t>
            </a:r>
          </a:p>
          <a:p>
            <a:pPr>
              <a:lnSpc>
                <a:spcPts val="2000"/>
              </a:lnSpc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Can replace previous loop with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vector&lt;Person&gt;::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people.begin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people.end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is_tall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169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Namespaces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2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62355" y="1082096"/>
            <a:ext cx="11397951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Motivation: different code likely to use same names for common operations</a:t>
            </a:r>
          </a:p>
          <a:p>
            <a:pPr lvl="1"/>
            <a:r>
              <a:rPr lang="en-US" sz="2200" i="0" dirty="0"/>
              <a:t>e.g., </a:t>
            </a:r>
            <a:r>
              <a:rPr lang="en-US" sz="2200" i="0" dirty="0" err="1"/>
              <a:t>get_next</a:t>
            </a:r>
            <a:r>
              <a:rPr lang="en-US" sz="2200" i="0" dirty="0"/>
              <a:t>(), min(), sort(), etc.</a:t>
            </a:r>
          </a:p>
          <a:p>
            <a:pPr lvl="1"/>
            <a:endParaRPr lang="en-US" sz="2200" dirty="0"/>
          </a:p>
          <a:p>
            <a:pPr lvl="1"/>
            <a:endParaRPr lang="en-US" sz="2200" i="0" dirty="0"/>
          </a:p>
          <a:p>
            <a:pPr lvl="1"/>
            <a:endParaRPr lang="en-US" sz="2200" dirty="0"/>
          </a:p>
          <a:p>
            <a:pPr lvl="1"/>
            <a:endParaRPr lang="en-US" sz="2200" i="0" dirty="0"/>
          </a:p>
          <a:p>
            <a:pPr lvl="1"/>
            <a:endParaRPr lang="en-US" sz="2200" dirty="0"/>
          </a:p>
          <a:p>
            <a:pPr lvl="1"/>
            <a:endParaRPr lang="en-US" sz="2200" i="0" dirty="0"/>
          </a:p>
          <a:p>
            <a:pPr lvl="1"/>
            <a:endParaRPr lang="en-US" sz="2200" dirty="0"/>
          </a:p>
          <a:p>
            <a:pPr lvl="1"/>
            <a:endParaRPr lang="en-US" sz="2200" i="0" dirty="0"/>
          </a:p>
          <a:p>
            <a:pPr lvl="1"/>
            <a:endParaRPr lang="en-US" sz="2200" dirty="0"/>
          </a:p>
          <a:p>
            <a:pPr lvl="1"/>
            <a:r>
              <a:rPr lang="en-US" sz="2200" i="0" dirty="0"/>
              <a:t>Compiler reports error:</a:t>
            </a:r>
          </a:p>
          <a:p>
            <a:pPr lvl="2"/>
            <a:r>
              <a:rPr lang="en-US" sz="2200" i="0" dirty="0"/>
              <a:t>“error: redefinition of ‘int f(int)’”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65749-4D24-5864-C20C-64F147415D88}"/>
              </a:ext>
            </a:extLst>
          </p:cNvPr>
          <p:cNvSpPr txBox="1"/>
          <p:nvPr/>
        </p:nvSpPr>
        <p:spPr>
          <a:xfrm>
            <a:off x="2296748" y="2056193"/>
            <a:ext cx="7508982" cy="2926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some_library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// defines int f(int)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Naming “Collision”: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Two definitions of f()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f(int a) {  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a + 1;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f(5);  // Which function should be called???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8133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Lambdas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20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62354" y="1194859"/>
            <a:ext cx="10759603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What if code uses many small functions only in one place?</a:t>
            </a:r>
          </a:p>
          <a:p>
            <a:pPr lvl="1"/>
            <a:r>
              <a:rPr lang="en-US" sz="2200" i="0" dirty="0"/>
              <a:t>Explicitly defining “named” functions can be inconvenient</a:t>
            </a:r>
          </a:p>
          <a:p>
            <a:r>
              <a:rPr lang="en-US" sz="2400" i="0" dirty="0"/>
              <a:t>Solution: </a:t>
            </a:r>
            <a:r>
              <a:rPr lang="en-US" sz="2400" dirty="0"/>
              <a:t>lambdas </a:t>
            </a:r>
            <a:r>
              <a:rPr lang="en-US" sz="2400" i="0" dirty="0"/>
              <a:t>are unnamed functions that can be defined anywhere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6CC38-9089-D687-A03F-D5C0523EDE70}"/>
              </a:ext>
            </a:extLst>
          </p:cNvPr>
          <p:cNvSpPr txBox="1"/>
          <p:nvPr/>
        </p:nvSpPr>
        <p:spPr>
          <a:xfrm>
            <a:off x="1171542" y="2712042"/>
            <a:ext cx="9756433" cy="343170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ts val="2000"/>
              </a:lnSpc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find_first_tall_person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vector&lt;Person&gt; &amp;people) {</a:t>
            </a:r>
          </a:p>
          <a:p>
            <a:pPr>
              <a:lnSpc>
                <a:spcPts val="2000"/>
              </a:lnSpc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Lambdas allow functions to be defined where 	they are needed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vector&lt;Person&gt;::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people.begin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people.end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>
              <a:lnSpc>
                <a:spcPts val="2000"/>
              </a:lnSpc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		[](const Person&amp; p) {return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p.height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6;}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08870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Lambdas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21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62354" y="1194859"/>
            <a:ext cx="10759603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Lambdas aren’t necessary, but can be very convenient</a:t>
            </a:r>
          </a:p>
          <a:p>
            <a:endParaRPr lang="en-US" sz="2400" i="0" dirty="0"/>
          </a:p>
          <a:p>
            <a:endParaRPr lang="en-US" sz="2400" i="0" dirty="0"/>
          </a:p>
          <a:p>
            <a:endParaRPr lang="en-US" sz="2400" i="0" dirty="0"/>
          </a:p>
          <a:p>
            <a:endParaRPr lang="en-US" sz="2400" i="0" dirty="0"/>
          </a:p>
          <a:p>
            <a:endParaRPr lang="en-US" sz="2400" i="0" dirty="0"/>
          </a:p>
          <a:p>
            <a:endParaRPr lang="en-US" sz="2400" i="0" dirty="0"/>
          </a:p>
          <a:p>
            <a:pPr marL="55397" indent="0">
              <a:buNone/>
            </a:pPr>
            <a:endParaRPr lang="en-US" sz="2400" i="0" dirty="0"/>
          </a:p>
          <a:p>
            <a:r>
              <a:rPr lang="en-US" sz="2400" i="0" dirty="0"/>
              <a:t>Often reserved for specialized, one-time use functions</a:t>
            </a:r>
          </a:p>
          <a:p>
            <a:pPr lvl="1"/>
            <a:r>
              <a:rPr lang="en-US" sz="2200" dirty="0"/>
              <a:t>e.g., writing small function in a large program</a:t>
            </a:r>
          </a:p>
          <a:p>
            <a:pPr lvl="1"/>
            <a:r>
              <a:rPr lang="en-US" sz="2200" i="0" dirty="0"/>
              <a:t>Readability can improve if used appropriately</a:t>
            </a:r>
          </a:p>
          <a:p>
            <a:pPr lvl="1"/>
            <a:endParaRPr lang="en-US" sz="2200" i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6CC38-9089-D687-A03F-D5C0523EDE70}"/>
              </a:ext>
            </a:extLst>
          </p:cNvPr>
          <p:cNvSpPr txBox="1"/>
          <p:nvPr/>
        </p:nvSpPr>
        <p:spPr>
          <a:xfrm>
            <a:off x="1380627" y="1628967"/>
            <a:ext cx="9341224" cy="2662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Find short person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vector&lt;Person&gt;::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people.begin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people.end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[](const Person&amp; p) {return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p.height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5;}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2000"/>
              </a:lnSpc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Find medium person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vector&lt;Person&gt;::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const_iterator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people.begin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people.end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[=](const Person&amp; p) {return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p.height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5 &amp;&amp;</a:t>
            </a:r>
          </a:p>
          <a:p>
            <a:pPr>
              <a:lnSpc>
                <a:spcPts val="2000"/>
              </a:lnSpc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p.height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6;}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2849472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Lambdas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22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62354" y="1194859"/>
            <a:ext cx="10759603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Lambda syntax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[capture clause] (parameters) -&gt; return-type {body}</a:t>
            </a:r>
          </a:p>
          <a:p>
            <a:r>
              <a:rPr lang="en-US" sz="2400" i="0" dirty="0"/>
              <a:t>Capture clause/list</a:t>
            </a:r>
          </a:p>
          <a:p>
            <a:pPr lvl="1"/>
            <a:r>
              <a:rPr lang="en-US" sz="2200" dirty="0"/>
              <a:t>D</a:t>
            </a:r>
            <a:r>
              <a:rPr lang="en-US" sz="2200" i="0" dirty="0"/>
              <a:t>efines how to “capture” variables outside of lambda scope</a:t>
            </a:r>
          </a:p>
          <a:p>
            <a:r>
              <a:rPr lang="en-US" sz="2400" i="0" dirty="0"/>
              <a:t>Parameters</a:t>
            </a:r>
          </a:p>
          <a:p>
            <a:pPr lvl="1"/>
            <a:r>
              <a:rPr lang="en-US" sz="2200" dirty="0"/>
              <a:t>Identical to parameter list in traditional named functions</a:t>
            </a:r>
          </a:p>
          <a:p>
            <a:r>
              <a:rPr lang="en-US" sz="2400" i="0" dirty="0"/>
              <a:t>-&gt; return-type</a:t>
            </a:r>
          </a:p>
          <a:p>
            <a:pPr lvl="1"/>
            <a:r>
              <a:rPr lang="en-US" sz="2200" dirty="0"/>
              <a:t>Specifies explicit return type</a:t>
            </a:r>
          </a:p>
          <a:p>
            <a:pPr lvl="1"/>
            <a:r>
              <a:rPr lang="en-US" sz="2200" i="0" dirty="0"/>
              <a:t>Optional if no</a:t>
            </a:r>
            <a:r>
              <a:rPr lang="en-US" sz="2200" dirty="0"/>
              <a:t>thing returned, or if you want compiler to infer type</a:t>
            </a:r>
            <a:endParaRPr lang="en-US" sz="2200" i="0" dirty="0"/>
          </a:p>
          <a:p>
            <a:r>
              <a:rPr lang="en-US" sz="2400" i="0" dirty="0"/>
              <a:t>Body</a:t>
            </a:r>
          </a:p>
          <a:p>
            <a:pPr lvl="1"/>
            <a:r>
              <a:rPr lang="en-US" sz="2200" dirty="0"/>
              <a:t>Normal function body</a:t>
            </a:r>
            <a:endParaRPr lang="en-US" sz="2200" i="0" dirty="0"/>
          </a:p>
        </p:txBody>
      </p:sp>
    </p:spTree>
    <p:extLst>
      <p:ext uri="{BB962C8B-B14F-4D97-AF65-F5344CB8AC3E}">
        <p14:creationId xmlns:p14="http://schemas.microsoft.com/office/powerpoint/2010/main" val="18791141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Lambda Capture Lists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23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62354" y="1194859"/>
            <a:ext cx="10759603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Capture clause/list specifies two things:</a:t>
            </a:r>
          </a:p>
          <a:p>
            <a:pPr lvl="1"/>
            <a:r>
              <a:rPr lang="en-US" sz="2200" dirty="0"/>
              <a:t>Capture type</a:t>
            </a:r>
            <a:endParaRPr lang="en-US" sz="2200" i="0" dirty="0"/>
          </a:p>
          <a:p>
            <a:pPr lvl="2"/>
            <a:r>
              <a:rPr lang="en-US" sz="2200" dirty="0"/>
              <a:t>By copy</a:t>
            </a:r>
          </a:p>
          <a:p>
            <a:pPr lvl="3"/>
            <a:r>
              <a:rPr lang="en-US" sz="2000" dirty="0"/>
              <a:t>Captured variables are copied (similar to pass by value)</a:t>
            </a:r>
          </a:p>
          <a:p>
            <a:pPr lvl="2"/>
            <a:r>
              <a:rPr lang="en-US" sz="2200" i="0" dirty="0"/>
              <a:t>By reference</a:t>
            </a:r>
          </a:p>
          <a:p>
            <a:pPr lvl="3"/>
            <a:r>
              <a:rPr lang="en-US" sz="2000" dirty="0"/>
              <a:t>Captured variables are assigned references that are used in lambda body </a:t>
            </a:r>
            <a:endParaRPr lang="en-US" sz="2000" i="0" dirty="0"/>
          </a:p>
          <a:p>
            <a:pPr lvl="1"/>
            <a:r>
              <a:rPr lang="en-US" sz="2200" dirty="0"/>
              <a:t>Which external variables to capture</a:t>
            </a:r>
          </a:p>
          <a:p>
            <a:pPr lvl="2"/>
            <a:r>
              <a:rPr lang="en-US" sz="2200" dirty="0"/>
              <a:t>Default capture</a:t>
            </a:r>
          </a:p>
          <a:p>
            <a:pPr lvl="3"/>
            <a:r>
              <a:rPr lang="en-US" sz="2000" dirty="0"/>
              <a:t>[] Capture no external variables</a:t>
            </a:r>
          </a:p>
          <a:p>
            <a:pPr lvl="3"/>
            <a:r>
              <a:rPr lang="en-US" sz="2000" dirty="0"/>
              <a:t>[=] Captures </a:t>
            </a:r>
            <a:r>
              <a:rPr lang="en-US" sz="2000" i="1" dirty="0"/>
              <a:t>all </a:t>
            </a:r>
            <a:r>
              <a:rPr lang="en-US" sz="2000" dirty="0"/>
              <a:t>external variables by value</a:t>
            </a:r>
          </a:p>
          <a:p>
            <a:pPr lvl="3"/>
            <a:r>
              <a:rPr lang="en-US" sz="2000" dirty="0"/>
              <a:t>[&amp;] Captures </a:t>
            </a:r>
            <a:r>
              <a:rPr lang="en-US" sz="2000" i="1" dirty="0"/>
              <a:t>all </a:t>
            </a:r>
            <a:r>
              <a:rPr lang="en-US" sz="2000" dirty="0"/>
              <a:t>external variables by reference</a:t>
            </a:r>
          </a:p>
          <a:p>
            <a:pPr lvl="2"/>
            <a:r>
              <a:rPr lang="en-US" sz="2200" dirty="0"/>
              <a:t>Explicit capture</a:t>
            </a:r>
          </a:p>
          <a:p>
            <a:pPr lvl="3"/>
            <a:r>
              <a:rPr lang="en-US" sz="2000" dirty="0"/>
              <a:t>[var1, &amp;var2] captures </a:t>
            </a:r>
            <a:r>
              <a:rPr lang="en-US" sz="2000" i="1" dirty="0"/>
              <a:t>only</a:t>
            </a:r>
            <a:r>
              <a:rPr lang="en-US" sz="2000" dirty="0"/>
              <a:t> var1 (by value) and var2 (by reference)</a:t>
            </a:r>
          </a:p>
          <a:p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1633093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Functors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24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71319" y="1216567"/>
            <a:ext cx="11586210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Function objects (i.e., functors)</a:t>
            </a:r>
          </a:p>
          <a:p>
            <a:pPr lvl="1"/>
            <a:r>
              <a:rPr lang="en-US" sz="2200" i="0" dirty="0"/>
              <a:t>Definition: any type that overloads () operator</a:t>
            </a:r>
          </a:p>
          <a:p>
            <a:pPr lvl="1"/>
            <a:r>
              <a:rPr lang="en-US" sz="2200" dirty="0"/>
              <a:t>Alternatively, class that be made to act as function</a:t>
            </a:r>
          </a:p>
          <a:p>
            <a:r>
              <a:rPr lang="en-US" sz="2400" i="0" dirty="0"/>
              <a:t>Simple example: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00528-C7A8-D599-9B2D-FB9C5D15558D}"/>
              </a:ext>
            </a:extLst>
          </p:cNvPr>
          <p:cNvSpPr txBox="1"/>
          <p:nvPr/>
        </p:nvSpPr>
        <p:spPr>
          <a:xfrm>
            <a:off x="2044015" y="2923981"/>
            <a:ext cx="9341224" cy="31752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Add {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operator() (int x, int y) {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ts val="2000"/>
              </a:lnSpc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 a;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x = a(5, 10);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0890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Functors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25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57087" y="1034370"/>
            <a:ext cx="11586210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/>
              <a:t>Why would you ever do this?  (never needed, but can be convenient)</a:t>
            </a:r>
          </a:p>
          <a:p>
            <a:r>
              <a:rPr lang="en-US" i="0" dirty="0"/>
              <a:t>Advantages:</a:t>
            </a:r>
          </a:p>
          <a:p>
            <a:pPr lvl="1"/>
            <a:r>
              <a:rPr lang="en-US" sz="2000" dirty="0"/>
              <a:t>Classes preserve state that can be used in function call                  </a:t>
            </a:r>
          </a:p>
          <a:p>
            <a:pPr lvl="1"/>
            <a:r>
              <a:rPr lang="en-US" sz="2000" dirty="0"/>
              <a:t>Can be used as template parameters (because they are a type)</a:t>
            </a:r>
          </a:p>
          <a:p>
            <a:pPr lvl="1"/>
            <a:r>
              <a:rPr lang="en-US" sz="2000" dirty="0"/>
              <a:t>Can enable arbitrary number of parameters for code expecting unary function parameter </a:t>
            </a:r>
          </a:p>
          <a:p>
            <a:pPr lvl="2"/>
            <a:r>
              <a:rPr lang="en-US" sz="2000" dirty="0"/>
              <a:t>https://www.geeksforgeeks.org/functors-in-cpp/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00528-C7A8-D599-9B2D-FB9C5D15558D}"/>
              </a:ext>
            </a:extLst>
          </p:cNvPr>
          <p:cNvSpPr txBox="1"/>
          <p:nvPr/>
        </p:nvSpPr>
        <p:spPr>
          <a:xfrm>
            <a:off x="734241" y="3194142"/>
            <a:ext cx="7404785" cy="29187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Add : public Functor {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int operator() (int x, int y) {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return x + y;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ts val="2000"/>
              </a:lnSpc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Can now create data structures of functions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vector&lt;Functor*&gt; functions;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DBA91-CB56-071E-8B22-B553814B93E7}"/>
              </a:ext>
            </a:extLst>
          </p:cNvPr>
          <p:cNvSpPr txBox="1"/>
          <p:nvPr/>
        </p:nvSpPr>
        <p:spPr>
          <a:xfrm>
            <a:off x="6096000" y="3186664"/>
            <a:ext cx="5271247" cy="16363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public Functor {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int operator() (int x, int y) {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return x * y;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ts val="2000"/>
              </a:lnSpc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65543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Namespaces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3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62355" y="1082096"/>
            <a:ext cx="11397951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Horrible solution: rename all conflicting code</a:t>
            </a:r>
          </a:p>
          <a:p>
            <a:pPr lvl="1"/>
            <a:r>
              <a:rPr lang="en-US" sz="2200" dirty="0"/>
              <a:t>Infeasible in general, could be conflicts between multiple 3rd-party code sources</a:t>
            </a:r>
          </a:p>
          <a:p>
            <a:pPr lvl="1"/>
            <a:endParaRPr lang="en-US" sz="2200" i="0" dirty="0"/>
          </a:p>
          <a:p>
            <a:pPr lvl="1"/>
            <a:endParaRPr lang="en-US" sz="2200" dirty="0"/>
          </a:p>
          <a:p>
            <a:pPr lvl="1"/>
            <a:endParaRPr lang="en-US" sz="2200" i="0" dirty="0"/>
          </a:p>
          <a:p>
            <a:pPr lvl="1"/>
            <a:endParaRPr lang="en-US" sz="2200" dirty="0"/>
          </a:p>
          <a:p>
            <a:pPr lvl="1"/>
            <a:endParaRPr lang="en-US" sz="2200" i="0" dirty="0"/>
          </a:p>
          <a:p>
            <a:pPr lvl="1"/>
            <a:endParaRPr lang="en-US" sz="2200" dirty="0"/>
          </a:p>
          <a:p>
            <a:pPr lvl="1"/>
            <a:endParaRPr lang="en-US" sz="2200" i="0" dirty="0"/>
          </a:p>
          <a:p>
            <a:pPr lvl="1"/>
            <a:endParaRPr lang="en-US" sz="2200" dirty="0"/>
          </a:p>
          <a:p>
            <a:r>
              <a:rPr lang="en-US" sz="1800" i="0" dirty="0"/>
              <a:t>Huge problem in RTL languages</a:t>
            </a:r>
          </a:p>
          <a:p>
            <a:pPr lvl="1"/>
            <a:r>
              <a:rPr lang="en-US" dirty="0"/>
              <a:t>If you integrate two code bases there are likely already modules called register, mux, </a:t>
            </a:r>
            <a:r>
              <a:rPr lang="en-US" dirty="0" err="1"/>
              <a:t>alu</a:t>
            </a:r>
            <a:r>
              <a:rPr lang="en-US" dirty="0"/>
              <a:t>, memory, etc.</a:t>
            </a:r>
          </a:p>
          <a:p>
            <a:pPr lvl="1"/>
            <a:r>
              <a:rPr lang="en-US" dirty="0"/>
              <a:t>Leads to verbose names like </a:t>
            </a:r>
            <a:r>
              <a:rPr lang="en-US" dirty="0" err="1"/>
              <a:t>register_w_en_and_async_reset</a:t>
            </a:r>
            <a:r>
              <a:rPr lang="en-US" dirty="0"/>
              <a:t>, </a:t>
            </a:r>
            <a:r>
              <a:rPr lang="en-US" dirty="0" err="1"/>
              <a:t>register_stitt</a:t>
            </a:r>
            <a:r>
              <a:rPr lang="en-US" dirty="0"/>
              <a:t>, </a:t>
            </a:r>
            <a:r>
              <a:rPr lang="en-US" dirty="0" err="1"/>
              <a:t>register_intel</a:t>
            </a:r>
            <a:endParaRPr lang="en-US" dirty="0"/>
          </a:p>
          <a:p>
            <a:pPr lvl="1"/>
            <a:endParaRPr lang="en-US" i="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65749-4D24-5864-C20C-64F147415D88}"/>
              </a:ext>
            </a:extLst>
          </p:cNvPr>
          <p:cNvSpPr txBox="1"/>
          <p:nvPr/>
        </p:nvSpPr>
        <p:spPr>
          <a:xfrm>
            <a:off x="2296748" y="2056193"/>
            <a:ext cx="7508982" cy="2669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some_library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// defines int f(int)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f_local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a) {  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a + 1;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f_local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f(10);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8838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Namespaces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4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62355" y="1082096"/>
            <a:ext cx="11397951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Ideal solution: allow different pieces of code to have their own “namespace”</a:t>
            </a:r>
          </a:p>
          <a:p>
            <a:pPr lvl="1"/>
            <a:r>
              <a:rPr lang="en-US" sz="2200" dirty="0"/>
              <a:t>Names can be reused in different namespaces</a:t>
            </a:r>
          </a:p>
          <a:p>
            <a:pPr lvl="1"/>
            <a:r>
              <a:rPr lang="en-US" sz="2200" dirty="0"/>
              <a:t>To specify a namespace, use the namespace resolution operator (::)</a:t>
            </a:r>
          </a:p>
          <a:p>
            <a:pPr lvl="1"/>
            <a:endParaRPr lang="en-US" sz="2200" dirty="0"/>
          </a:p>
          <a:p>
            <a:pPr lvl="1"/>
            <a:endParaRPr lang="en-US" sz="2200" i="0" dirty="0"/>
          </a:p>
          <a:p>
            <a:pPr lvl="1"/>
            <a:endParaRPr lang="en-US" sz="2200" dirty="0"/>
          </a:p>
          <a:p>
            <a:pPr lvl="1"/>
            <a:endParaRPr lang="en-US" sz="2200" i="0" dirty="0"/>
          </a:p>
          <a:p>
            <a:pPr lvl="1"/>
            <a:endParaRPr lang="en-US" sz="2200" dirty="0"/>
          </a:p>
          <a:p>
            <a:pPr lvl="1"/>
            <a:endParaRPr lang="en-US" sz="2200" i="0" dirty="0"/>
          </a:p>
          <a:p>
            <a:pPr lvl="1"/>
            <a:endParaRPr lang="en-US" sz="2200" dirty="0"/>
          </a:p>
          <a:p>
            <a:pPr lvl="1"/>
            <a:endParaRPr lang="en-US" sz="2200" i="0" dirty="0"/>
          </a:p>
          <a:p>
            <a:pPr marL="461962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65749-4D24-5864-C20C-64F147415D88}"/>
              </a:ext>
            </a:extLst>
          </p:cNvPr>
          <p:cNvSpPr txBox="1"/>
          <p:nvPr/>
        </p:nvSpPr>
        <p:spPr>
          <a:xfrm>
            <a:off x="1455679" y="2897348"/>
            <a:ext cx="7446274" cy="2669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some_library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f(int a) {  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a + 1;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some_library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::f(5); // Namespace resolution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f(10);              // calls local f()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122B6-8141-A897-F619-534FB9F734E6}"/>
              </a:ext>
            </a:extLst>
          </p:cNvPr>
          <p:cNvSpPr txBox="1"/>
          <p:nvPr/>
        </p:nvSpPr>
        <p:spPr>
          <a:xfrm>
            <a:off x="6581891" y="2606980"/>
            <a:ext cx="4207982" cy="16440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some_library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f(int a) {  </a:t>
            </a:r>
          </a:p>
          <a:p>
            <a:pPr lvl="1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a * 10;</a:t>
            </a:r>
          </a:p>
          <a:p>
            <a:pPr lvl="1"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E0C8C-153B-5228-EB04-C07C530BA6F2}"/>
              </a:ext>
            </a:extLst>
          </p:cNvPr>
          <p:cNvSpPr txBox="1"/>
          <p:nvPr/>
        </p:nvSpPr>
        <p:spPr>
          <a:xfrm>
            <a:off x="7553241" y="2398494"/>
            <a:ext cx="227207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sng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some_library</a:t>
            </a:r>
            <a:r>
              <a:rPr kumimoji="0" lang="en-US" sz="1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E45F-191B-EF7C-6710-5B8F44C531A1}"/>
              </a:ext>
            </a:extLst>
          </p:cNvPr>
          <p:cNvSpPr txBox="1"/>
          <p:nvPr/>
        </p:nvSpPr>
        <p:spPr>
          <a:xfrm>
            <a:off x="2540174" y="2414292"/>
            <a:ext cx="227207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Main Code</a:t>
            </a:r>
          </a:p>
        </p:txBody>
      </p:sp>
    </p:spTree>
    <p:extLst>
      <p:ext uri="{BB962C8B-B14F-4D97-AF65-F5344CB8AC3E}">
        <p14:creationId xmlns:p14="http://schemas.microsoft.com/office/powerpoint/2010/main" val="10255406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Namespaces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5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62355" y="1082096"/>
            <a:ext cx="11397951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Standard C++ library provided in “std” namespace</a:t>
            </a:r>
          </a:p>
          <a:p>
            <a:pPr lvl="1"/>
            <a:endParaRPr lang="en-US" sz="2200" dirty="0"/>
          </a:p>
          <a:p>
            <a:pPr lvl="1"/>
            <a:endParaRPr lang="en-US" sz="2200" i="0" dirty="0"/>
          </a:p>
          <a:p>
            <a:pPr lvl="1"/>
            <a:endParaRPr lang="en-US" sz="2200" dirty="0"/>
          </a:p>
          <a:p>
            <a:pPr lvl="1"/>
            <a:endParaRPr lang="en-US" sz="2200" i="0" dirty="0"/>
          </a:p>
          <a:p>
            <a:pPr lvl="1"/>
            <a:endParaRPr lang="en-US" sz="2200" dirty="0"/>
          </a:p>
          <a:p>
            <a:pPr lvl="1"/>
            <a:endParaRPr lang="en-US" sz="2200" i="0" dirty="0"/>
          </a:p>
          <a:p>
            <a:pPr lvl="1"/>
            <a:endParaRPr lang="en-US" sz="2200" dirty="0"/>
          </a:p>
          <a:p>
            <a:pPr lvl="1"/>
            <a:endParaRPr lang="en-US" sz="2200" i="0" dirty="0"/>
          </a:p>
          <a:p>
            <a:pPr marL="461962" lvl="1" indent="0">
              <a:buNone/>
            </a:pPr>
            <a:r>
              <a:rPr lang="en-US" sz="2000" dirty="0"/>
              <a:t>			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65749-4D24-5864-C20C-64F147415D88}"/>
              </a:ext>
            </a:extLst>
          </p:cNvPr>
          <p:cNvSpPr txBox="1"/>
          <p:nvPr/>
        </p:nvSpPr>
        <p:spPr>
          <a:xfrm>
            <a:off x="1761310" y="1965779"/>
            <a:ext cx="8369638" cy="2926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some_library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f(int a) {  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a + 1;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std::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some_library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::f(5) &lt;&lt; std::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std::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f(10) &lt;&lt; std::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54506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Namespaces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6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62355" y="1082096"/>
            <a:ext cx="11397951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Explicitly stating the namespace for every function can be good</a:t>
            </a:r>
          </a:p>
          <a:p>
            <a:pPr lvl="1"/>
            <a:r>
              <a:rPr lang="en-US" sz="2200" dirty="0"/>
              <a:t>But, can also be incredibly annoying</a:t>
            </a:r>
          </a:p>
          <a:p>
            <a:pPr lvl="1"/>
            <a:r>
              <a:rPr lang="en-US" sz="2200" i="0" dirty="0"/>
              <a:t>If a file</a:t>
            </a:r>
            <a:r>
              <a:rPr lang="en-US" sz="2200" dirty="0"/>
              <a:t> mostly uses one namespace, you can assign a default namespace</a:t>
            </a:r>
          </a:p>
          <a:p>
            <a:pPr lvl="1"/>
            <a:endParaRPr lang="en-US" sz="2200" dirty="0"/>
          </a:p>
          <a:p>
            <a:pPr lvl="1"/>
            <a:endParaRPr lang="en-US" sz="2200" i="0" dirty="0"/>
          </a:p>
          <a:p>
            <a:pPr lvl="1"/>
            <a:endParaRPr lang="en-US" sz="2200" dirty="0"/>
          </a:p>
          <a:p>
            <a:pPr lvl="1"/>
            <a:endParaRPr lang="en-US" sz="2200" i="0" dirty="0"/>
          </a:p>
          <a:p>
            <a:pPr lvl="1"/>
            <a:endParaRPr lang="en-US" sz="2200" dirty="0"/>
          </a:p>
          <a:p>
            <a:pPr lvl="1"/>
            <a:endParaRPr lang="en-US" sz="2200" i="0" dirty="0"/>
          </a:p>
          <a:p>
            <a:pPr lvl="1"/>
            <a:endParaRPr lang="en-US" sz="2200" dirty="0"/>
          </a:p>
          <a:p>
            <a:pPr lvl="1"/>
            <a:endParaRPr lang="en-US" sz="2200" i="0" dirty="0"/>
          </a:p>
          <a:p>
            <a:pPr marL="461962" lvl="1" indent="0">
              <a:buNone/>
            </a:pPr>
            <a:r>
              <a:rPr lang="en-US" sz="2000" dirty="0"/>
              <a:t>			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65749-4D24-5864-C20C-64F147415D88}"/>
              </a:ext>
            </a:extLst>
          </p:cNvPr>
          <p:cNvSpPr txBox="1"/>
          <p:nvPr/>
        </p:nvSpPr>
        <p:spPr>
          <a:xfrm>
            <a:off x="1626840" y="2273748"/>
            <a:ext cx="8369638" cy="3695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some_library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 // Specify a default namespace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f(int a) {  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a + 1;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std:: no longer needed here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some_library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::f(5) &lt;&lt;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f(10) &lt;&lt;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6621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Const References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7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716198" y="1329447"/>
            <a:ext cx="10759603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C++ by default passes parameters by value</a:t>
            </a:r>
          </a:p>
          <a:p>
            <a:pPr lvl="1"/>
            <a:r>
              <a:rPr lang="en-US" dirty="0"/>
              <a:t>Creates a copy of the data being passed to a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i="0" dirty="0"/>
              <a:t>What if parameter is a huge object?</a:t>
            </a:r>
          </a:p>
          <a:p>
            <a:pPr lvl="1"/>
            <a:r>
              <a:rPr lang="en-US" dirty="0"/>
              <a:t>We probably don’t want to copy the entire object</a:t>
            </a:r>
            <a:endParaRPr lang="en-US" i="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FF723-1D77-B4B1-F180-8DF49914F3A6}"/>
              </a:ext>
            </a:extLst>
          </p:cNvPr>
          <p:cNvSpPr txBox="1"/>
          <p:nvPr/>
        </p:nvSpPr>
        <p:spPr>
          <a:xfrm>
            <a:off x="1866420" y="2390290"/>
            <a:ext cx="8369638" cy="2669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f(int a) { 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10;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x = 5;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f(x); // x is copied into a parameter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Prints 5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07147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Const References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8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671437" y="1351037"/>
            <a:ext cx="10759603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Example of huge object getting copied:</a:t>
            </a:r>
          </a:p>
          <a:p>
            <a:endParaRPr lang="en-US" sz="2400" i="0" dirty="0"/>
          </a:p>
          <a:p>
            <a:endParaRPr lang="en-US" sz="2400" i="0" dirty="0"/>
          </a:p>
          <a:p>
            <a:endParaRPr lang="en-US" sz="2400" i="0" dirty="0"/>
          </a:p>
          <a:p>
            <a:endParaRPr lang="en-US" sz="2400" i="0" dirty="0"/>
          </a:p>
          <a:p>
            <a:endParaRPr lang="en-US" sz="2400" i="0" dirty="0"/>
          </a:p>
          <a:p>
            <a:endParaRPr lang="en-US" sz="2400" i="0" dirty="0"/>
          </a:p>
          <a:p>
            <a:endParaRPr lang="en-US" sz="2400" i="0" dirty="0"/>
          </a:p>
          <a:p>
            <a:r>
              <a:rPr lang="en-US" sz="2400" i="0" dirty="0"/>
              <a:t>In this example, the entire 10-element vector is copied</a:t>
            </a:r>
          </a:p>
          <a:p>
            <a:pPr lvl="1"/>
            <a:r>
              <a:rPr lang="en-US" sz="2400" dirty="0"/>
              <a:t>Imagine if x has 1 million elements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FF723-1D77-B4B1-F180-8DF49914F3A6}"/>
              </a:ext>
            </a:extLst>
          </p:cNvPr>
          <p:cNvSpPr txBox="1"/>
          <p:nvPr/>
        </p:nvSpPr>
        <p:spPr>
          <a:xfrm>
            <a:off x="1965896" y="1902264"/>
            <a:ext cx="8369638" cy="2669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f(vector&lt;int&gt; a) { 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vector&lt;int&gt; x {0, 1, 2, 3, 4, 5, 6, 7, 8, 9};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f(x); // VERY SLOW: copies entire vector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1096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626840" y="0"/>
            <a:ext cx="8198478" cy="865800"/>
          </a:xfrm>
          <a:prstGeom prst="rect">
            <a:avLst/>
          </a:prstGeom>
          <a:noFill/>
          <a:ln w="12600">
            <a:noFill/>
          </a:ln>
        </p:spPr>
        <p:txBody>
          <a:bodyPr lIns="127080" tIns="127080" rIns="127080" bIns="127080"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191EA2"/>
                </a:solidFill>
                <a:latin typeface="Arial"/>
                <a:ea typeface="Gill Sans Light"/>
              </a:rPr>
              <a:t>C++ Const References</a:t>
            </a:r>
            <a:endParaRPr lang="en-US" sz="4000" b="0" strike="noStrike" spc="-1" dirty="0">
              <a:solidFill>
                <a:srgbClr val="191EA2"/>
              </a:solid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051239" y="6510239"/>
            <a:ext cx="198953" cy="433205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fld id="{20DD0D94-298B-4D26-A779-2A9D0E41161C}" type="slidenum">
              <a:rPr lang="en-US" sz="1270" b="0" strike="noStrike" spc="-1">
                <a:solidFill>
                  <a:srgbClr val="191EA2"/>
                </a:solidFill>
                <a:latin typeface="Gill Sans"/>
                <a:ea typeface="Gill Sans"/>
              </a:rPr>
              <a:t>9</a:t>
            </a:fld>
            <a:endParaRPr lang="en-US" sz="1270" b="0" strike="noStrike" spc="-1" dirty="0"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716198" y="1351036"/>
            <a:ext cx="10759603" cy="507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marL="457200" indent="-401803" defTabSz="410730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defRPr sz="2000" b="0" i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lvl="1" indent="-280988" defTabSz="410730" eaLnBrk="1" hangingPunct="1">
              <a:spcBef>
                <a:spcPts val="300"/>
              </a:spcBef>
              <a:buSzPct val="50000"/>
              <a:buFont typeface="Wingdings" panose="05000000000000000000" pitchFamily="2" charset="2"/>
              <a:buChar char="q"/>
              <a:defRPr sz="1800" b="0">
                <a:solidFill>
                  <a:srgbClr val="191EA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2575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27163" indent="-266700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600" b="0">
                <a:solidFill>
                  <a:srgbClr val="7030A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57350" indent="-230188" defTabSz="410730" eaLnBrk="1" hangingPunct="1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400" b="0">
                <a:solidFill>
                  <a:srgbClr val="00B05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25086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6pPr>
            <a:lvl7pPr marL="237509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7pPr>
            <a:lvl8pPr marL="2625104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8pPr>
            <a:lvl9pPr marL="2875113" indent="-401803" defTabSz="410730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0" dirty="0"/>
              <a:t>References can be used to avoid copying data</a:t>
            </a:r>
          </a:p>
          <a:p>
            <a:pPr lvl="1"/>
            <a:r>
              <a:rPr lang="en-US" dirty="0"/>
              <a:t>A reference is basically an alias to the assigned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FF723-1D77-B4B1-F180-8DF49914F3A6}"/>
              </a:ext>
            </a:extLst>
          </p:cNvPr>
          <p:cNvSpPr txBox="1"/>
          <p:nvPr/>
        </p:nvSpPr>
        <p:spPr>
          <a:xfrm>
            <a:off x="1866420" y="2390290"/>
            <a:ext cx="10065604" cy="3182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f(int &amp;a) { // a is now a reference to the passed variable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10; // reference assignments change original variable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x = 5;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f(x); // x is passed by reference to a</a:t>
            </a:r>
          </a:p>
          <a:p>
            <a:pPr>
              <a:lnSpc>
                <a:spcPts val="2000"/>
              </a:lnSpc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Prints 10 (instead of 5)</a:t>
            </a:r>
          </a:p>
          <a:p>
            <a:pPr>
              <a:lnSpc>
                <a:spcPts val="2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91117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ig Logo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2.xml><?xml version="1.0" encoding="utf-8"?>
<a:theme xmlns:a="http://schemas.openxmlformats.org/drawingml/2006/main" name="Text with normal heading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3.xml><?xml version="1.0" encoding="utf-8"?>
<a:theme xmlns:a="http://schemas.openxmlformats.org/drawingml/2006/main" name="Fancy Header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template wide.pptx" id="{2F7E3479-46E5-4D2F-9C4A-A44092FA6F11}" vid="{9997ABD2-C28D-460D-AECD-CC9F085155FB}"/>
    </a:ext>
  </a:extLst>
</a:theme>
</file>

<file path=ppt/theme/theme4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5A10438976445A4F2A564A9063629" ma:contentTypeVersion="6" ma:contentTypeDescription="Create a new document." ma:contentTypeScope="" ma:versionID="45806b5510493321e140864de03fb7ad">
  <xsd:schema xmlns:xsd="http://www.w3.org/2001/XMLSchema" xmlns:xs="http://www.w3.org/2001/XMLSchema" xmlns:p="http://schemas.microsoft.com/office/2006/metadata/properties" xmlns:ns2="63fc63a6-18cf-4814-8dee-b8d6616a2bda" targetNamespace="http://schemas.microsoft.com/office/2006/metadata/properties" ma:root="true" ma:fieldsID="3db532ccb85098a64b7e52bb711c9525" ns2:_="">
    <xsd:import namespace="63fc63a6-18cf-4814-8dee-b8d6616a2b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c63a6-18cf-4814-8dee-b8d6616a2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EF2080-A3D2-46D5-AF20-1C2055474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c63a6-18cf-4814-8dee-b8d6616a2b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6C1367-8D37-49A1-BF4B-2E9150DA2B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3fc63a6-18cf-4814-8dee-b8d6616a2bd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9D54C70-8A1F-433D-B3DF-B7287D9E16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template wide</Template>
  <TotalTime>9307</TotalTime>
  <Words>2645</Words>
  <Application>Microsoft Office PowerPoint</Application>
  <PresentationFormat>Widescreen</PresentationFormat>
  <Paragraphs>561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Gill Sans</vt:lpstr>
      <vt:lpstr>Gill Sans Light</vt:lpstr>
      <vt:lpstr>Lucida Grande</vt:lpstr>
      <vt:lpstr>Arial</vt:lpstr>
      <vt:lpstr>Courier New</vt:lpstr>
      <vt:lpstr>Helvetica</vt:lpstr>
      <vt:lpstr>Times New Roman</vt:lpstr>
      <vt:lpstr>Wingdings</vt:lpstr>
      <vt:lpstr>Big Logo</vt:lpstr>
      <vt:lpstr>Text with normal heading</vt:lpstr>
      <vt:lpstr>Fancy Header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Training</dc:title>
  <dc:creator>Greg Stitt</dc:creator>
  <cp:lastModifiedBy>Stitt,Gregory</cp:lastModifiedBy>
  <cp:revision>356</cp:revision>
  <dcterms:created xsi:type="dcterms:W3CDTF">2017-01-16T21:37:43Z</dcterms:created>
  <dcterms:modified xsi:type="dcterms:W3CDTF">2023-05-24T18:22:30Z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0x010100DD15A10438976445A4F2A564A9063629</vt:lpwstr>
  </property>
</Properties>
</file>