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4"/>
    <p:sldMasterId id="2147483648" r:id="rId5"/>
    <p:sldMasterId id="2147483676" r:id="rId6"/>
  </p:sldMasterIdLst>
  <p:notesMasterIdLst>
    <p:notesMasterId r:id="rId32"/>
  </p:notesMasterIdLst>
  <p:sldIdLst>
    <p:sldId id="321" r:id="rId7"/>
    <p:sldId id="405" r:id="rId8"/>
    <p:sldId id="413" r:id="rId9"/>
    <p:sldId id="416" r:id="rId10"/>
    <p:sldId id="417" r:id="rId11"/>
    <p:sldId id="418" r:id="rId12"/>
    <p:sldId id="419" r:id="rId13"/>
    <p:sldId id="412" r:id="rId14"/>
    <p:sldId id="406" r:id="rId15"/>
    <p:sldId id="420" r:id="rId16"/>
    <p:sldId id="422" r:id="rId17"/>
    <p:sldId id="423" r:id="rId18"/>
    <p:sldId id="424" r:id="rId19"/>
    <p:sldId id="426" r:id="rId20"/>
    <p:sldId id="425" r:id="rId21"/>
    <p:sldId id="427" r:id="rId22"/>
    <p:sldId id="407" r:id="rId23"/>
    <p:sldId id="395" r:id="rId24"/>
    <p:sldId id="461" r:id="rId25"/>
    <p:sldId id="455" r:id="rId26"/>
    <p:sldId id="456" r:id="rId27"/>
    <p:sldId id="457" r:id="rId28"/>
    <p:sldId id="458" r:id="rId29"/>
    <p:sldId id="459" r:id="rId30"/>
    <p:sldId id="460" r:id="rId31"/>
  </p:sldIdLst>
  <p:sldSz cx="12192000" cy="6858000"/>
  <p:notesSz cx="6858000" cy="9144000"/>
  <p:defaultTextStyle>
    <a:lvl1pPr defTabSz="321457">
      <a:defRPr sz="844">
        <a:latin typeface="Helvetica"/>
        <a:ea typeface="Helvetica"/>
        <a:cs typeface="Helvetica"/>
        <a:sym typeface="Helvetica"/>
      </a:defRPr>
    </a:lvl1pPr>
    <a:lvl2pPr indent="160729" defTabSz="321457">
      <a:defRPr sz="844">
        <a:latin typeface="Helvetica"/>
        <a:ea typeface="Helvetica"/>
        <a:cs typeface="Helvetica"/>
        <a:sym typeface="Helvetica"/>
      </a:defRPr>
    </a:lvl2pPr>
    <a:lvl3pPr indent="321457" defTabSz="321457">
      <a:defRPr sz="844">
        <a:latin typeface="Helvetica"/>
        <a:ea typeface="Helvetica"/>
        <a:cs typeface="Helvetica"/>
        <a:sym typeface="Helvetica"/>
      </a:defRPr>
    </a:lvl3pPr>
    <a:lvl4pPr indent="482186" defTabSz="321457">
      <a:defRPr sz="844">
        <a:latin typeface="Helvetica"/>
        <a:ea typeface="Helvetica"/>
        <a:cs typeface="Helvetica"/>
        <a:sym typeface="Helvetica"/>
      </a:defRPr>
    </a:lvl4pPr>
    <a:lvl5pPr indent="642915" defTabSz="321457">
      <a:defRPr sz="844">
        <a:latin typeface="Helvetica"/>
        <a:ea typeface="Helvetica"/>
        <a:cs typeface="Helvetica"/>
        <a:sym typeface="Helvetica"/>
      </a:defRPr>
    </a:lvl5pPr>
    <a:lvl6pPr indent="803643" defTabSz="321457">
      <a:defRPr sz="844">
        <a:latin typeface="Helvetica"/>
        <a:ea typeface="Helvetica"/>
        <a:cs typeface="Helvetica"/>
        <a:sym typeface="Helvetica"/>
      </a:defRPr>
    </a:lvl6pPr>
    <a:lvl7pPr indent="964372" defTabSz="321457">
      <a:defRPr sz="844">
        <a:latin typeface="Helvetica"/>
        <a:ea typeface="Helvetica"/>
        <a:cs typeface="Helvetica"/>
        <a:sym typeface="Helvetica"/>
      </a:defRPr>
    </a:lvl7pPr>
    <a:lvl8pPr indent="1125101" defTabSz="321457">
      <a:defRPr sz="844">
        <a:latin typeface="Helvetica"/>
        <a:ea typeface="Helvetica"/>
        <a:cs typeface="Helvetica"/>
        <a:sym typeface="Helvetica"/>
      </a:defRPr>
    </a:lvl8pPr>
    <a:lvl9pPr indent="1285829" defTabSz="321457">
      <a:defRPr sz="844">
        <a:latin typeface="Helvetica"/>
        <a:ea typeface="Helvetica"/>
        <a:cs typeface="Helvetica"/>
        <a:sym typeface="Helvetica"/>
      </a:defRPr>
    </a:lvl9pPr>
  </p:defaultTextStyle>
  <p:extLst>
    <p:ext uri="{521415D9-36F7-43E2-AB2F-B90AF26B5E84}">
      <p14:sectionLst xmlns:p14="http://schemas.microsoft.com/office/powerpoint/2010/main">
        <p14:section name="Default Section" id="{5C7B5D19-E944-4FD9-9D02-AEA7E8882AB7}">
          <p14:sldIdLst>
            <p14:sldId id="321"/>
            <p14:sldId id="405"/>
            <p14:sldId id="413"/>
            <p14:sldId id="416"/>
            <p14:sldId id="417"/>
            <p14:sldId id="418"/>
            <p14:sldId id="419"/>
            <p14:sldId id="412"/>
            <p14:sldId id="406"/>
            <p14:sldId id="420"/>
            <p14:sldId id="422"/>
            <p14:sldId id="423"/>
            <p14:sldId id="424"/>
            <p14:sldId id="426"/>
            <p14:sldId id="425"/>
            <p14:sldId id="427"/>
            <p14:sldId id="407"/>
            <p14:sldId id="395"/>
            <p14:sldId id="461"/>
            <p14:sldId id="455"/>
            <p14:sldId id="456"/>
            <p14:sldId id="457"/>
            <p14:sldId id="458"/>
            <p14:sldId id="459"/>
            <p14:sldId id="4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EA2"/>
    <a:srgbClr val="FF4B01"/>
    <a:srgbClr val="D14C64"/>
    <a:srgbClr val="8151CF"/>
    <a:srgbClr val="BDA4E6"/>
    <a:srgbClr val="5A2DA3"/>
    <a:srgbClr val="FFFFFF"/>
    <a:srgbClr val="F37021"/>
    <a:srgbClr val="45A4FC"/>
    <a:srgbClr val="1E2C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5FAB4C-AA88-3C4A-BECA-7495D1BBCA81}" v="1135" dt="2023-01-28T19:45:52.683"/>
  </p1510:revLst>
</p1510:revInfo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53" autoAdjust="0"/>
    <p:restoredTop sz="94607" autoAdjust="0"/>
  </p:normalViewPr>
  <p:slideViewPr>
    <p:cSldViewPr snapToGrid="0">
      <p:cViewPr varScale="1">
        <p:scale>
          <a:sx n="107" d="100"/>
          <a:sy n="107" d="100"/>
        </p:scale>
        <p:origin x="138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22" d="100"/>
          <a:sy n="122" d="100"/>
        </p:scale>
        <p:origin x="4076" y="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theme" Target="theme/theme1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oodward, Cale" userId="e20533ad-01a2-4015-a60e-3fb30981d184" providerId="ADAL" clId="{F75FAB4C-AA88-3C4A-BECA-7495D1BBCA81}"/>
    <pc:docChg chg="undo redo custSel addSld delSld modSld sldOrd modSection">
      <pc:chgData name="Woodward, Cale" userId="e20533ad-01a2-4015-a60e-3fb30981d184" providerId="ADAL" clId="{F75FAB4C-AA88-3C4A-BECA-7495D1BBCA81}" dt="2023-01-28T19:51:07.890" v="2015" actId="20578"/>
      <pc:docMkLst>
        <pc:docMk/>
      </pc:docMkLst>
      <pc:sldChg chg="ord">
        <pc:chgData name="Woodward, Cale" userId="e20533ad-01a2-4015-a60e-3fb30981d184" providerId="ADAL" clId="{F75FAB4C-AA88-3C4A-BECA-7495D1BBCA81}" dt="2023-01-28T19:41:50.052" v="1949" actId="20578"/>
        <pc:sldMkLst>
          <pc:docMk/>
          <pc:sldMk cId="0" sldId="259"/>
        </pc:sldMkLst>
      </pc:sldChg>
      <pc:sldChg chg="ord">
        <pc:chgData name="Woodward, Cale" userId="e20533ad-01a2-4015-a60e-3fb30981d184" providerId="ADAL" clId="{F75FAB4C-AA88-3C4A-BECA-7495D1BBCA81}" dt="2023-01-28T19:51:07.890" v="2015" actId="20578"/>
        <pc:sldMkLst>
          <pc:docMk/>
          <pc:sldMk cId="0" sldId="276"/>
        </pc:sldMkLst>
      </pc:sldChg>
      <pc:sldChg chg="ord">
        <pc:chgData name="Woodward, Cale" userId="e20533ad-01a2-4015-a60e-3fb30981d184" providerId="ADAL" clId="{F75FAB4C-AA88-3C4A-BECA-7495D1BBCA81}" dt="2023-01-28T19:51:07.890" v="2015" actId="20578"/>
        <pc:sldMkLst>
          <pc:docMk/>
          <pc:sldMk cId="0" sldId="277"/>
        </pc:sldMkLst>
      </pc:sldChg>
      <pc:sldChg chg="ord">
        <pc:chgData name="Woodward, Cale" userId="e20533ad-01a2-4015-a60e-3fb30981d184" providerId="ADAL" clId="{F75FAB4C-AA88-3C4A-BECA-7495D1BBCA81}" dt="2023-01-28T19:51:07.890" v="2015" actId="20578"/>
        <pc:sldMkLst>
          <pc:docMk/>
          <pc:sldMk cId="0" sldId="278"/>
        </pc:sldMkLst>
      </pc:sldChg>
      <pc:sldChg chg="modSp mod">
        <pc:chgData name="Woodward, Cale" userId="e20533ad-01a2-4015-a60e-3fb30981d184" providerId="ADAL" clId="{F75FAB4C-AA88-3C4A-BECA-7495D1BBCA81}" dt="2023-01-28T19:43:36.192" v="1970" actId="20577"/>
        <pc:sldMkLst>
          <pc:docMk/>
          <pc:sldMk cId="2704897114" sldId="384"/>
        </pc:sldMkLst>
        <pc:spChg chg="mod">
          <ac:chgData name="Woodward, Cale" userId="e20533ad-01a2-4015-a60e-3fb30981d184" providerId="ADAL" clId="{F75FAB4C-AA88-3C4A-BECA-7495D1BBCA81}" dt="2023-01-28T19:43:36.192" v="1970" actId="20577"/>
          <ac:spMkLst>
            <pc:docMk/>
            <pc:sldMk cId="2704897114" sldId="384"/>
            <ac:spMk id="7" creationId="{BABFDF0B-3F2A-9A0B-06B5-203C948ADC29}"/>
          </ac:spMkLst>
        </pc:spChg>
      </pc:sldChg>
      <pc:sldChg chg="modSp mod">
        <pc:chgData name="Woodward, Cale" userId="e20533ad-01a2-4015-a60e-3fb30981d184" providerId="ADAL" clId="{F75FAB4C-AA88-3C4A-BECA-7495D1BBCA81}" dt="2023-01-28T19:47:49.636" v="2014" actId="20577"/>
        <pc:sldMkLst>
          <pc:docMk/>
          <pc:sldMk cId="1433137191" sldId="385"/>
        </pc:sldMkLst>
        <pc:spChg chg="mod">
          <ac:chgData name="Woodward, Cale" userId="e20533ad-01a2-4015-a60e-3fb30981d184" providerId="ADAL" clId="{F75FAB4C-AA88-3C4A-BECA-7495D1BBCA81}" dt="2023-01-28T19:47:49.636" v="2014" actId="20577"/>
          <ac:spMkLst>
            <pc:docMk/>
            <pc:sldMk cId="1433137191" sldId="385"/>
            <ac:spMk id="7" creationId="{BABFDF0B-3F2A-9A0B-06B5-203C948ADC29}"/>
          </ac:spMkLst>
        </pc:spChg>
      </pc:sldChg>
      <pc:sldChg chg="modSp mod">
        <pc:chgData name="Woodward, Cale" userId="e20533ad-01a2-4015-a60e-3fb30981d184" providerId="ADAL" clId="{F75FAB4C-AA88-3C4A-BECA-7495D1BBCA81}" dt="2023-01-23T18:03:58.848" v="83" actId="20577"/>
        <pc:sldMkLst>
          <pc:docMk/>
          <pc:sldMk cId="521994290" sldId="386"/>
        </pc:sldMkLst>
        <pc:spChg chg="mod">
          <ac:chgData name="Woodward, Cale" userId="e20533ad-01a2-4015-a60e-3fb30981d184" providerId="ADAL" clId="{F75FAB4C-AA88-3C4A-BECA-7495D1BBCA81}" dt="2023-01-23T18:03:58.848" v="83" actId="20577"/>
          <ac:spMkLst>
            <pc:docMk/>
            <pc:sldMk cId="521994290" sldId="386"/>
            <ac:spMk id="7" creationId="{BABFDF0B-3F2A-9A0B-06B5-203C948ADC29}"/>
          </ac:spMkLst>
        </pc:spChg>
      </pc:sldChg>
      <pc:sldChg chg="new del">
        <pc:chgData name="Woodward, Cale" userId="e20533ad-01a2-4015-a60e-3fb30981d184" providerId="ADAL" clId="{F75FAB4C-AA88-3C4A-BECA-7495D1BBCA81}" dt="2023-01-27T17:16:26.099" v="85" actId="2696"/>
        <pc:sldMkLst>
          <pc:docMk/>
          <pc:sldMk cId="505153594" sldId="393"/>
        </pc:sldMkLst>
      </pc:sldChg>
      <pc:sldChg chg="addSp delSp modSp add mod ord modAnim">
        <pc:chgData name="Woodward, Cale" userId="e20533ad-01a2-4015-a60e-3fb30981d184" providerId="ADAL" clId="{F75FAB4C-AA88-3C4A-BECA-7495D1BBCA81}" dt="2023-01-28T19:30:16.410" v="1614" actId="20578"/>
        <pc:sldMkLst>
          <pc:docMk/>
          <pc:sldMk cId="3749602305" sldId="393"/>
        </pc:sldMkLst>
        <pc:spChg chg="mod">
          <ac:chgData name="Woodward, Cale" userId="e20533ad-01a2-4015-a60e-3fb30981d184" providerId="ADAL" clId="{F75FAB4C-AA88-3C4A-BECA-7495D1BBCA81}" dt="2023-01-27T17:20:24.039" v="89"/>
          <ac:spMkLst>
            <pc:docMk/>
            <pc:sldMk cId="3749602305" sldId="393"/>
            <ac:spMk id="5" creationId="{10B025C7-4243-CAD7-41E6-6ADDF17DECCF}"/>
          </ac:spMkLst>
        </pc:spChg>
        <pc:spChg chg="mod">
          <ac:chgData name="Woodward, Cale" userId="e20533ad-01a2-4015-a60e-3fb30981d184" providerId="ADAL" clId="{F75FAB4C-AA88-3C4A-BECA-7495D1BBCA81}" dt="2023-01-27T17:20:24.039" v="89"/>
          <ac:spMkLst>
            <pc:docMk/>
            <pc:sldMk cId="3749602305" sldId="393"/>
            <ac:spMk id="6" creationId="{9AAA32AB-0D8A-2438-3D6B-E7A8AAD6A754}"/>
          </ac:spMkLst>
        </pc:spChg>
        <pc:spChg chg="del mod">
          <ac:chgData name="Woodward, Cale" userId="e20533ad-01a2-4015-a60e-3fb30981d184" providerId="ADAL" clId="{F75FAB4C-AA88-3C4A-BECA-7495D1BBCA81}" dt="2023-01-27T17:16:35.040" v="88" actId="478"/>
          <ac:spMkLst>
            <pc:docMk/>
            <pc:sldMk cId="3749602305" sldId="393"/>
            <ac:spMk id="7" creationId="{BABFDF0B-3F2A-9A0B-06B5-203C948ADC29}"/>
          </ac:spMkLst>
        </pc:spChg>
        <pc:spChg chg="mod">
          <ac:chgData name="Woodward, Cale" userId="e20533ad-01a2-4015-a60e-3fb30981d184" providerId="ADAL" clId="{F75FAB4C-AA88-3C4A-BECA-7495D1BBCA81}" dt="2023-01-27T17:22:20.917" v="96"/>
          <ac:spMkLst>
            <pc:docMk/>
            <pc:sldMk cId="3749602305" sldId="393"/>
            <ac:spMk id="9" creationId="{677B5F77-46D1-19F6-E8C7-A2A3027A07D4}"/>
          </ac:spMkLst>
        </pc:spChg>
        <pc:spChg chg="mod">
          <ac:chgData name="Woodward, Cale" userId="e20533ad-01a2-4015-a60e-3fb30981d184" providerId="ADAL" clId="{F75FAB4C-AA88-3C4A-BECA-7495D1BBCA81}" dt="2023-01-27T17:41:19.563" v="311" actId="20577"/>
          <ac:spMkLst>
            <pc:docMk/>
            <pc:sldMk cId="3749602305" sldId="393"/>
            <ac:spMk id="10" creationId="{7A25BDDD-EFA2-70B2-D37B-81EBACB5E024}"/>
          </ac:spMkLst>
        </pc:spChg>
        <pc:spChg chg="mod">
          <ac:chgData name="Woodward, Cale" userId="e20533ad-01a2-4015-a60e-3fb30981d184" providerId="ADAL" clId="{F75FAB4C-AA88-3C4A-BECA-7495D1BBCA81}" dt="2023-01-27T17:22:48.483" v="103"/>
          <ac:spMkLst>
            <pc:docMk/>
            <pc:sldMk cId="3749602305" sldId="393"/>
            <ac:spMk id="12" creationId="{DA2662B4-690D-94A7-2D58-C99D3391BE5B}"/>
          </ac:spMkLst>
        </pc:spChg>
        <pc:spChg chg="mod">
          <ac:chgData name="Woodward, Cale" userId="e20533ad-01a2-4015-a60e-3fb30981d184" providerId="ADAL" clId="{F75FAB4C-AA88-3C4A-BECA-7495D1BBCA81}" dt="2023-01-27T17:41:22.567" v="314" actId="20577"/>
          <ac:spMkLst>
            <pc:docMk/>
            <pc:sldMk cId="3749602305" sldId="393"/>
            <ac:spMk id="13" creationId="{FBC1F333-1554-DC16-FCD0-6A470DC594E9}"/>
          </ac:spMkLst>
        </pc:spChg>
        <pc:spChg chg="mod">
          <ac:chgData name="Woodward, Cale" userId="e20533ad-01a2-4015-a60e-3fb30981d184" providerId="ADAL" clId="{F75FAB4C-AA88-3C4A-BECA-7495D1BBCA81}" dt="2023-01-27T17:23:02.055" v="107" actId="1076"/>
          <ac:spMkLst>
            <pc:docMk/>
            <pc:sldMk cId="3749602305" sldId="393"/>
            <ac:spMk id="15" creationId="{D9DFA540-E794-359A-5F24-3478122F5204}"/>
          </ac:spMkLst>
        </pc:spChg>
        <pc:spChg chg="mod">
          <ac:chgData name="Woodward, Cale" userId="e20533ad-01a2-4015-a60e-3fb30981d184" providerId="ADAL" clId="{F75FAB4C-AA88-3C4A-BECA-7495D1BBCA81}" dt="2023-01-27T17:41:26.137" v="316" actId="20577"/>
          <ac:spMkLst>
            <pc:docMk/>
            <pc:sldMk cId="3749602305" sldId="393"/>
            <ac:spMk id="16" creationId="{98A35041-E21D-D7F5-DA34-2F67D844DA76}"/>
          </ac:spMkLst>
        </pc:spChg>
        <pc:spChg chg="add mod">
          <ac:chgData name="Woodward, Cale" userId="e20533ad-01a2-4015-a60e-3fb30981d184" providerId="ADAL" clId="{F75FAB4C-AA88-3C4A-BECA-7495D1BBCA81}" dt="2023-01-27T23:42:19.928" v="1014" actId="14100"/>
          <ac:spMkLst>
            <pc:docMk/>
            <pc:sldMk cId="3749602305" sldId="393"/>
            <ac:spMk id="17" creationId="{AB5DE1A1-E7FF-602A-ABDE-D627CD935F18}"/>
          </ac:spMkLst>
        </pc:spChg>
        <pc:spChg chg="add mod">
          <ac:chgData name="Woodward, Cale" userId="e20533ad-01a2-4015-a60e-3fb30981d184" providerId="ADAL" clId="{F75FAB4C-AA88-3C4A-BECA-7495D1BBCA81}" dt="2023-01-27T17:37:29.038" v="262" actId="1076"/>
          <ac:spMkLst>
            <pc:docMk/>
            <pc:sldMk cId="3749602305" sldId="393"/>
            <ac:spMk id="28" creationId="{AC2B9BEF-A3EB-CF9B-A054-CE617BA08B69}"/>
          </ac:spMkLst>
        </pc:spChg>
        <pc:grpChg chg="add mod">
          <ac:chgData name="Woodward, Cale" userId="e20533ad-01a2-4015-a60e-3fb30981d184" providerId="ADAL" clId="{F75FAB4C-AA88-3C4A-BECA-7495D1BBCA81}" dt="2023-01-27T17:23:24.514" v="115" actId="1076"/>
          <ac:grpSpMkLst>
            <pc:docMk/>
            <pc:sldMk cId="3749602305" sldId="393"/>
            <ac:grpSpMk id="3" creationId="{7ADF680B-A024-F261-EBED-E6DB90676548}"/>
          </ac:grpSpMkLst>
        </pc:grpChg>
        <pc:grpChg chg="add mod">
          <ac:chgData name="Woodward, Cale" userId="e20533ad-01a2-4015-a60e-3fb30981d184" providerId="ADAL" clId="{F75FAB4C-AA88-3C4A-BECA-7495D1BBCA81}" dt="2023-01-27T17:22:47.075" v="102" actId="1076"/>
          <ac:grpSpMkLst>
            <pc:docMk/>
            <pc:sldMk cId="3749602305" sldId="393"/>
            <ac:grpSpMk id="8" creationId="{C3900806-B172-C4CA-3FFB-530F1FD3FBD0}"/>
          </ac:grpSpMkLst>
        </pc:grpChg>
        <pc:grpChg chg="add mod">
          <ac:chgData name="Woodward, Cale" userId="e20533ad-01a2-4015-a60e-3fb30981d184" providerId="ADAL" clId="{F75FAB4C-AA88-3C4A-BECA-7495D1BBCA81}" dt="2023-01-27T17:22:55.723" v="104" actId="1076"/>
          <ac:grpSpMkLst>
            <pc:docMk/>
            <pc:sldMk cId="3749602305" sldId="393"/>
            <ac:grpSpMk id="11" creationId="{A80AE0E8-72CE-7125-7040-98B24DEBC7B0}"/>
          </ac:grpSpMkLst>
        </pc:grpChg>
        <pc:grpChg chg="add mod">
          <ac:chgData name="Woodward, Cale" userId="e20533ad-01a2-4015-a60e-3fb30981d184" providerId="ADAL" clId="{F75FAB4C-AA88-3C4A-BECA-7495D1BBCA81}" dt="2023-01-27T17:23:05.750" v="108" actId="1076"/>
          <ac:grpSpMkLst>
            <pc:docMk/>
            <pc:sldMk cId="3749602305" sldId="393"/>
            <ac:grpSpMk id="14" creationId="{803609CD-2216-CFD3-AD4C-2A1A6E8ABBCC}"/>
          </ac:grpSpMkLst>
        </pc:grpChg>
        <pc:cxnChg chg="add mod">
          <ac:chgData name="Woodward, Cale" userId="e20533ad-01a2-4015-a60e-3fb30981d184" providerId="ADAL" clId="{F75FAB4C-AA88-3C4A-BECA-7495D1BBCA81}" dt="2023-01-27T17:32:14.018" v="225" actId="14100"/>
          <ac:cxnSpMkLst>
            <pc:docMk/>
            <pc:sldMk cId="3749602305" sldId="393"/>
            <ac:cxnSpMk id="19" creationId="{B20E87B6-502B-3D3B-9931-F5F14C950A0E}"/>
          </ac:cxnSpMkLst>
        </pc:cxnChg>
        <pc:cxnChg chg="add">
          <ac:chgData name="Woodward, Cale" userId="e20533ad-01a2-4015-a60e-3fb30981d184" providerId="ADAL" clId="{F75FAB4C-AA88-3C4A-BECA-7495D1BBCA81}" dt="2023-01-27T17:31:48.325" v="219" actId="11529"/>
          <ac:cxnSpMkLst>
            <pc:docMk/>
            <pc:sldMk cId="3749602305" sldId="393"/>
            <ac:cxnSpMk id="21" creationId="{621BF01E-1473-960B-FCC9-763F77E65F5B}"/>
          </ac:cxnSpMkLst>
        </pc:cxnChg>
        <pc:cxnChg chg="add del mod">
          <ac:chgData name="Woodward, Cale" userId="e20533ad-01a2-4015-a60e-3fb30981d184" providerId="ADAL" clId="{F75FAB4C-AA88-3C4A-BECA-7495D1BBCA81}" dt="2023-01-27T17:32:24.466" v="229" actId="14100"/>
          <ac:cxnSpMkLst>
            <pc:docMk/>
            <pc:sldMk cId="3749602305" sldId="393"/>
            <ac:cxnSpMk id="22" creationId="{56DABF2C-A778-7DFD-F4AE-6C76A25C6049}"/>
          </ac:cxnSpMkLst>
        </pc:cxnChg>
        <pc:cxnChg chg="add mod">
          <ac:chgData name="Woodward, Cale" userId="e20533ad-01a2-4015-a60e-3fb30981d184" providerId="ADAL" clId="{F75FAB4C-AA88-3C4A-BECA-7495D1BBCA81}" dt="2023-01-27T17:31:59.919" v="223" actId="1076"/>
          <ac:cxnSpMkLst>
            <pc:docMk/>
            <pc:sldMk cId="3749602305" sldId="393"/>
            <ac:cxnSpMk id="23" creationId="{D49DAA99-F782-3D6A-9B36-A2AD84FC3674}"/>
          </ac:cxnSpMkLst>
        </pc:cxnChg>
        <pc:cxnChg chg="add mod">
          <ac:chgData name="Woodward, Cale" userId="e20533ad-01a2-4015-a60e-3fb30981d184" providerId="ADAL" clId="{F75FAB4C-AA88-3C4A-BECA-7495D1BBCA81}" dt="2023-01-27T17:43:02.871" v="348" actId="1076"/>
          <ac:cxnSpMkLst>
            <pc:docMk/>
            <pc:sldMk cId="3749602305" sldId="393"/>
            <ac:cxnSpMk id="27" creationId="{38F2E198-F13E-757E-55DB-2256A07A4A3D}"/>
          </ac:cxnSpMkLst>
        </pc:cxnChg>
      </pc:sldChg>
      <pc:sldChg chg="addSp delSp modSp add mod delAnim modAnim">
        <pc:chgData name="Woodward, Cale" userId="e20533ad-01a2-4015-a60e-3fb30981d184" providerId="ADAL" clId="{F75FAB4C-AA88-3C4A-BECA-7495D1BBCA81}" dt="2023-01-28T19:45:52.683" v="1979" actId="6549"/>
        <pc:sldMkLst>
          <pc:docMk/>
          <pc:sldMk cId="703463710" sldId="394"/>
        </pc:sldMkLst>
        <pc:spChg chg="mod">
          <ac:chgData name="Woodward, Cale" userId="e20533ad-01a2-4015-a60e-3fb30981d184" providerId="ADAL" clId="{F75FAB4C-AA88-3C4A-BECA-7495D1BBCA81}" dt="2023-01-27T19:28:34.177" v="693" actId="167"/>
          <ac:spMkLst>
            <pc:docMk/>
            <pc:sldMk cId="703463710" sldId="394"/>
            <ac:spMk id="6" creationId="{9AAA32AB-0D8A-2438-3D6B-E7A8AAD6A754}"/>
          </ac:spMkLst>
        </pc:spChg>
        <pc:spChg chg="add del mod">
          <ac:chgData name="Woodward, Cale" userId="e20533ad-01a2-4015-a60e-3fb30981d184" providerId="ADAL" clId="{F75FAB4C-AA88-3C4A-BECA-7495D1BBCA81}" dt="2023-01-27T19:42:36.550" v="740" actId="478"/>
          <ac:spMkLst>
            <pc:docMk/>
            <pc:sldMk cId="703463710" sldId="394"/>
            <ac:spMk id="8" creationId="{C20AC861-E617-EADE-FC89-FFD96F326C23}"/>
          </ac:spMkLst>
        </pc:spChg>
        <pc:spChg chg="mod">
          <ac:chgData name="Woodward, Cale" userId="e20533ad-01a2-4015-a60e-3fb30981d184" providerId="ADAL" clId="{F75FAB4C-AA88-3C4A-BECA-7495D1BBCA81}" dt="2023-01-27T17:43:13.293" v="351" actId="20577"/>
          <ac:spMkLst>
            <pc:docMk/>
            <pc:sldMk cId="703463710" sldId="394"/>
            <ac:spMk id="10" creationId="{7A25BDDD-EFA2-70B2-D37B-81EBACB5E024}"/>
          </ac:spMkLst>
        </pc:spChg>
        <pc:spChg chg="mod">
          <ac:chgData name="Woodward, Cale" userId="e20533ad-01a2-4015-a60e-3fb30981d184" providerId="ADAL" clId="{F75FAB4C-AA88-3C4A-BECA-7495D1BBCA81}" dt="2023-01-27T19:28:26.820" v="692" actId="167"/>
          <ac:spMkLst>
            <pc:docMk/>
            <pc:sldMk cId="703463710" sldId="394"/>
            <ac:spMk id="10" creationId="{BCE94C66-5E3F-A3BE-AADD-954743520CD5}"/>
          </ac:spMkLst>
        </pc:spChg>
        <pc:spChg chg="mod">
          <ac:chgData name="Woodward, Cale" userId="e20533ad-01a2-4015-a60e-3fb30981d184" providerId="ADAL" clId="{F75FAB4C-AA88-3C4A-BECA-7495D1BBCA81}" dt="2023-01-27T19:27:38.101" v="684"/>
          <ac:spMkLst>
            <pc:docMk/>
            <pc:sldMk cId="703463710" sldId="394"/>
            <ac:spMk id="14" creationId="{6F9FCAAF-7BC4-5799-15BE-833D8352608F}"/>
          </ac:spMkLst>
        </pc:spChg>
        <pc:spChg chg="mod">
          <ac:chgData name="Woodward, Cale" userId="e20533ad-01a2-4015-a60e-3fb30981d184" providerId="ADAL" clId="{F75FAB4C-AA88-3C4A-BECA-7495D1BBCA81}" dt="2023-01-28T19:45:52.683" v="1979" actId="6549"/>
          <ac:spMkLst>
            <pc:docMk/>
            <pc:sldMk cId="703463710" sldId="394"/>
            <ac:spMk id="17" creationId="{AB5DE1A1-E7FF-602A-ABDE-D627CD935F18}"/>
          </ac:spMkLst>
        </pc:spChg>
        <pc:spChg chg="mod">
          <ac:chgData name="Woodward, Cale" userId="e20533ad-01a2-4015-a60e-3fb30981d184" providerId="ADAL" clId="{F75FAB4C-AA88-3C4A-BECA-7495D1BBCA81}" dt="2023-01-27T17:46:50.166" v="536"/>
          <ac:spMkLst>
            <pc:docMk/>
            <pc:sldMk cId="703463710" sldId="394"/>
            <ac:spMk id="18" creationId="{54D66F00-D389-5FEE-8AE0-24D08C49A0AE}"/>
          </ac:spMkLst>
        </pc:spChg>
        <pc:spChg chg="mod">
          <ac:chgData name="Woodward, Cale" userId="e20533ad-01a2-4015-a60e-3fb30981d184" providerId="ADAL" clId="{F75FAB4C-AA88-3C4A-BECA-7495D1BBCA81}" dt="2023-01-27T17:47:22.418" v="544" actId="1076"/>
          <ac:spMkLst>
            <pc:docMk/>
            <pc:sldMk cId="703463710" sldId="394"/>
            <ac:spMk id="20" creationId="{EB623981-7F28-6C63-FC13-ECB24D181200}"/>
          </ac:spMkLst>
        </pc:spChg>
        <pc:spChg chg="add del mod">
          <ac:chgData name="Woodward, Cale" userId="e20533ad-01a2-4015-a60e-3fb30981d184" providerId="ADAL" clId="{F75FAB4C-AA88-3C4A-BECA-7495D1BBCA81}" dt="2023-01-27T19:23:23.606" v="638" actId="478"/>
          <ac:spMkLst>
            <pc:docMk/>
            <pc:sldMk cId="703463710" sldId="394"/>
            <ac:spMk id="24" creationId="{18CDEC4A-1B9E-D927-2A7B-27329764D602}"/>
          </ac:spMkLst>
        </pc:spChg>
        <pc:spChg chg="add del mod">
          <ac:chgData name="Woodward, Cale" userId="e20533ad-01a2-4015-a60e-3fb30981d184" providerId="ADAL" clId="{F75FAB4C-AA88-3C4A-BECA-7495D1BBCA81}" dt="2023-01-27T19:42:28.558" v="739" actId="478"/>
          <ac:spMkLst>
            <pc:docMk/>
            <pc:sldMk cId="703463710" sldId="394"/>
            <ac:spMk id="25" creationId="{EB539E83-0D8B-240F-A229-EBDDBA31C2B1}"/>
          </ac:spMkLst>
        </pc:spChg>
        <pc:spChg chg="add mod">
          <ac:chgData name="Woodward, Cale" userId="e20533ad-01a2-4015-a60e-3fb30981d184" providerId="ADAL" clId="{F75FAB4C-AA88-3C4A-BECA-7495D1BBCA81}" dt="2023-01-27T19:46:52.074" v="783" actId="207"/>
          <ac:spMkLst>
            <pc:docMk/>
            <pc:sldMk cId="703463710" sldId="394"/>
            <ac:spMk id="26" creationId="{9673CDDD-C720-AE49-FB97-61A93F03108C}"/>
          </ac:spMkLst>
        </pc:spChg>
        <pc:spChg chg="add mod">
          <ac:chgData name="Woodward, Cale" userId="e20533ad-01a2-4015-a60e-3fb30981d184" providerId="ADAL" clId="{F75FAB4C-AA88-3C4A-BECA-7495D1BBCA81}" dt="2023-01-27T23:52:01.364" v="1251" actId="20577"/>
          <ac:spMkLst>
            <pc:docMk/>
            <pc:sldMk cId="703463710" sldId="394"/>
            <ac:spMk id="27" creationId="{50FB8F44-CC18-AD50-E015-191B9F823F11}"/>
          </ac:spMkLst>
        </pc:spChg>
        <pc:spChg chg="add mod">
          <ac:chgData name="Woodward, Cale" userId="e20533ad-01a2-4015-a60e-3fb30981d184" providerId="ADAL" clId="{F75FAB4C-AA88-3C4A-BECA-7495D1BBCA81}" dt="2023-01-27T23:51:56.243" v="1239" actId="20577"/>
          <ac:spMkLst>
            <pc:docMk/>
            <pc:sldMk cId="703463710" sldId="394"/>
            <ac:spMk id="28" creationId="{63D3B441-E56D-43E0-1AA9-5FF203242048}"/>
          </ac:spMkLst>
        </pc:spChg>
        <pc:spChg chg="del">
          <ac:chgData name="Woodward, Cale" userId="e20533ad-01a2-4015-a60e-3fb30981d184" providerId="ADAL" clId="{F75FAB4C-AA88-3C4A-BECA-7495D1BBCA81}" dt="2023-01-27T17:43:20.767" v="357" actId="478"/>
          <ac:spMkLst>
            <pc:docMk/>
            <pc:sldMk cId="703463710" sldId="394"/>
            <ac:spMk id="28" creationId="{AC2B9BEF-A3EB-CF9B-A054-CE617BA08B69}"/>
          </ac:spMkLst>
        </pc:spChg>
        <pc:grpChg chg="del">
          <ac:chgData name="Woodward, Cale" userId="e20533ad-01a2-4015-a60e-3fb30981d184" providerId="ADAL" clId="{F75FAB4C-AA88-3C4A-BECA-7495D1BBCA81}" dt="2023-01-27T19:42:26.163" v="738" actId="478"/>
          <ac:grpSpMkLst>
            <pc:docMk/>
            <pc:sldMk cId="703463710" sldId="394"/>
            <ac:grpSpMk id="3" creationId="{7ADF680B-A024-F261-EBED-E6DB90676548}"/>
          </ac:grpSpMkLst>
        </pc:grpChg>
        <pc:grpChg chg="add del mod">
          <ac:chgData name="Woodward, Cale" userId="e20533ad-01a2-4015-a60e-3fb30981d184" providerId="ADAL" clId="{F75FAB4C-AA88-3C4A-BECA-7495D1BBCA81}" dt="2023-01-27T19:42:49.581" v="741" actId="478"/>
          <ac:grpSpMkLst>
            <pc:docMk/>
            <pc:sldMk cId="703463710" sldId="394"/>
            <ac:grpSpMk id="7" creationId="{4B81CEAC-554F-8A81-44E3-6D8FED05E6B7}"/>
          </ac:grpSpMkLst>
        </pc:grpChg>
        <pc:grpChg chg="del">
          <ac:chgData name="Woodward, Cale" userId="e20533ad-01a2-4015-a60e-3fb30981d184" providerId="ADAL" clId="{F75FAB4C-AA88-3C4A-BECA-7495D1BBCA81}" dt="2023-01-27T17:43:14.487" v="352" actId="478"/>
          <ac:grpSpMkLst>
            <pc:docMk/>
            <pc:sldMk cId="703463710" sldId="394"/>
            <ac:grpSpMk id="8" creationId="{C3900806-B172-C4CA-3FFB-530F1FD3FBD0}"/>
          </ac:grpSpMkLst>
        </pc:grpChg>
        <pc:grpChg chg="add mod">
          <ac:chgData name="Woodward, Cale" userId="e20533ad-01a2-4015-a60e-3fb30981d184" providerId="ADAL" clId="{F75FAB4C-AA88-3C4A-BECA-7495D1BBCA81}" dt="2023-01-27T19:28:46.493" v="696" actId="1076"/>
          <ac:grpSpMkLst>
            <pc:docMk/>
            <pc:sldMk cId="703463710" sldId="394"/>
            <ac:grpSpMk id="9" creationId="{2E26DB57-F57F-6B94-3B67-59A589AFCC20}"/>
          </ac:grpSpMkLst>
        </pc:grpChg>
        <pc:grpChg chg="del">
          <ac:chgData name="Woodward, Cale" userId="e20533ad-01a2-4015-a60e-3fb30981d184" providerId="ADAL" clId="{F75FAB4C-AA88-3C4A-BECA-7495D1BBCA81}" dt="2023-01-27T17:43:18.465" v="356" actId="478"/>
          <ac:grpSpMkLst>
            <pc:docMk/>
            <pc:sldMk cId="703463710" sldId="394"/>
            <ac:grpSpMk id="14" creationId="{803609CD-2216-CFD3-AD4C-2A1A6E8ABBCC}"/>
          </ac:grpSpMkLst>
        </pc:grpChg>
        <pc:cxnChg chg="add mod">
          <ac:chgData name="Woodward, Cale" userId="e20533ad-01a2-4015-a60e-3fb30981d184" providerId="ADAL" clId="{F75FAB4C-AA88-3C4A-BECA-7495D1BBCA81}" dt="2023-01-27T19:44:18.577" v="753" actId="404"/>
          <ac:cxnSpMkLst>
            <pc:docMk/>
            <pc:sldMk cId="703463710" sldId="394"/>
            <ac:cxnSpMk id="16" creationId="{9A68899B-C267-3455-91FF-FD93B76942EE}"/>
          </ac:cxnSpMkLst>
        </pc:cxnChg>
        <pc:cxnChg chg="mod">
          <ac:chgData name="Woodward, Cale" userId="e20533ad-01a2-4015-a60e-3fb30981d184" providerId="ADAL" clId="{F75FAB4C-AA88-3C4A-BECA-7495D1BBCA81}" dt="2023-01-27T19:42:26.163" v="738" actId="478"/>
          <ac:cxnSpMkLst>
            <pc:docMk/>
            <pc:sldMk cId="703463710" sldId="394"/>
            <ac:cxnSpMk id="19" creationId="{B20E87B6-502B-3D3B-9931-F5F14C950A0E}"/>
          </ac:cxnSpMkLst>
        </pc:cxnChg>
        <pc:cxnChg chg="del mod">
          <ac:chgData name="Woodward, Cale" userId="e20533ad-01a2-4015-a60e-3fb30981d184" providerId="ADAL" clId="{F75FAB4C-AA88-3C4A-BECA-7495D1BBCA81}" dt="2023-01-27T17:43:15.499" v="353" actId="478"/>
          <ac:cxnSpMkLst>
            <pc:docMk/>
            <pc:sldMk cId="703463710" sldId="394"/>
            <ac:cxnSpMk id="21" creationId="{621BF01E-1473-960B-FCC9-763F77E65F5B}"/>
          </ac:cxnSpMkLst>
        </pc:cxnChg>
        <pc:cxnChg chg="add mod">
          <ac:chgData name="Woodward, Cale" userId="e20533ad-01a2-4015-a60e-3fb30981d184" providerId="ADAL" clId="{F75FAB4C-AA88-3C4A-BECA-7495D1BBCA81}" dt="2023-01-27T19:44:18.577" v="753" actId="404"/>
          <ac:cxnSpMkLst>
            <pc:docMk/>
            <pc:sldMk cId="703463710" sldId="394"/>
            <ac:cxnSpMk id="21" creationId="{6B279C3C-64B9-4C1C-64D5-9130BEA735BE}"/>
          </ac:cxnSpMkLst>
        </pc:cxnChg>
        <pc:cxnChg chg="del">
          <ac:chgData name="Woodward, Cale" userId="e20533ad-01a2-4015-a60e-3fb30981d184" providerId="ADAL" clId="{F75FAB4C-AA88-3C4A-BECA-7495D1BBCA81}" dt="2023-01-27T17:43:16.247" v="354" actId="478"/>
          <ac:cxnSpMkLst>
            <pc:docMk/>
            <pc:sldMk cId="703463710" sldId="394"/>
            <ac:cxnSpMk id="22" creationId="{56DABF2C-A778-7DFD-F4AE-6C76A25C6049}"/>
          </ac:cxnSpMkLst>
        </pc:cxnChg>
        <pc:cxnChg chg="del">
          <ac:chgData name="Woodward, Cale" userId="e20533ad-01a2-4015-a60e-3fb30981d184" providerId="ADAL" clId="{F75FAB4C-AA88-3C4A-BECA-7495D1BBCA81}" dt="2023-01-27T17:43:17.462" v="355" actId="478"/>
          <ac:cxnSpMkLst>
            <pc:docMk/>
            <pc:sldMk cId="703463710" sldId="394"/>
            <ac:cxnSpMk id="23" creationId="{D49DAA99-F782-3D6A-9B36-A2AD84FC3674}"/>
          </ac:cxnSpMkLst>
        </pc:cxnChg>
        <pc:cxnChg chg="del">
          <ac:chgData name="Woodward, Cale" userId="e20533ad-01a2-4015-a60e-3fb30981d184" providerId="ADAL" clId="{F75FAB4C-AA88-3C4A-BECA-7495D1BBCA81}" dt="2023-01-27T17:43:12.134" v="350" actId="478"/>
          <ac:cxnSpMkLst>
            <pc:docMk/>
            <pc:sldMk cId="703463710" sldId="394"/>
            <ac:cxnSpMk id="27" creationId="{38F2E198-F13E-757E-55DB-2256A07A4A3D}"/>
          </ac:cxnSpMkLst>
        </pc:cxnChg>
      </pc:sldChg>
      <pc:sldChg chg="addSp delSp modSp add del mod">
        <pc:chgData name="Woodward, Cale" userId="e20533ad-01a2-4015-a60e-3fb30981d184" providerId="ADAL" clId="{F75FAB4C-AA88-3C4A-BECA-7495D1BBCA81}" dt="2023-01-28T19:27:18.096" v="1599" actId="2696"/>
        <pc:sldMkLst>
          <pc:docMk/>
          <pc:sldMk cId="1346133796" sldId="395"/>
        </pc:sldMkLst>
        <pc:spChg chg="add mod">
          <ac:chgData name="Woodward, Cale" userId="e20533ad-01a2-4015-a60e-3fb30981d184" providerId="ADAL" clId="{F75FAB4C-AA88-3C4A-BECA-7495D1BBCA81}" dt="2023-01-27T17:48:47.124" v="573" actId="20577"/>
          <ac:spMkLst>
            <pc:docMk/>
            <pc:sldMk cId="1346133796" sldId="395"/>
            <ac:spMk id="8" creationId="{AE9158A0-6A20-C0FB-76A0-CC4A7AE87382}"/>
          </ac:spMkLst>
        </pc:spChg>
        <pc:spChg chg="add mod">
          <ac:chgData name="Woodward, Cale" userId="e20533ad-01a2-4015-a60e-3fb30981d184" providerId="ADAL" clId="{F75FAB4C-AA88-3C4A-BECA-7495D1BBCA81}" dt="2023-01-27T17:49:04.508" v="585" actId="1076"/>
          <ac:spMkLst>
            <pc:docMk/>
            <pc:sldMk cId="1346133796" sldId="395"/>
            <ac:spMk id="9" creationId="{48D19145-1EA6-B831-6B8C-ED92F36825B6}"/>
          </ac:spMkLst>
        </pc:spChg>
        <pc:spChg chg="mod">
          <ac:chgData name="Woodward, Cale" userId="e20533ad-01a2-4015-a60e-3fb30981d184" providerId="ADAL" clId="{F75FAB4C-AA88-3C4A-BECA-7495D1BBCA81}" dt="2023-01-27T17:49:26.740" v="625" actId="14100"/>
          <ac:spMkLst>
            <pc:docMk/>
            <pc:sldMk cId="1346133796" sldId="395"/>
            <ac:spMk id="17" creationId="{AB5DE1A1-E7FF-602A-ABDE-D627CD935F18}"/>
          </ac:spMkLst>
        </pc:spChg>
        <pc:spChg chg="add del">
          <ac:chgData name="Woodward, Cale" userId="e20533ad-01a2-4015-a60e-3fb30981d184" providerId="ADAL" clId="{F75FAB4C-AA88-3C4A-BECA-7495D1BBCA81}" dt="2023-01-27T17:48:42.012" v="565" actId="21"/>
          <ac:spMkLst>
            <pc:docMk/>
            <pc:sldMk cId="1346133796" sldId="395"/>
            <ac:spMk id="26" creationId="{9673CDDD-C720-AE49-FB97-61A93F03108C}"/>
          </ac:spMkLst>
        </pc:spChg>
      </pc:sldChg>
      <pc:sldChg chg="addSp delSp modSp add mod addAnim delAnim modAnim">
        <pc:chgData name="Woodward, Cale" userId="e20533ad-01a2-4015-a60e-3fb30981d184" providerId="ADAL" clId="{F75FAB4C-AA88-3C4A-BECA-7495D1BBCA81}" dt="2023-01-28T19:26:09.016" v="1598"/>
        <pc:sldMkLst>
          <pc:docMk/>
          <pc:sldMk cId="126473200" sldId="396"/>
        </pc:sldMkLst>
        <pc:spChg chg="add mod">
          <ac:chgData name="Woodward, Cale" userId="e20533ad-01a2-4015-a60e-3fb30981d184" providerId="ADAL" clId="{F75FAB4C-AA88-3C4A-BECA-7495D1BBCA81}" dt="2023-01-28T19:14:01.801" v="1413" actId="1076"/>
          <ac:spMkLst>
            <pc:docMk/>
            <pc:sldMk cId="126473200" sldId="396"/>
            <ac:spMk id="15" creationId="{E1D8F296-3F04-2675-EA84-204B4C3DC47B}"/>
          </ac:spMkLst>
        </pc:spChg>
        <pc:spChg chg="mod">
          <ac:chgData name="Woodward, Cale" userId="e20533ad-01a2-4015-a60e-3fb30981d184" providerId="ADAL" clId="{F75FAB4C-AA88-3C4A-BECA-7495D1BBCA81}" dt="2023-01-28T19:05:00.666" v="1334" actId="20577"/>
          <ac:spMkLst>
            <pc:docMk/>
            <pc:sldMk cId="126473200" sldId="396"/>
            <ac:spMk id="17" creationId="{AB5DE1A1-E7FF-602A-ABDE-D627CD935F18}"/>
          </ac:spMkLst>
        </pc:spChg>
        <pc:spChg chg="add mod">
          <ac:chgData name="Woodward, Cale" userId="e20533ad-01a2-4015-a60e-3fb30981d184" providerId="ADAL" clId="{F75FAB4C-AA88-3C4A-BECA-7495D1BBCA81}" dt="2023-01-28T19:20:02.581" v="1487" actId="1076"/>
          <ac:spMkLst>
            <pc:docMk/>
            <pc:sldMk cId="126473200" sldId="396"/>
            <ac:spMk id="22" creationId="{36BA69D3-77A5-94D6-7C35-FDFFDD1E24A2}"/>
          </ac:spMkLst>
        </pc:spChg>
        <pc:spChg chg="add mod">
          <ac:chgData name="Woodward, Cale" userId="e20533ad-01a2-4015-a60e-3fb30981d184" providerId="ADAL" clId="{F75FAB4C-AA88-3C4A-BECA-7495D1BBCA81}" dt="2023-01-28T19:20:06.317" v="1488" actId="1076"/>
          <ac:spMkLst>
            <pc:docMk/>
            <pc:sldMk cId="126473200" sldId="396"/>
            <ac:spMk id="23" creationId="{2B83C383-D7C3-C009-441A-564168C8C750}"/>
          </ac:spMkLst>
        </pc:spChg>
        <pc:spChg chg="mod">
          <ac:chgData name="Woodward, Cale" userId="e20533ad-01a2-4015-a60e-3fb30981d184" providerId="ADAL" clId="{F75FAB4C-AA88-3C4A-BECA-7495D1BBCA81}" dt="2023-01-28T19:05:29.455" v="1336" actId="207"/>
          <ac:spMkLst>
            <pc:docMk/>
            <pc:sldMk cId="126473200" sldId="396"/>
            <ac:spMk id="25" creationId="{EB539E83-0D8B-240F-A229-EBDDBA31C2B1}"/>
          </ac:spMkLst>
        </pc:spChg>
        <pc:spChg chg="del">
          <ac:chgData name="Woodward, Cale" userId="e20533ad-01a2-4015-a60e-3fb30981d184" providerId="ADAL" clId="{F75FAB4C-AA88-3C4A-BECA-7495D1BBCA81}" dt="2023-01-27T23:27:32.105" v="1003" actId="478"/>
          <ac:spMkLst>
            <pc:docMk/>
            <pc:sldMk cId="126473200" sldId="396"/>
            <ac:spMk id="26" creationId="{9673CDDD-C720-AE49-FB97-61A93F03108C}"/>
          </ac:spMkLst>
        </pc:spChg>
        <pc:spChg chg="add del mod">
          <ac:chgData name="Woodward, Cale" userId="e20533ad-01a2-4015-a60e-3fb30981d184" providerId="ADAL" clId="{F75FAB4C-AA88-3C4A-BECA-7495D1BBCA81}" dt="2023-01-28T19:19:29.066" v="1482" actId="1076"/>
          <ac:spMkLst>
            <pc:docMk/>
            <pc:sldMk cId="126473200" sldId="396"/>
            <ac:spMk id="35" creationId="{8FD8A602-83D9-014B-BA99-A3009A68C0E3}"/>
          </ac:spMkLst>
        </pc:spChg>
        <pc:spChg chg="add del mod">
          <ac:chgData name="Woodward, Cale" userId="e20533ad-01a2-4015-a60e-3fb30981d184" providerId="ADAL" clId="{F75FAB4C-AA88-3C4A-BECA-7495D1BBCA81}" dt="2023-01-28T19:07:55.096" v="1365" actId="11529"/>
          <ac:spMkLst>
            <pc:docMk/>
            <pc:sldMk cId="126473200" sldId="396"/>
            <ac:spMk id="36" creationId="{21B56D20-5930-58D7-1253-D5AC2D458F3A}"/>
          </ac:spMkLst>
        </pc:spChg>
        <pc:spChg chg="add del mod">
          <ac:chgData name="Woodward, Cale" userId="e20533ad-01a2-4015-a60e-3fb30981d184" providerId="ADAL" clId="{F75FAB4C-AA88-3C4A-BECA-7495D1BBCA81}" dt="2023-01-28T19:19:30.111" v="1486"/>
          <ac:spMkLst>
            <pc:docMk/>
            <pc:sldMk cId="126473200" sldId="396"/>
            <ac:spMk id="51" creationId="{A71480F2-4365-4EBD-DF52-42CCF5F9F1E1}"/>
          </ac:spMkLst>
        </pc:spChg>
        <pc:spChg chg="add del mod">
          <ac:chgData name="Woodward, Cale" userId="e20533ad-01a2-4015-a60e-3fb30981d184" providerId="ADAL" clId="{F75FAB4C-AA88-3C4A-BECA-7495D1BBCA81}" dt="2023-01-28T19:19:30.111" v="1486"/>
          <ac:spMkLst>
            <pc:docMk/>
            <pc:sldMk cId="126473200" sldId="396"/>
            <ac:spMk id="52" creationId="{F3AF737A-C9A8-E6D5-D649-5853B8F534E6}"/>
          </ac:spMkLst>
        </pc:spChg>
        <pc:spChg chg="add mod">
          <ac:chgData name="Woodward, Cale" userId="e20533ad-01a2-4015-a60e-3fb30981d184" providerId="ADAL" clId="{F75FAB4C-AA88-3C4A-BECA-7495D1BBCA81}" dt="2023-01-28T19:20:47.619" v="1491" actId="1076"/>
          <ac:spMkLst>
            <pc:docMk/>
            <pc:sldMk cId="126473200" sldId="396"/>
            <ac:spMk id="63" creationId="{36D45595-63AF-9BF3-0F0F-1A3B2C3B02AB}"/>
          </ac:spMkLst>
        </pc:spChg>
        <pc:spChg chg="add mod">
          <ac:chgData name="Woodward, Cale" userId="e20533ad-01a2-4015-a60e-3fb30981d184" providerId="ADAL" clId="{F75FAB4C-AA88-3C4A-BECA-7495D1BBCA81}" dt="2023-01-28T19:20:54.156" v="1493" actId="1076"/>
          <ac:spMkLst>
            <pc:docMk/>
            <pc:sldMk cId="126473200" sldId="396"/>
            <ac:spMk id="64" creationId="{0B51F300-5965-9A6F-447A-F7494943C194}"/>
          </ac:spMkLst>
        </pc:spChg>
        <pc:spChg chg="add mod">
          <ac:chgData name="Woodward, Cale" userId="e20533ad-01a2-4015-a60e-3fb30981d184" providerId="ADAL" clId="{F75FAB4C-AA88-3C4A-BECA-7495D1BBCA81}" dt="2023-01-28T19:23:46.713" v="1564" actId="207"/>
          <ac:spMkLst>
            <pc:docMk/>
            <pc:sldMk cId="126473200" sldId="396"/>
            <ac:spMk id="65" creationId="{BF493247-1FA3-0F4F-1195-5D342B9EA94B}"/>
          </ac:spMkLst>
        </pc:spChg>
        <pc:spChg chg="add mod">
          <ac:chgData name="Woodward, Cale" userId="e20533ad-01a2-4015-a60e-3fb30981d184" providerId="ADAL" clId="{F75FAB4C-AA88-3C4A-BECA-7495D1BBCA81}" dt="2023-01-28T19:24:34.623" v="1568" actId="1076"/>
          <ac:spMkLst>
            <pc:docMk/>
            <pc:sldMk cId="126473200" sldId="396"/>
            <ac:spMk id="66" creationId="{291F0F1B-BA58-BB0C-58B6-F4415B9523B6}"/>
          </ac:spMkLst>
        </pc:spChg>
        <pc:spChg chg="add mod">
          <ac:chgData name="Woodward, Cale" userId="e20533ad-01a2-4015-a60e-3fb30981d184" providerId="ADAL" clId="{F75FAB4C-AA88-3C4A-BECA-7495D1BBCA81}" dt="2023-01-28T19:24:43.416" v="1570" actId="1076"/>
          <ac:spMkLst>
            <pc:docMk/>
            <pc:sldMk cId="126473200" sldId="396"/>
            <ac:spMk id="67" creationId="{0117E668-6E8B-CA8F-EAFD-DD2A2DBB3B31}"/>
          </ac:spMkLst>
        </pc:spChg>
        <pc:cxnChg chg="add mod">
          <ac:chgData name="Woodward, Cale" userId="e20533ad-01a2-4015-a60e-3fb30981d184" providerId="ADAL" clId="{F75FAB4C-AA88-3C4A-BECA-7495D1BBCA81}" dt="2023-01-28T19:14:01.801" v="1413" actId="1076"/>
          <ac:cxnSpMkLst>
            <pc:docMk/>
            <pc:sldMk cId="126473200" sldId="396"/>
            <ac:cxnSpMk id="16" creationId="{0A7136E5-9519-C6E6-51F8-575887583339}"/>
          </ac:cxnSpMkLst>
        </pc:cxnChg>
        <pc:cxnChg chg="del mod">
          <ac:chgData name="Woodward, Cale" userId="e20533ad-01a2-4015-a60e-3fb30981d184" providerId="ADAL" clId="{F75FAB4C-AA88-3C4A-BECA-7495D1BBCA81}" dt="2023-01-27T23:27:54.282" v="1005" actId="478"/>
          <ac:cxnSpMkLst>
            <pc:docMk/>
            <pc:sldMk cId="126473200" sldId="396"/>
            <ac:cxnSpMk id="19" creationId="{B20E87B6-502B-3D3B-9931-F5F14C950A0E}"/>
          </ac:cxnSpMkLst>
        </pc:cxnChg>
        <pc:cxnChg chg="add mod">
          <ac:chgData name="Woodward, Cale" userId="e20533ad-01a2-4015-a60e-3fb30981d184" providerId="ADAL" clId="{F75FAB4C-AA88-3C4A-BECA-7495D1BBCA81}" dt="2023-01-28T19:14:01.801" v="1413" actId="1076"/>
          <ac:cxnSpMkLst>
            <pc:docMk/>
            <pc:sldMk cId="126473200" sldId="396"/>
            <ac:cxnSpMk id="21" creationId="{50197CC0-53F5-2B53-B460-84FB587C5E44}"/>
          </ac:cxnSpMkLst>
        </pc:cxnChg>
        <pc:cxnChg chg="add mod">
          <ac:chgData name="Woodward, Cale" userId="e20533ad-01a2-4015-a60e-3fb30981d184" providerId="ADAL" clId="{F75FAB4C-AA88-3C4A-BECA-7495D1BBCA81}" dt="2023-01-28T19:20:02.581" v="1487" actId="1076"/>
          <ac:cxnSpMkLst>
            <pc:docMk/>
            <pc:sldMk cId="126473200" sldId="396"/>
            <ac:cxnSpMk id="27" creationId="{6B36038B-1BA3-1240-F753-F59B12CAEB41}"/>
          </ac:cxnSpMkLst>
        </pc:cxnChg>
        <pc:cxnChg chg="add mod">
          <ac:chgData name="Woodward, Cale" userId="e20533ad-01a2-4015-a60e-3fb30981d184" providerId="ADAL" clId="{F75FAB4C-AA88-3C4A-BECA-7495D1BBCA81}" dt="2023-01-28T19:20:06.317" v="1488" actId="1076"/>
          <ac:cxnSpMkLst>
            <pc:docMk/>
            <pc:sldMk cId="126473200" sldId="396"/>
            <ac:cxnSpMk id="29" creationId="{AFC9EC77-C066-8E68-4AA8-3D96023C64F1}"/>
          </ac:cxnSpMkLst>
        </pc:cxnChg>
        <pc:cxnChg chg="add mod">
          <ac:chgData name="Woodward, Cale" userId="e20533ad-01a2-4015-a60e-3fb30981d184" providerId="ADAL" clId="{F75FAB4C-AA88-3C4A-BECA-7495D1BBCA81}" dt="2023-01-28T19:20:06.317" v="1488" actId="1076"/>
          <ac:cxnSpMkLst>
            <pc:docMk/>
            <pc:sldMk cId="126473200" sldId="396"/>
            <ac:cxnSpMk id="32" creationId="{71B215C6-B6AF-B10F-2C93-6EBE3FF64C19}"/>
          </ac:cxnSpMkLst>
        </pc:cxnChg>
        <pc:cxnChg chg="add del mod">
          <ac:chgData name="Woodward, Cale" userId="e20533ad-01a2-4015-a60e-3fb30981d184" providerId="ADAL" clId="{F75FAB4C-AA88-3C4A-BECA-7495D1BBCA81}" dt="2023-01-28T19:19:30.111" v="1486"/>
          <ac:cxnSpMkLst>
            <pc:docMk/>
            <pc:sldMk cId="126473200" sldId="396"/>
            <ac:cxnSpMk id="53" creationId="{961BAAFB-8DA6-0C81-1E5D-A1A44D21BCDC}"/>
          </ac:cxnSpMkLst>
        </pc:cxnChg>
        <pc:cxnChg chg="add del mod">
          <ac:chgData name="Woodward, Cale" userId="e20533ad-01a2-4015-a60e-3fb30981d184" providerId="ADAL" clId="{F75FAB4C-AA88-3C4A-BECA-7495D1BBCA81}" dt="2023-01-28T19:19:30.111" v="1486"/>
          <ac:cxnSpMkLst>
            <pc:docMk/>
            <pc:sldMk cId="126473200" sldId="396"/>
            <ac:cxnSpMk id="54" creationId="{ED32EF95-427E-C240-2840-A7B3CA698762}"/>
          </ac:cxnSpMkLst>
        </pc:cxnChg>
        <pc:cxnChg chg="add del mod">
          <ac:chgData name="Woodward, Cale" userId="e20533ad-01a2-4015-a60e-3fb30981d184" providerId="ADAL" clId="{F75FAB4C-AA88-3C4A-BECA-7495D1BBCA81}" dt="2023-01-28T19:19:30.111" v="1486"/>
          <ac:cxnSpMkLst>
            <pc:docMk/>
            <pc:sldMk cId="126473200" sldId="396"/>
            <ac:cxnSpMk id="55" creationId="{85DBB5A1-26A3-650E-D9D0-98F165EACDFA}"/>
          </ac:cxnSpMkLst>
        </pc:cxnChg>
      </pc:sldChg>
      <pc:sldChg chg="new del">
        <pc:chgData name="Woodward, Cale" userId="e20533ad-01a2-4015-a60e-3fb30981d184" providerId="ADAL" clId="{F75FAB4C-AA88-3C4A-BECA-7495D1BBCA81}" dt="2023-01-28T19:39:04.462" v="1691" actId="2696"/>
        <pc:sldMkLst>
          <pc:docMk/>
          <pc:sldMk cId="521906970" sldId="397"/>
        </pc:sldMkLst>
      </pc:sldChg>
      <pc:sldChg chg="new del">
        <pc:chgData name="Woodward, Cale" userId="e20533ad-01a2-4015-a60e-3fb30981d184" providerId="ADAL" clId="{F75FAB4C-AA88-3C4A-BECA-7495D1BBCA81}" dt="2023-01-28T19:37:01.634" v="1635" actId="2696"/>
        <pc:sldMkLst>
          <pc:docMk/>
          <pc:sldMk cId="1460748068" sldId="397"/>
        </pc:sldMkLst>
      </pc:sldChg>
      <pc:sldChg chg="modSp add del mod">
        <pc:chgData name="Woodward, Cale" userId="e20533ad-01a2-4015-a60e-3fb30981d184" providerId="ADAL" clId="{F75FAB4C-AA88-3C4A-BECA-7495D1BBCA81}" dt="2023-01-28T19:37:14.957" v="1641" actId="2890"/>
        <pc:sldMkLst>
          <pc:docMk/>
          <pc:sldMk cId="1612027521" sldId="397"/>
        </pc:sldMkLst>
        <pc:spChg chg="mod">
          <ac:chgData name="Woodward, Cale" userId="e20533ad-01a2-4015-a60e-3fb30981d184" providerId="ADAL" clId="{F75FAB4C-AA88-3C4A-BECA-7495D1BBCA81}" dt="2023-01-28T19:37:14.199" v="1640" actId="20577"/>
          <ac:spMkLst>
            <pc:docMk/>
            <pc:sldMk cId="1612027521" sldId="397"/>
            <ac:spMk id="2" creationId="{00000000-0000-0000-0000-000000000000}"/>
          </ac:spMkLst>
        </pc:spChg>
      </pc:sldChg>
      <pc:sldChg chg="modSp add mod ord">
        <pc:chgData name="Woodward, Cale" userId="e20533ad-01a2-4015-a60e-3fb30981d184" providerId="ADAL" clId="{F75FAB4C-AA88-3C4A-BECA-7495D1BBCA81}" dt="2023-01-28T19:41:56.844" v="1961" actId="20577"/>
        <pc:sldMkLst>
          <pc:docMk/>
          <pc:sldMk cId="1705755299" sldId="397"/>
        </pc:sldMkLst>
        <pc:spChg chg="mod">
          <ac:chgData name="Woodward, Cale" userId="e20533ad-01a2-4015-a60e-3fb30981d184" providerId="ADAL" clId="{F75FAB4C-AA88-3C4A-BECA-7495D1BBCA81}" dt="2023-01-28T19:41:56.844" v="1961" actId="20577"/>
          <ac:spMkLst>
            <pc:docMk/>
            <pc:sldMk cId="1705755299" sldId="397"/>
            <ac:spMk id="166" creationId="{00000000-0000-0000-0000-000000000000}"/>
          </ac:spMkLst>
        </pc:spChg>
        <pc:spChg chg="mod">
          <ac:chgData name="Woodward, Cale" userId="e20533ad-01a2-4015-a60e-3fb30981d184" providerId="ADAL" clId="{F75FAB4C-AA88-3C4A-BECA-7495D1BBCA81}" dt="2023-01-28T19:41:34.105" v="1948" actId="20577"/>
          <ac:spMkLst>
            <pc:docMk/>
            <pc:sldMk cId="1705755299" sldId="397"/>
            <ac:spMk id="168" creationId="{00000000-0000-0000-0000-000000000000}"/>
          </ac:spMkLst>
        </pc:spChg>
      </pc:sldChg>
      <pc:sldChg chg="modSp add del mod">
        <pc:chgData name="Woodward, Cale" userId="e20533ad-01a2-4015-a60e-3fb30981d184" providerId="ADAL" clId="{F75FAB4C-AA88-3C4A-BECA-7495D1BBCA81}" dt="2023-01-28T19:38:39.875" v="1689" actId="2696"/>
        <pc:sldMkLst>
          <pc:docMk/>
          <pc:sldMk cId="1779882972" sldId="397"/>
        </pc:sldMkLst>
        <pc:spChg chg="mod">
          <ac:chgData name="Woodward, Cale" userId="e20533ad-01a2-4015-a60e-3fb30981d184" providerId="ADAL" clId="{F75FAB4C-AA88-3C4A-BECA-7495D1BBCA81}" dt="2023-01-28T19:37:25.654" v="1666" actId="20577"/>
          <ac:spMkLst>
            <pc:docMk/>
            <pc:sldMk cId="1779882972" sldId="397"/>
            <ac:spMk id="166" creationId="{00000000-0000-0000-0000-000000000000}"/>
          </ac:spMkLst>
        </pc:spChg>
        <pc:spChg chg="mod">
          <ac:chgData name="Woodward, Cale" userId="e20533ad-01a2-4015-a60e-3fb30981d184" providerId="ADAL" clId="{F75FAB4C-AA88-3C4A-BECA-7495D1BBCA81}" dt="2023-01-28T19:37:50.030" v="1688" actId="20577"/>
          <ac:spMkLst>
            <pc:docMk/>
            <pc:sldMk cId="1779882972" sldId="397"/>
            <ac:spMk id="168" creationId="{00000000-0000-0000-0000-000000000000}"/>
          </ac:spMkLst>
        </pc:spChg>
      </pc:sldChg>
      <pc:sldChg chg="modSp add del mod ord">
        <pc:chgData name="Woodward, Cale" userId="e20533ad-01a2-4015-a60e-3fb30981d184" providerId="ADAL" clId="{F75FAB4C-AA88-3C4A-BECA-7495D1BBCA81}" dt="2023-01-28T19:32:00.392" v="1633" actId="2890"/>
        <pc:sldMkLst>
          <pc:docMk/>
          <pc:sldMk cId="2401250072" sldId="397"/>
        </pc:sldMkLst>
        <pc:spChg chg="mod">
          <ac:chgData name="Woodward, Cale" userId="e20533ad-01a2-4015-a60e-3fb30981d184" providerId="ADAL" clId="{F75FAB4C-AA88-3C4A-BECA-7495D1BBCA81}" dt="2023-01-28T19:31:58.133" v="1632" actId="20577"/>
          <ac:spMkLst>
            <pc:docMk/>
            <pc:sldMk cId="2401250072" sldId="397"/>
            <ac:spMk id="7" creationId="{BABFDF0B-3F2A-9A0B-06B5-203C948ADC29}"/>
          </ac:spMkLst>
        </pc:spChg>
      </pc:sldChg>
      <pc:sldChg chg="addSp delSp modSp add del mod ord">
        <pc:chgData name="Woodward, Cale" userId="e20533ad-01a2-4015-a60e-3fb30981d184" providerId="ADAL" clId="{F75FAB4C-AA88-3C4A-BECA-7495D1BBCA81}" dt="2023-01-28T19:31:52.841" v="1630" actId="2890"/>
        <pc:sldMkLst>
          <pc:docMk/>
          <pc:sldMk cId="20215932" sldId="398"/>
        </pc:sldMkLst>
        <pc:spChg chg="add del mod">
          <ac:chgData name="Woodward, Cale" userId="e20533ad-01a2-4015-a60e-3fb30981d184" providerId="ADAL" clId="{F75FAB4C-AA88-3C4A-BECA-7495D1BBCA81}" dt="2023-01-28T19:31:48.126" v="1625"/>
          <ac:spMkLst>
            <pc:docMk/>
            <pc:sldMk cId="20215932" sldId="398"/>
            <ac:spMk id="7" creationId="{6B2A5AD9-C27F-7CE4-8B5A-22AD4B7C07F8}"/>
          </ac:spMkLst>
        </pc:spChg>
        <pc:spChg chg="add del">
          <ac:chgData name="Woodward, Cale" userId="e20533ad-01a2-4015-a60e-3fb30981d184" providerId="ADAL" clId="{F75FAB4C-AA88-3C4A-BECA-7495D1BBCA81}" dt="2023-01-28T19:31:48.564" v="1626" actId="478"/>
          <ac:spMkLst>
            <pc:docMk/>
            <pc:sldMk cId="20215932" sldId="398"/>
            <ac:spMk id="17" creationId="{AB5DE1A1-E7FF-602A-ABDE-D627CD935F1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0" name="Shape 10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98531482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321457">
      <a:defRPr sz="1547">
        <a:latin typeface="Lucida Grande"/>
        <a:ea typeface="Lucida Grande"/>
        <a:cs typeface="Lucida Grande"/>
        <a:sym typeface="Lucida Grande"/>
      </a:defRPr>
    </a:lvl1pPr>
    <a:lvl2pPr indent="160729" defTabSz="321457">
      <a:defRPr sz="1547">
        <a:latin typeface="Lucida Grande"/>
        <a:ea typeface="Lucida Grande"/>
        <a:cs typeface="Lucida Grande"/>
        <a:sym typeface="Lucida Grande"/>
      </a:defRPr>
    </a:lvl2pPr>
    <a:lvl3pPr indent="321457" defTabSz="321457">
      <a:defRPr sz="1547">
        <a:latin typeface="Lucida Grande"/>
        <a:ea typeface="Lucida Grande"/>
        <a:cs typeface="Lucida Grande"/>
        <a:sym typeface="Lucida Grande"/>
      </a:defRPr>
    </a:lvl3pPr>
    <a:lvl4pPr indent="482186" defTabSz="321457">
      <a:defRPr sz="1547">
        <a:latin typeface="Lucida Grande"/>
        <a:ea typeface="Lucida Grande"/>
        <a:cs typeface="Lucida Grande"/>
        <a:sym typeface="Lucida Grande"/>
      </a:defRPr>
    </a:lvl4pPr>
    <a:lvl5pPr indent="642915" defTabSz="321457">
      <a:defRPr sz="1547">
        <a:latin typeface="Lucida Grande"/>
        <a:ea typeface="Lucida Grande"/>
        <a:cs typeface="Lucida Grande"/>
        <a:sym typeface="Lucida Grande"/>
      </a:defRPr>
    </a:lvl5pPr>
    <a:lvl6pPr indent="803643" defTabSz="321457">
      <a:defRPr sz="1547">
        <a:latin typeface="Lucida Grande"/>
        <a:ea typeface="Lucida Grande"/>
        <a:cs typeface="Lucida Grande"/>
        <a:sym typeface="Lucida Grande"/>
      </a:defRPr>
    </a:lvl6pPr>
    <a:lvl7pPr indent="964372" defTabSz="321457">
      <a:defRPr sz="1547">
        <a:latin typeface="Lucida Grande"/>
        <a:ea typeface="Lucida Grande"/>
        <a:cs typeface="Lucida Grande"/>
        <a:sym typeface="Lucida Grande"/>
      </a:defRPr>
    </a:lvl7pPr>
    <a:lvl8pPr indent="1125101" defTabSz="321457">
      <a:defRPr sz="1547">
        <a:latin typeface="Lucida Grande"/>
        <a:ea typeface="Lucida Grande"/>
        <a:cs typeface="Lucida Grande"/>
        <a:sym typeface="Lucida Grande"/>
      </a:defRPr>
    </a:lvl8pPr>
    <a:lvl9pPr indent="1285829" defTabSz="321457">
      <a:defRPr sz="1547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53908" y="7201277"/>
            <a:ext cx="64" cy="194797"/>
          </a:xfrm>
          <a:prstGeom prst="rect">
            <a:avLst/>
          </a:prstGeom>
        </p:spPr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0347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850" y="0"/>
            <a:ext cx="9414997" cy="8661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1209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175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29556" y="260759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50686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ine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36700" y="160813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3600"/>
            </a:lvl1pPr>
          </a:lstStyle>
          <a:p>
            <a:pPr lvl="0"/>
            <a:r>
              <a:rPr lang="en-US"/>
              <a:t>Title Text</a:t>
            </a:r>
          </a:p>
          <a:p>
            <a:pPr lvl="0"/>
            <a:endParaRPr lang="en-US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FD0DB4E-8335-4CF5-9322-9D12958597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36700" y="3428999"/>
            <a:ext cx="9132888" cy="1267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800"/>
            </a:lvl1pPr>
          </a:lstStyle>
          <a:p>
            <a:pPr lvl="0"/>
            <a:r>
              <a:rPr lang="en-US"/>
              <a:t>Presenter Text</a:t>
            </a:r>
          </a:p>
          <a:p>
            <a:pPr lvl="0"/>
            <a:endParaRPr lang="en-US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D0075DB-70CD-478D-B8AC-D3AC9CEA0A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36700" y="4696145"/>
            <a:ext cx="9132888" cy="889000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400" b="0"/>
            </a:lvl1pPr>
          </a:lstStyle>
          <a:p>
            <a:pPr lvl="0"/>
            <a:r>
              <a:rPr lang="en-US"/>
              <a:t>Author Text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6695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ine 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36700" y="160813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FD0DB4E-8335-4CF5-9322-9D12958597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36700" y="3428999"/>
            <a:ext cx="9132888" cy="1267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Text</a:t>
            </a:r>
          </a:p>
          <a:p>
            <a:pPr lvl="0"/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D0075DB-70CD-478D-B8AC-D3AC9CEA0A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36700" y="4696145"/>
            <a:ext cx="9132888" cy="889000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Text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947966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ext with fancy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10941844" cy="866180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3502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29556" y="1608138"/>
            <a:ext cx="9132888" cy="901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F5DD7-E1EF-4A89-A504-F55F801AD2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8765" y="2509838"/>
            <a:ext cx="9134475" cy="32051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583487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rm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89106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3750172" y="153052"/>
            <a:ext cx="4654297" cy="2666431"/>
            <a:chOff x="3750165" y="153042"/>
            <a:chExt cx="4654297" cy="2666431"/>
          </a:xfrm>
        </p:grpSpPr>
        <p:grpSp>
          <p:nvGrpSpPr>
            <p:cNvPr id="3" name="Group 2"/>
            <p:cNvGrpSpPr/>
            <p:nvPr userDrawn="1"/>
          </p:nvGrpSpPr>
          <p:grpSpPr>
            <a:xfrm>
              <a:off x="3830765" y="153042"/>
              <a:ext cx="4510325" cy="1869138"/>
              <a:chOff x="3830765" y="153042"/>
              <a:chExt cx="4510325" cy="1869138"/>
            </a:xfrm>
          </p:grpSpPr>
          <p:sp>
            <p:nvSpPr>
              <p:cNvPr id="28" name="Isosceles Triangle 27">
                <a:extLst>
                  <a:ext uri="{FF2B5EF4-FFF2-40B4-BE49-F238E27FC236}">
                    <a16:creationId xmlns:a16="http://schemas.microsoft.com/office/drawing/2014/main" id="{EEA5F129-B69D-46D3-B598-FE7AC117CFFB}"/>
                  </a:ext>
                </a:extLst>
              </p:cNvPr>
              <p:cNvSpPr/>
              <p:nvPr/>
            </p:nvSpPr>
            <p:spPr>
              <a:xfrm rot="5400000">
                <a:off x="4449351" y="17959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29" name="Isosceles Triangle 28">
                <a:extLst>
                  <a:ext uri="{FF2B5EF4-FFF2-40B4-BE49-F238E27FC236}">
                    <a16:creationId xmlns:a16="http://schemas.microsoft.com/office/drawing/2014/main" id="{17DE2F6E-8409-4871-A50A-2704ABA2B16A}"/>
                  </a:ext>
                </a:extLst>
              </p:cNvPr>
              <p:cNvSpPr/>
              <p:nvPr/>
            </p:nvSpPr>
            <p:spPr>
              <a:xfrm rot="16200000">
                <a:off x="4127186" y="17959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8242403B-CCA9-4687-BD33-1ABA8F626759}"/>
                  </a:ext>
                </a:extLst>
              </p:cNvPr>
              <p:cNvSpPr/>
              <p:nvPr/>
            </p:nvSpPr>
            <p:spPr>
              <a:xfrm rot="16200000">
                <a:off x="4449351" y="366447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453C691D-24CB-462B-A7AE-4023DACD2EEE}"/>
                  </a:ext>
                </a:extLst>
              </p:cNvPr>
              <p:cNvSpPr/>
              <p:nvPr/>
            </p:nvSpPr>
            <p:spPr>
              <a:xfrm rot="5400000">
                <a:off x="4771516" y="3664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F62773CB-CA35-4CA9-99D4-EF3966B5F45A}"/>
                  </a:ext>
                </a:extLst>
              </p:cNvPr>
              <p:cNvSpPr/>
              <p:nvPr/>
            </p:nvSpPr>
            <p:spPr>
              <a:xfrm rot="16200000">
                <a:off x="4771516" y="553300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id="{E961C749-C850-460E-9FE3-59518A7C962B}"/>
                  </a:ext>
                </a:extLst>
              </p:cNvPr>
              <p:cNvSpPr/>
              <p:nvPr/>
            </p:nvSpPr>
            <p:spPr>
              <a:xfrm rot="5400000">
                <a:off x="4771516" y="74015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4" name="Isosceles Triangle 33">
                <a:extLst>
                  <a:ext uri="{FF2B5EF4-FFF2-40B4-BE49-F238E27FC236}">
                    <a16:creationId xmlns:a16="http://schemas.microsoft.com/office/drawing/2014/main" id="{00563AD1-1BBF-4BA8-9EB1-C741432A4BAA}"/>
                  </a:ext>
                </a:extLst>
              </p:cNvPr>
              <p:cNvSpPr/>
              <p:nvPr/>
            </p:nvSpPr>
            <p:spPr>
              <a:xfrm rot="16200000">
                <a:off x="4771515" y="927009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5" name="Isosceles Triangle 34">
                <a:extLst>
                  <a:ext uri="{FF2B5EF4-FFF2-40B4-BE49-F238E27FC236}">
                    <a16:creationId xmlns:a16="http://schemas.microsoft.com/office/drawing/2014/main" id="{FF4990E1-D8D0-498B-B173-79708114774C}"/>
                  </a:ext>
                </a:extLst>
              </p:cNvPr>
              <p:cNvSpPr/>
              <p:nvPr/>
            </p:nvSpPr>
            <p:spPr>
              <a:xfrm rot="5400000">
                <a:off x="4771514" y="1113861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36" name="Isosceles Triangle 35">
                <a:extLst>
                  <a:ext uri="{FF2B5EF4-FFF2-40B4-BE49-F238E27FC236}">
                    <a16:creationId xmlns:a16="http://schemas.microsoft.com/office/drawing/2014/main" id="{6C4776AE-2783-4B83-B7D9-7AEE13333594}"/>
                  </a:ext>
                </a:extLst>
              </p:cNvPr>
              <p:cNvSpPr/>
              <p:nvPr/>
            </p:nvSpPr>
            <p:spPr>
              <a:xfrm rot="5400000">
                <a:off x="4127185" y="3664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96D9A147-54ED-49B2-BABE-632974A10AC0}"/>
                  </a:ext>
                </a:extLst>
              </p:cNvPr>
              <p:cNvSpPr/>
              <p:nvPr/>
            </p:nvSpPr>
            <p:spPr>
              <a:xfrm rot="16200000">
                <a:off x="3805019" y="36644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9EEB982E-EC34-4520-9700-DB394DD5B9DE}"/>
                  </a:ext>
                </a:extLst>
              </p:cNvPr>
              <p:cNvSpPr/>
              <p:nvPr/>
            </p:nvSpPr>
            <p:spPr>
              <a:xfrm rot="5400000">
                <a:off x="3802388" y="55592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A72467F0-1D54-423E-AB87-2D25FA0F7DF8}"/>
                  </a:ext>
                </a:extLst>
              </p:cNvPr>
              <p:cNvSpPr/>
              <p:nvPr/>
            </p:nvSpPr>
            <p:spPr>
              <a:xfrm rot="16200000">
                <a:off x="3802389" y="742773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03A59A7C-1802-42EA-AF09-7F6A1E886251}"/>
                  </a:ext>
                </a:extLst>
              </p:cNvPr>
              <p:cNvSpPr/>
              <p:nvPr/>
            </p:nvSpPr>
            <p:spPr>
              <a:xfrm rot="16200000">
                <a:off x="3802388" y="1116462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04CE007B-6CDC-4351-8EA0-D53F02F1A706}"/>
                  </a:ext>
                </a:extLst>
              </p:cNvPr>
              <p:cNvSpPr/>
              <p:nvPr/>
            </p:nvSpPr>
            <p:spPr>
              <a:xfrm rot="5400000">
                <a:off x="3802388" y="92962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D8C60621-C544-41EE-9B24-56E6C112AE20}"/>
                  </a:ext>
                </a:extLst>
              </p:cNvPr>
              <p:cNvSpPr/>
              <p:nvPr/>
            </p:nvSpPr>
            <p:spPr>
              <a:xfrm rot="5400000">
                <a:off x="4124552" y="1116462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B5509CCE-7EB4-4B00-AE2D-E4490499C98C}"/>
                  </a:ext>
                </a:extLst>
              </p:cNvPr>
              <p:cNvSpPr/>
              <p:nvPr/>
            </p:nvSpPr>
            <p:spPr>
              <a:xfrm rot="16200000">
                <a:off x="4446718" y="1116458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4" name="Isosceles Triangle 43">
                <a:extLst>
                  <a:ext uri="{FF2B5EF4-FFF2-40B4-BE49-F238E27FC236}">
                    <a16:creationId xmlns:a16="http://schemas.microsoft.com/office/drawing/2014/main" id="{CC363E33-CF04-4B65-98EB-023E7DB1DFFB}"/>
                  </a:ext>
                </a:extLst>
              </p:cNvPr>
              <p:cNvSpPr/>
              <p:nvPr/>
            </p:nvSpPr>
            <p:spPr>
              <a:xfrm rot="5400000">
                <a:off x="4446905" y="939257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0102B108-B666-4939-951F-68DEB69E0047}"/>
                  </a:ext>
                </a:extLst>
              </p:cNvPr>
              <p:cNvSpPr/>
              <p:nvPr/>
            </p:nvSpPr>
            <p:spPr>
              <a:xfrm rot="16200000">
                <a:off x="4124548" y="92958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0FE17111-1279-4843-83EB-A8CB05BD2461}"/>
                  </a:ext>
                </a:extLst>
              </p:cNvPr>
              <p:cNvSpPr/>
              <p:nvPr/>
            </p:nvSpPr>
            <p:spPr>
              <a:xfrm rot="16200000">
                <a:off x="4771513" y="1300667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7" name="Isosceles Triangle 46">
                <a:extLst>
                  <a:ext uri="{FF2B5EF4-FFF2-40B4-BE49-F238E27FC236}">
                    <a16:creationId xmlns:a16="http://schemas.microsoft.com/office/drawing/2014/main" id="{4A4F31E0-0525-4F5C-8A99-0E8DA5D16080}"/>
                  </a:ext>
                </a:extLst>
              </p:cNvPr>
              <p:cNvSpPr/>
              <p:nvPr/>
            </p:nvSpPr>
            <p:spPr>
              <a:xfrm rot="5400000">
                <a:off x="4771512" y="1487481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8" name="Isosceles Triangle 47">
                <a:extLst>
                  <a:ext uri="{FF2B5EF4-FFF2-40B4-BE49-F238E27FC236}">
                    <a16:creationId xmlns:a16="http://schemas.microsoft.com/office/drawing/2014/main" id="{53365DB6-24C8-48BF-888A-1BA65BC384BA}"/>
                  </a:ext>
                </a:extLst>
              </p:cNvPr>
              <p:cNvSpPr/>
              <p:nvPr/>
            </p:nvSpPr>
            <p:spPr>
              <a:xfrm rot="16200000">
                <a:off x="4771512" y="167424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9" name="Isosceles Triangle 48">
                <a:extLst>
                  <a:ext uri="{FF2B5EF4-FFF2-40B4-BE49-F238E27FC236}">
                    <a16:creationId xmlns:a16="http://schemas.microsoft.com/office/drawing/2014/main" id="{38696BEF-52F1-4559-8DF1-0B2BB3734278}"/>
                  </a:ext>
                </a:extLst>
              </p:cNvPr>
              <p:cNvSpPr/>
              <p:nvPr/>
            </p:nvSpPr>
            <p:spPr>
              <a:xfrm rot="5400000">
                <a:off x="3805005" y="1300652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50" name="Isosceles Triangle 49">
                <a:extLst>
                  <a:ext uri="{FF2B5EF4-FFF2-40B4-BE49-F238E27FC236}">
                    <a16:creationId xmlns:a16="http://schemas.microsoft.com/office/drawing/2014/main" id="{641E2135-60EA-4983-8C07-D6C9B9D8C649}"/>
                  </a:ext>
                </a:extLst>
              </p:cNvPr>
              <p:cNvSpPr/>
              <p:nvPr/>
            </p:nvSpPr>
            <p:spPr>
              <a:xfrm rot="16200000">
                <a:off x="3804992" y="1487464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1" name="Isosceles Triangle 50">
                <a:extLst>
                  <a:ext uri="{FF2B5EF4-FFF2-40B4-BE49-F238E27FC236}">
                    <a16:creationId xmlns:a16="http://schemas.microsoft.com/office/drawing/2014/main" id="{AE120624-07DE-4657-8F5C-06E1BFD8AF27}"/>
                  </a:ext>
                </a:extLst>
              </p:cNvPr>
              <p:cNvSpPr/>
              <p:nvPr/>
            </p:nvSpPr>
            <p:spPr>
              <a:xfrm rot="5400000">
                <a:off x="3804992" y="1674221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52" name="Isosceles Triangle 51">
                <a:extLst>
                  <a:ext uri="{FF2B5EF4-FFF2-40B4-BE49-F238E27FC236}">
                    <a16:creationId xmlns:a16="http://schemas.microsoft.com/office/drawing/2014/main" id="{C564AAC8-884D-4DAA-8792-E29259851823}"/>
                  </a:ext>
                </a:extLst>
              </p:cNvPr>
              <p:cNvSpPr/>
              <p:nvPr/>
            </p:nvSpPr>
            <p:spPr>
              <a:xfrm rot="5400000">
                <a:off x="5415838" y="552556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3" name="Isosceles Triangle 52">
                <a:extLst>
                  <a:ext uri="{FF2B5EF4-FFF2-40B4-BE49-F238E27FC236}">
                    <a16:creationId xmlns:a16="http://schemas.microsoft.com/office/drawing/2014/main" id="{536FA4BC-1EE2-4801-B57A-9717D25EEFC2}"/>
                  </a:ext>
                </a:extLst>
              </p:cNvPr>
              <p:cNvSpPr/>
              <p:nvPr/>
            </p:nvSpPr>
            <p:spPr>
              <a:xfrm rot="5400000">
                <a:off x="6060169" y="1788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4" name="Isosceles Triangle 53">
                <a:extLst>
                  <a:ext uri="{FF2B5EF4-FFF2-40B4-BE49-F238E27FC236}">
                    <a16:creationId xmlns:a16="http://schemas.microsoft.com/office/drawing/2014/main" id="{BCD0475C-303E-4298-850D-5EBD7BD901DA}"/>
                  </a:ext>
                </a:extLst>
              </p:cNvPr>
              <p:cNvSpPr/>
              <p:nvPr/>
            </p:nvSpPr>
            <p:spPr>
              <a:xfrm rot="16200000">
                <a:off x="5738004" y="17884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5" name="Isosceles Triangle 54">
                <a:extLst>
                  <a:ext uri="{FF2B5EF4-FFF2-40B4-BE49-F238E27FC236}">
                    <a16:creationId xmlns:a16="http://schemas.microsoft.com/office/drawing/2014/main" id="{B2E404C2-5393-41E7-8989-2AB1E1A40BCF}"/>
                  </a:ext>
                </a:extLst>
              </p:cNvPr>
              <p:cNvSpPr/>
              <p:nvPr/>
            </p:nvSpPr>
            <p:spPr>
              <a:xfrm rot="16200000">
                <a:off x="6060169" y="36570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AC678C4C-F2C2-4686-9FFC-D7A3982F3916}"/>
                  </a:ext>
                </a:extLst>
              </p:cNvPr>
              <p:cNvSpPr/>
              <p:nvPr/>
            </p:nvSpPr>
            <p:spPr>
              <a:xfrm rot="5400000">
                <a:off x="6382334" y="365700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B59AA72B-1AFB-4D52-9C48-658BF1FD0A54}"/>
                  </a:ext>
                </a:extLst>
              </p:cNvPr>
              <p:cNvSpPr/>
              <p:nvPr/>
            </p:nvSpPr>
            <p:spPr>
              <a:xfrm rot="5400000">
                <a:off x="5738003" y="365700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139235AE-FF4B-4115-963A-1E59882800E2}"/>
                  </a:ext>
                </a:extLst>
              </p:cNvPr>
              <p:cNvSpPr/>
              <p:nvPr/>
            </p:nvSpPr>
            <p:spPr>
              <a:xfrm rot="16200000">
                <a:off x="5415837" y="36569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9" name="Isosceles Triangle 58">
                <a:extLst>
                  <a:ext uri="{FF2B5EF4-FFF2-40B4-BE49-F238E27FC236}">
                    <a16:creationId xmlns:a16="http://schemas.microsoft.com/office/drawing/2014/main" id="{26AE8C7A-A2B3-4518-A691-CAD8DADB84DD}"/>
                  </a:ext>
                </a:extLst>
              </p:cNvPr>
              <p:cNvSpPr/>
              <p:nvPr/>
            </p:nvSpPr>
            <p:spPr>
              <a:xfrm rot="16200000">
                <a:off x="6382333" y="55255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0" name="Isosceles Triangle 59">
                <a:extLst>
                  <a:ext uri="{FF2B5EF4-FFF2-40B4-BE49-F238E27FC236}">
                    <a16:creationId xmlns:a16="http://schemas.microsoft.com/office/drawing/2014/main" id="{46652A8C-4804-474D-AFD5-96CCBCCC6AD5}"/>
                  </a:ext>
                </a:extLst>
              </p:cNvPr>
              <p:cNvSpPr/>
              <p:nvPr/>
            </p:nvSpPr>
            <p:spPr>
              <a:xfrm rot="5400000">
                <a:off x="6382333" y="73940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1" name="Isosceles Triangle 60">
                <a:extLst>
                  <a:ext uri="{FF2B5EF4-FFF2-40B4-BE49-F238E27FC236}">
                    <a16:creationId xmlns:a16="http://schemas.microsoft.com/office/drawing/2014/main" id="{6272B7D7-9957-4DB9-AC5E-045FB0457883}"/>
                  </a:ext>
                </a:extLst>
              </p:cNvPr>
              <p:cNvSpPr/>
              <p:nvPr/>
            </p:nvSpPr>
            <p:spPr>
              <a:xfrm rot="16200000">
                <a:off x="6382333" y="92625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2" name="Isosceles Triangle 61">
                <a:extLst>
                  <a:ext uri="{FF2B5EF4-FFF2-40B4-BE49-F238E27FC236}">
                    <a16:creationId xmlns:a16="http://schemas.microsoft.com/office/drawing/2014/main" id="{FE8076F4-712D-46B5-A683-34012BDAD034}"/>
                  </a:ext>
                </a:extLst>
              </p:cNvPr>
              <p:cNvSpPr/>
              <p:nvPr/>
            </p:nvSpPr>
            <p:spPr>
              <a:xfrm rot="5400000">
                <a:off x="6383879" y="111310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3" name="Isosceles Triangle 62">
                <a:extLst>
                  <a:ext uri="{FF2B5EF4-FFF2-40B4-BE49-F238E27FC236}">
                    <a16:creationId xmlns:a16="http://schemas.microsoft.com/office/drawing/2014/main" id="{C5E2CE46-D1DF-4154-BB42-F4DBB23840CE}"/>
                  </a:ext>
                </a:extLst>
              </p:cNvPr>
              <p:cNvSpPr/>
              <p:nvPr/>
            </p:nvSpPr>
            <p:spPr>
              <a:xfrm rot="16200000">
                <a:off x="6060164" y="1113098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4" name="Isosceles Triangle 63">
                <a:extLst>
                  <a:ext uri="{FF2B5EF4-FFF2-40B4-BE49-F238E27FC236}">
                    <a16:creationId xmlns:a16="http://schemas.microsoft.com/office/drawing/2014/main" id="{02FEFC13-B25A-4129-9048-FFCDEFF7965C}"/>
                  </a:ext>
                </a:extLst>
              </p:cNvPr>
              <p:cNvSpPr/>
              <p:nvPr/>
            </p:nvSpPr>
            <p:spPr>
              <a:xfrm rot="5400000">
                <a:off x="6059393" y="129993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5" name="Isosceles Triangle 64">
                <a:extLst>
                  <a:ext uri="{FF2B5EF4-FFF2-40B4-BE49-F238E27FC236}">
                    <a16:creationId xmlns:a16="http://schemas.microsoft.com/office/drawing/2014/main" id="{FD9C1DBD-AAA7-4BEE-B579-6A4675275736}"/>
                  </a:ext>
                </a:extLst>
              </p:cNvPr>
              <p:cNvSpPr/>
              <p:nvPr/>
            </p:nvSpPr>
            <p:spPr>
              <a:xfrm rot="16200000">
                <a:off x="6059393" y="148678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6" name="Isosceles Triangle 65">
                <a:extLst>
                  <a:ext uri="{FF2B5EF4-FFF2-40B4-BE49-F238E27FC236}">
                    <a16:creationId xmlns:a16="http://schemas.microsoft.com/office/drawing/2014/main" id="{A40C5956-5BB0-45E9-8396-A6BB0BE54E97}"/>
                  </a:ext>
                </a:extLst>
              </p:cNvPr>
              <p:cNvSpPr/>
              <p:nvPr/>
            </p:nvSpPr>
            <p:spPr>
              <a:xfrm rot="5400000">
                <a:off x="6382333" y="148678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7" name="Isosceles Triangle 66">
                <a:extLst>
                  <a:ext uri="{FF2B5EF4-FFF2-40B4-BE49-F238E27FC236}">
                    <a16:creationId xmlns:a16="http://schemas.microsoft.com/office/drawing/2014/main" id="{73ABA9FF-6F1C-4E92-BE95-56221B3A0407}"/>
                  </a:ext>
                </a:extLst>
              </p:cNvPr>
              <p:cNvSpPr/>
              <p:nvPr/>
            </p:nvSpPr>
            <p:spPr>
              <a:xfrm rot="16200000">
                <a:off x="6382333" y="167359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8" name="Isosceles Triangle 67">
                <a:extLst>
                  <a:ext uri="{FF2B5EF4-FFF2-40B4-BE49-F238E27FC236}">
                    <a16:creationId xmlns:a16="http://schemas.microsoft.com/office/drawing/2014/main" id="{33F45D4A-D5A2-4D41-90D1-253D6106AC13}"/>
                  </a:ext>
                </a:extLst>
              </p:cNvPr>
              <p:cNvSpPr/>
              <p:nvPr/>
            </p:nvSpPr>
            <p:spPr>
              <a:xfrm rot="16200000">
                <a:off x="5415063" y="739382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9" name="Isosceles Triangle 68">
                <a:extLst>
                  <a:ext uri="{FF2B5EF4-FFF2-40B4-BE49-F238E27FC236}">
                    <a16:creationId xmlns:a16="http://schemas.microsoft.com/office/drawing/2014/main" id="{8415ADA4-C29E-48BC-9DCA-FFA00C949B47}"/>
                  </a:ext>
                </a:extLst>
              </p:cNvPr>
              <p:cNvSpPr/>
              <p:nvPr/>
            </p:nvSpPr>
            <p:spPr>
              <a:xfrm rot="5400000">
                <a:off x="5414678" y="92623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0" name="Isosceles Triangle 69">
                <a:extLst>
                  <a:ext uri="{FF2B5EF4-FFF2-40B4-BE49-F238E27FC236}">
                    <a16:creationId xmlns:a16="http://schemas.microsoft.com/office/drawing/2014/main" id="{8351412A-CB55-4917-8F10-C71E2963328C}"/>
                  </a:ext>
                </a:extLst>
              </p:cNvPr>
              <p:cNvSpPr/>
              <p:nvPr/>
            </p:nvSpPr>
            <p:spPr>
              <a:xfrm rot="16200000">
                <a:off x="5414485" y="111308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1" name="Isosceles Triangle 70">
                <a:extLst>
                  <a:ext uri="{FF2B5EF4-FFF2-40B4-BE49-F238E27FC236}">
                    <a16:creationId xmlns:a16="http://schemas.microsoft.com/office/drawing/2014/main" id="{049AD1B7-7A10-4EA7-9FEB-4F0169CA934C}"/>
                  </a:ext>
                </a:extLst>
              </p:cNvPr>
              <p:cNvSpPr/>
              <p:nvPr/>
            </p:nvSpPr>
            <p:spPr>
              <a:xfrm rot="5400000">
                <a:off x="5736650" y="11130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2" name="Isosceles Triangle 71">
                <a:extLst>
                  <a:ext uri="{FF2B5EF4-FFF2-40B4-BE49-F238E27FC236}">
                    <a16:creationId xmlns:a16="http://schemas.microsoft.com/office/drawing/2014/main" id="{63C31B12-6B0F-4325-9726-2195A13A248D}"/>
                  </a:ext>
                </a:extLst>
              </p:cNvPr>
              <p:cNvSpPr/>
              <p:nvPr/>
            </p:nvSpPr>
            <p:spPr>
              <a:xfrm rot="16200000">
                <a:off x="5736453" y="129987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3" name="Isosceles Triangle 72">
                <a:extLst>
                  <a:ext uri="{FF2B5EF4-FFF2-40B4-BE49-F238E27FC236}">
                    <a16:creationId xmlns:a16="http://schemas.microsoft.com/office/drawing/2014/main" id="{9BE1C940-41D8-49E1-956F-1E3B84807CA1}"/>
                  </a:ext>
                </a:extLst>
              </p:cNvPr>
              <p:cNvSpPr/>
              <p:nvPr/>
            </p:nvSpPr>
            <p:spPr>
              <a:xfrm rot="5400000">
                <a:off x="5413512" y="129986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4" name="Isosceles Triangle 73">
                <a:extLst>
                  <a:ext uri="{FF2B5EF4-FFF2-40B4-BE49-F238E27FC236}">
                    <a16:creationId xmlns:a16="http://schemas.microsoft.com/office/drawing/2014/main" id="{98F83143-A1B0-4C97-805A-115AD67202C3}"/>
                  </a:ext>
                </a:extLst>
              </p:cNvPr>
              <p:cNvSpPr/>
              <p:nvPr/>
            </p:nvSpPr>
            <p:spPr>
              <a:xfrm rot="16200000">
                <a:off x="5411962" y="148663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5" name="Isosceles Triangle 74">
                <a:extLst>
                  <a:ext uri="{FF2B5EF4-FFF2-40B4-BE49-F238E27FC236}">
                    <a16:creationId xmlns:a16="http://schemas.microsoft.com/office/drawing/2014/main" id="{9EBEEEA2-9483-4DAA-9440-5CF1E5B7BBE6}"/>
                  </a:ext>
                </a:extLst>
              </p:cNvPr>
              <p:cNvSpPr/>
              <p:nvPr/>
            </p:nvSpPr>
            <p:spPr>
              <a:xfrm rot="5400000">
                <a:off x="5411184" y="1671183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6FFAB2C3-D5B6-47A3-9F8B-30FB06EAE3AD}"/>
                  </a:ext>
                </a:extLst>
              </p:cNvPr>
              <p:cNvSpPr/>
              <p:nvPr/>
            </p:nvSpPr>
            <p:spPr>
              <a:xfrm rot="5400000">
                <a:off x="7670987" y="178816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7" name="Isosceles Triangle 76">
                <a:extLst>
                  <a:ext uri="{FF2B5EF4-FFF2-40B4-BE49-F238E27FC236}">
                    <a16:creationId xmlns:a16="http://schemas.microsoft.com/office/drawing/2014/main" id="{9B5036F5-4303-4E3D-A996-4BA948D3AF57}"/>
                  </a:ext>
                </a:extLst>
              </p:cNvPr>
              <p:cNvSpPr/>
              <p:nvPr/>
            </p:nvSpPr>
            <p:spPr>
              <a:xfrm rot="16200000">
                <a:off x="7348822" y="178815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8" name="Isosceles Triangle 77">
                <a:extLst>
                  <a:ext uri="{FF2B5EF4-FFF2-40B4-BE49-F238E27FC236}">
                    <a16:creationId xmlns:a16="http://schemas.microsoft.com/office/drawing/2014/main" id="{87E6F76D-D64B-465D-B513-43831F706608}"/>
                  </a:ext>
                </a:extLst>
              </p:cNvPr>
              <p:cNvSpPr/>
              <p:nvPr/>
            </p:nvSpPr>
            <p:spPr>
              <a:xfrm rot="16200000">
                <a:off x="7670987" y="365671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9" name="Isosceles Triangle 78">
                <a:extLst>
                  <a:ext uri="{FF2B5EF4-FFF2-40B4-BE49-F238E27FC236}">
                    <a16:creationId xmlns:a16="http://schemas.microsoft.com/office/drawing/2014/main" id="{E9011ED1-EBB7-4965-80D2-773D83F72A64}"/>
                  </a:ext>
                </a:extLst>
              </p:cNvPr>
              <p:cNvSpPr/>
              <p:nvPr/>
            </p:nvSpPr>
            <p:spPr>
              <a:xfrm rot="5400000">
                <a:off x="7993152" y="365670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0" name="Isosceles Triangle 79">
                <a:extLst>
                  <a:ext uri="{FF2B5EF4-FFF2-40B4-BE49-F238E27FC236}">
                    <a16:creationId xmlns:a16="http://schemas.microsoft.com/office/drawing/2014/main" id="{0AFFA867-F36A-461C-A5EB-2D1C3AC0406D}"/>
                  </a:ext>
                </a:extLst>
              </p:cNvPr>
              <p:cNvSpPr/>
              <p:nvPr/>
            </p:nvSpPr>
            <p:spPr>
              <a:xfrm rot="5400000">
                <a:off x="7348821" y="365670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1" name="Isosceles Triangle 80">
                <a:extLst>
                  <a:ext uri="{FF2B5EF4-FFF2-40B4-BE49-F238E27FC236}">
                    <a16:creationId xmlns:a16="http://schemas.microsoft.com/office/drawing/2014/main" id="{656920B9-99D3-498E-82B2-6016258F0AA4}"/>
                  </a:ext>
                </a:extLst>
              </p:cNvPr>
              <p:cNvSpPr/>
              <p:nvPr/>
            </p:nvSpPr>
            <p:spPr>
              <a:xfrm rot="16200000">
                <a:off x="7026655" y="365667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2" name="Isosceles Triangle 81">
                <a:extLst>
                  <a:ext uri="{FF2B5EF4-FFF2-40B4-BE49-F238E27FC236}">
                    <a16:creationId xmlns:a16="http://schemas.microsoft.com/office/drawing/2014/main" id="{3F77B3D7-214F-4C0E-8589-BA6741B3C217}"/>
                  </a:ext>
                </a:extLst>
              </p:cNvPr>
              <p:cNvSpPr/>
              <p:nvPr/>
            </p:nvSpPr>
            <p:spPr>
              <a:xfrm rot="5400000">
                <a:off x="7029764" y="55252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3" name="Isosceles Triangle 82">
                <a:extLst>
                  <a:ext uri="{FF2B5EF4-FFF2-40B4-BE49-F238E27FC236}">
                    <a16:creationId xmlns:a16="http://schemas.microsoft.com/office/drawing/2014/main" id="{6A1F22BA-1563-4E1C-B895-09092B032CE4}"/>
                  </a:ext>
                </a:extLst>
              </p:cNvPr>
              <p:cNvSpPr/>
              <p:nvPr/>
            </p:nvSpPr>
            <p:spPr>
              <a:xfrm rot="16200000">
                <a:off x="7028989" y="73935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4" name="Isosceles Triangle 83">
                <a:extLst>
                  <a:ext uri="{FF2B5EF4-FFF2-40B4-BE49-F238E27FC236}">
                    <a16:creationId xmlns:a16="http://schemas.microsoft.com/office/drawing/2014/main" id="{1B03B5B3-7D5C-4849-8946-7453D23836CE}"/>
                  </a:ext>
                </a:extLst>
              </p:cNvPr>
              <p:cNvSpPr/>
              <p:nvPr/>
            </p:nvSpPr>
            <p:spPr>
              <a:xfrm rot="5400000">
                <a:off x="7028604" y="92620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5" name="Isosceles Triangle 84">
                <a:extLst>
                  <a:ext uri="{FF2B5EF4-FFF2-40B4-BE49-F238E27FC236}">
                    <a16:creationId xmlns:a16="http://schemas.microsoft.com/office/drawing/2014/main" id="{82D324C5-C2BF-4740-B189-69D06CE8345F}"/>
                  </a:ext>
                </a:extLst>
              </p:cNvPr>
              <p:cNvSpPr/>
              <p:nvPr/>
            </p:nvSpPr>
            <p:spPr>
              <a:xfrm rot="16200000">
                <a:off x="7026654" y="111061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6" name="Isosceles Triangle 85">
                <a:extLst>
                  <a:ext uri="{FF2B5EF4-FFF2-40B4-BE49-F238E27FC236}">
                    <a16:creationId xmlns:a16="http://schemas.microsoft.com/office/drawing/2014/main" id="{5B204B05-53A8-40A8-8385-DF9C65019327}"/>
                  </a:ext>
                </a:extLst>
              </p:cNvPr>
              <p:cNvSpPr/>
              <p:nvPr/>
            </p:nvSpPr>
            <p:spPr>
              <a:xfrm rot="5400000">
                <a:off x="7027438" y="1299832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7" name="Isosceles Triangle 86">
                <a:extLst>
                  <a:ext uri="{FF2B5EF4-FFF2-40B4-BE49-F238E27FC236}">
                    <a16:creationId xmlns:a16="http://schemas.microsoft.com/office/drawing/2014/main" id="{E8A0F616-6C51-4594-BBE9-FE2363F4FADD}"/>
                  </a:ext>
                </a:extLst>
              </p:cNvPr>
              <p:cNvSpPr/>
              <p:nvPr/>
            </p:nvSpPr>
            <p:spPr>
              <a:xfrm rot="16200000">
                <a:off x="7029764" y="148658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8" name="Isosceles Triangle 87">
                <a:extLst>
                  <a:ext uri="{FF2B5EF4-FFF2-40B4-BE49-F238E27FC236}">
                    <a16:creationId xmlns:a16="http://schemas.microsoft.com/office/drawing/2014/main" id="{6FC84557-5A1E-4F50-BA9D-2FEB2B19996F}"/>
                  </a:ext>
                </a:extLst>
              </p:cNvPr>
              <p:cNvSpPr/>
              <p:nvPr/>
            </p:nvSpPr>
            <p:spPr>
              <a:xfrm rot="5400000">
                <a:off x="7346112" y="148432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9" name="Isosceles Triangle 88">
                <a:extLst>
                  <a:ext uri="{FF2B5EF4-FFF2-40B4-BE49-F238E27FC236}">
                    <a16:creationId xmlns:a16="http://schemas.microsoft.com/office/drawing/2014/main" id="{0A7D9225-30D6-4C44-B7B6-8E16118AA127}"/>
                  </a:ext>
                </a:extLst>
              </p:cNvPr>
              <p:cNvSpPr/>
              <p:nvPr/>
            </p:nvSpPr>
            <p:spPr>
              <a:xfrm rot="16200000">
                <a:off x="7346112" y="167118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0" name="Isosceles Triangle 89">
                <a:extLst>
                  <a:ext uri="{FF2B5EF4-FFF2-40B4-BE49-F238E27FC236}">
                    <a16:creationId xmlns:a16="http://schemas.microsoft.com/office/drawing/2014/main" id="{D442C836-D240-4BC4-A7F0-D85996DD3924}"/>
                  </a:ext>
                </a:extLst>
              </p:cNvPr>
              <p:cNvSpPr/>
              <p:nvPr/>
            </p:nvSpPr>
            <p:spPr>
              <a:xfrm rot="5400000">
                <a:off x="7672543" y="167118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1" name="Isosceles Triangle 90">
                <a:extLst>
                  <a:ext uri="{FF2B5EF4-FFF2-40B4-BE49-F238E27FC236}">
                    <a16:creationId xmlns:a16="http://schemas.microsoft.com/office/drawing/2014/main" id="{055EDEDE-56BF-482C-AA13-16413F0E590E}"/>
                  </a:ext>
                </a:extLst>
              </p:cNvPr>
              <p:cNvSpPr/>
              <p:nvPr/>
            </p:nvSpPr>
            <p:spPr>
              <a:xfrm rot="16200000">
                <a:off x="7677970" y="148433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2" name="Isosceles Triangle 91">
                <a:extLst>
                  <a:ext uri="{FF2B5EF4-FFF2-40B4-BE49-F238E27FC236}">
                    <a16:creationId xmlns:a16="http://schemas.microsoft.com/office/drawing/2014/main" id="{2FDA096F-C8A8-4DE6-B4A2-CAB5D303C71B}"/>
                  </a:ext>
                </a:extLst>
              </p:cNvPr>
              <p:cNvSpPr/>
              <p:nvPr/>
            </p:nvSpPr>
            <p:spPr>
              <a:xfrm rot="5400000">
                <a:off x="7993152" y="148433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</p:grp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BB1F2820-850B-4CDA-B417-DDF60BF1D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0165" y="2126059"/>
              <a:ext cx="4654297" cy="693414"/>
            </a:xfrm>
            <a:prstGeom prst="rect">
              <a:avLst/>
            </a:prstGeom>
          </p:spPr>
        </p:pic>
      </p:grpSp>
      <p:sp>
        <p:nvSpPr>
          <p:cNvPr id="2" name="Oval 1"/>
          <p:cNvSpPr/>
          <p:nvPr userDrawn="1"/>
        </p:nvSpPr>
        <p:spPr>
          <a:xfrm>
            <a:off x="5966619" y="2123224"/>
            <a:ext cx="73047" cy="1009848"/>
          </a:xfrm>
          <a:prstGeom prst="ellipse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171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 userDrawn="1"/>
        </p:nvCxnSpPr>
        <p:spPr>
          <a:xfrm>
            <a:off x="650311" y="2875158"/>
            <a:ext cx="10982528" cy="0"/>
          </a:xfrm>
          <a:prstGeom prst="line">
            <a:avLst/>
          </a:prstGeom>
          <a:noFill/>
          <a:ln w="25400" cap="rnd">
            <a:solidFill>
              <a:srgbClr val="5A2DA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80086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ransition spd="med"/>
  <p:hf hdr="0" ftr="0" dt="0"/>
  <p:txStyles>
    <p:titleStyle>
      <a:lvl1pPr defTabSz="410730" eaLnBrk="1" hangingPunct="1">
        <a:defRPr sz="4400" b="1">
          <a:solidFill>
            <a:srgbClr val="FFFFFF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62502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800" b="1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937538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400" b="1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250050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800" b="1">
          <a:solidFill>
            <a:srgbClr val="FF4B0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562562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600" b="1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87507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400" b="1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1762299" y="0"/>
            <a:ext cx="9179548" cy="866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0" tIns="127000" rIns="127000" bIns="1270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781" dirty="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5996619" y="6510169"/>
            <a:ext cx="198772" cy="19466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410730">
              <a:defRPr sz="1265" baseline="0">
                <a:solidFill>
                  <a:srgbClr val="191EA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5A61919A-E88E-41BD-A444-D5D1392CB19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556EF4-C8C6-41A9-8730-F4ECA9AAC0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6975"/>
          <a:stretch/>
        </p:blipFill>
        <p:spPr>
          <a:xfrm>
            <a:off x="606399" y="6316256"/>
            <a:ext cx="1195495" cy="50229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/>
        </p:nvCxnSpPr>
        <p:spPr>
          <a:xfrm>
            <a:off x="606392" y="6195002"/>
            <a:ext cx="10982528" cy="0"/>
          </a:xfrm>
          <a:prstGeom prst="line">
            <a:avLst/>
          </a:prstGeom>
          <a:noFill/>
          <a:ln w="25400" cap="rnd">
            <a:solidFill>
              <a:srgbClr val="191EA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9EA94E3E-7601-46C3-AF7C-06F8871ACD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3026" b="1135"/>
          <a:stretch/>
        </p:blipFill>
        <p:spPr>
          <a:xfrm>
            <a:off x="1873651" y="6602561"/>
            <a:ext cx="1337935" cy="198905"/>
          </a:xfrm>
          <a:prstGeom prst="rect">
            <a:avLst/>
          </a:prstGeom>
        </p:spPr>
      </p:pic>
      <p:sp>
        <p:nvSpPr>
          <p:cNvPr id="95" name="Shape 13">
            <a:extLst>
              <a:ext uri="{FF2B5EF4-FFF2-40B4-BE49-F238E27FC236}">
                <a16:creationId xmlns:a16="http://schemas.microsoft.com/office/drawing/2014/main" id="{B387110C-E361-48FF-93B8-15DC20F50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088" y="1086022"/>
            <a:ext cx="11657824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4B7C4B9-C92D-44EE-A944-6E9E129B0190}"/>
              </a:ext>
            </a:extLst>
          </p:cNvPr>
          <p:cNvGrpSpPr/>
          <p:nvPr userDrawn="1"/>
        </p:nvGrpSpPr>
        <p:grpSpPr>
          <a:xfrm rot="16200000" flipV="1">
            <a:off x="424712" y="-424712"/>
            <a:ext cx="918658" cy="1768081"/>
            <a:chOff x="10208215" y="409493"/>
            <a:chExt cx="644341" cy="752676"/>
          </a:xfrm>
        </p:grpSpPr>
        <p:sp>
          <p:nvSpPr>
            <p:cNvPr id="179" name="Isosceles Triangle 178">
              <a:extLst>
                <a:ext uri="{FF2B5EF4-FFF2-40B4-BE49-F238E27FC236}">
                  <a16:creationId xmlns:a16="http://schemas.microsoft.com/office/drawing/2014/main" id="{F93E7285-7C09-420F-82F1-266986CCB14A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0" name="Isosceles Triangle 179">
              <a:extLst>
                <a:ext uri="{FF2B5EF4-FFF2-40B4-BE49-F238E27FC236}">
                  <a16:creationId xmlns:a16="http://schemas.microsoft.com/office/drawing/2014/main" id="{3831B438-36DF-41C1-957B-174CAAA75B1A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2567F0D4-587C-4D42-8CF4-D7B18B46BD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id="{B5DC08D3-2FC6-472C-B81E-E9D3C8D6320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 userDrawn="1"/>
        </p:nvCxnSpPr>
        <p:spPr>
          <a:xfrm>
            <a:off x="1285416" y="885613"/>
            <a:ext cx="10303505" cy="0"/>
          </a:xfrm>
          <a:prstGeom prst="line">
            <a:avLst/>
          </a:prstGeom>
          <a:noFill/>
          <a:ln w="25400" cap="rnd">
            <a:solidFill>
              <a:srgbClr val="191EA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85" r:id="rId2"/>
  </p:sldLayoutIdLst>
  <p:transition spd="med"/>
  <p:hf hdr="0" ftr="0" dt="0"/>
  <p:txStyles>
    <p:titleStyle>
      <a:lvl1pPr defTabSz="410730" eaLnBrk="1" hangingPunct="1">
        <a:defRPr sz="4400" b="1" baseline="0">
          <a:solidFill>
            <a:srgbClr val="191EA2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457200" indent="-401803" defTabSz="410730" eaLnBrk="1" hangingPunct="1">
        <a:spcBef>
          <a:spcPts val="600"/>
        </a:spcBef>
        <a:buSzPct val="100000"/>
        <a:buFont typeface="Wingdings" panose="05000000000000000000" pitchFamily="2" charset="2"/>
        <a:buChar char="§"/>
        <a:defRPr sz="2800" b="0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742950" indent="-280988" defTabSz="410730" eaLnBrk="1" hangingPunct="1">
        <a:spcBef>
          <a:spcPts val="300"/>
        </a:spcBef>
        <a:buSzPct val="50000"/>
        <a:buFont typeface="Wingdings" panose="05000000000000000000" pitchFamily="2" charset="2"/>
        <a:buChar char="q"/>
        <a:defRPr sz="2400" b="0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085850" indent="-282575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800" b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427163" indent="-266700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600" b="0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657350" indent="-230188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400" b="0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5996615" y="6510169"/>
            <a:ext cx="198772" cy="19466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410730">
              <a:defRPr sz="1265" baseline="0">
                <a:solidFill>
                  <a:srgbClr val="5A2DA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556EF4-C8C6-41A9-8730-F4ECA9AAC07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26975"/>
          <a:stretch/>
        </p:blipFill>
        <p:spPr>
          <a:xfrm>
            <a:off x="606399" y="6316256"/>
            <a:ext cx="1195495" cy="50229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/>
        </p:nvCxnSpPr>
        <p:spPr>
          <a:xfrm>
            <a:off x="606392" y="6195002"/>
            <a:ext cx="10982528" cy="0"/>
          </a:xfrm>
          <a:prstGeom prst="line">
            <a:avLst/>
          </a:prstGeom>
          <a:noFill/>
          <a:ln w="25400" cap="rnd">
            <a:solidFill>
              <a:srgbClr val="5A2DA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9EA94E3E-7601-46C3-AF7C-06F8871ACD5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73026" b="1135"/>
          <a:stretch/>
        </p:blipFill>
        <p:spPr>
          <a:xfrm>
            <a:off x="1873651" y="6602561"/>
            <a:ext cx="1337935" cy="198905"/>
          </a:xfrm>
          <a:prstGeom prst="rect">
            <a:avLst/>
          </a:prstGeom>
        </p:spPr>
      </p:pic>
      <p:sp>
        <p:nvSpPr>
          <p:cNvPr id="95" name="Shape 13">
            <a:extLst>
              <a:ext uri="{FF2B5EF4-FFF2-40B4-BE49-F238E27FC236}">
                <a16:creationId xmlns:a16="http://schemas.microsoft.com/office/drawing/2014/main" id="{B387110C-E361-48FF-93B8-15DC20F50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088" y="1086022"/>
            <a:ext cx="11657824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71069935-43E3-47A0-B76A-BFEFFB6097FD}"/>
              </a:ext>
            </a:extLst>
          </p:cNvPr>
          <p:cNvGrpSpPr/>
          <p:nvPr userDrawn="1"/>
        </p:nvGrpSpPr>
        <p:grpSpPr>
          <a:xfrm rot="16200000" flipV="1">
            <a:off x="11360666" y="-439005"/>
            <a:ext cx="918649" cy="1768081"/>
            <a:chOff x="10208215" y="409493"/>
            <a:chExt cx="644333" cy="752676"/>
          </a:xfrm>
        </p:grpSpPr>
        <p:sp>
          <p:nvSpPr>
            <p:cNvPr id="169" name="Isosceles Triangle 168">
              <a:extLst>
                <a:ext uri="{FF2B5EF4-FFF2-40B4-BE49-F238E27FC236}">
                  <a16:creationId xmlns:a16="http://schemas.microsoft.com/office/drawing/2014/main" id="{861465EC-7A57-45F5-BAE1-BFD471B68CDF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0" name="Isosceles Triangle 169">
              <a:extLst>
                <a:ext uri="{FF2B5EF4-FFF2-40B4-BE49-F238E27FC236}">
                  <a16:creationId xmlns:a16="http://schemas.microsoft.com/office/drawing/2014/main" id="{325AB880-31B1-4635-A502-38A40DC89A31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1" name="Isosceles Triangle 170">
              <a:extLst>
                <a:ext uri="{FF2B5EF4-FFF2-40B4-BE49-F238E27FC236}">
                  <a16:creationId xmlns:a16="http://schemas.microsoft.com/office/drawing/2014/main" id="{0F630910-3C43-4B4F-9D27-8506DC444313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2" name="Isosceles Triangle 171">
              <a:extLst>
                <a:ext uri="{FF2B5EF4-FFF2-40B4-BE49-F238E27FC236}">
                  <a16:creationId xmlns:a16="http://schemas.microsoft.com/office/drawing/2014/main" id="{528B9B50-71F5-42E2-B3E3-F7D869742171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A14368A5-115F-4DDF-BE32-B8B38925F392}"/>
              </a:ext>
            </a:extLst>
          </p:cNvPr>
          <p:cNvGrpSpPr/>
          <p:nvPr userDrawn="1"/>
        </p:nvGrpSpPr>
        <p:grpSpPr>
          <a:xfrm rot="16200000" flipV="1">
            <a:off x="12217911" y="-426163"/>
            <a:ext cx="892973" cy="1768081"/>
            <a:chOff x="10208215" y="409493"/>
            <a:chExt cx="644333" cy="752676"/>
          </a:xfrm>
        </p:grpSpPr>
        <p:sp>
          <p:nvSpPr>
            <p:cNvPr id="174" name="Isosceles Triangle 173">
              <a:extLst>
                <a:ext uri="{FF2B5EF4-FFF2-40B4-BE49-F238E27FC236}">
                  <a16:creationId xmlns:a16="http://schemas.microsoft.com/office/drawing/2014/main" id="{3B4A4583-563E-4F0D-A9F9-C025D4D15F8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5" name="Isosceles Triangle 174">
              <a:extLst>
                <a:ext uri="{FF2B5EF4-FFF2-40B4-BE49-F238E27FC236}">
                  <a16:creationId xmlns:a16="http://schemas.microsoft.com/office/drawing/2014/main" id="{5BBA86F6-6F4E-4D9D-80DE-EEAB7975A591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6" name="Isosceles Triangle 175">
              <a:extLst>
                <a:ext uri="{FF2B5EF4-FFF2-40B4-BE49-F238E27FC236}">
                  <a16:creationId xmlns:a16="http://schemas.microsoft.com/office/drawing/2014/main" id="{9072CBF9-F84A-492F-8CB3-2F9AF2155CC4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7" name="Isosceles Triangle 176">
              <a:extLst>
                <a:ext uri="{FF2B5EF4-FFF2-40B4-BE49-F238E27FC236}">
                  <a16:creationId xmlns:a16="http://schemas.microsoft.com/office/drawing/2014/main" id="{EFC1103F-6C8E-4E08-8E72-3EEA1FE41B4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4B7C4B9-C92D-44EE-A944-6E9E129B0190}"/>
              </a:ext>
            </a:extLst>
          </p:cNvPr>
          <p:cNvGrpSpPr/>
          <p:nvPr userDrawn="1"/>
        </p:nvGrpSpPr>
        <p:grpSpPr>
          <a:xfrm rot="16200000" flipV="1">
            <a:off x="10476623" y="-438995"/>
            <a:ext cx="918658" cy="1768081"/>
            <a:chOff x="10208215" y="409493"/>
            <a:chExt cx="644341" cy="752676"/>
          </a:xfrm>
        </p:grpSpPr>
        <p:sp>
          <p:nvSpPr>
            <p:cNvPr id="179" name="Isosceles Triangle 178">
              <a:extLst>
                <a:ext uri="{FF2B5EF4-FFF2-40B4-BE49-F238E27FC236}">
                  <a16:creationId xmlns:a16="http://schemas.microsoft.com/office/drawing/2014/main" id="{F93E7285-7C09-420F-82F1-266986CCB14A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0" name="Isosceles Triangle 179">
              <a:extLst>
                <a:ext uri="{FF2B5EF4-FFF2-40B4-BE49-F238E27FC236}">
                  <a16:creationId xmlns:a16="http://schemas.microsoft.com/office/drawing/2014/main" id="{3831B438-36DF-41C1-957B-174CAAA75B1A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2567F0D4-587C-4D42-8CF4-D7B18B46BD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id="{B5DC08D3-2FC6-472C-B81E-E9D3C8D6320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sp>
        <p:nvSpPr>
          <p:cNvPr id="26" name="Shape 6"/>
          <p:cNvSpPr/>
          <p:nvPr userDrawn="1"/>
        </p:nvSpPr>
        <p:spPr>
          <a:xfrm>
            <a:off x="12192001" y="-52386"/>
            <a:ext cx="1630363" cy="1001623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>
              <a:effectLst/>
            </a:endParaRPr>
          </a:p>
        </p:txBody>
      </p:sp>
      <p:sp>
        <p:nvSpPr>
          <p:cNvPr id="183" name="Shape 12">
            <a:extLst>
              <a:ext uri="{FF2B5EF4-FFF2-40B4-BE49-F238E27FC236}">
                <a16:creationId xmlns:a16="http://schemas.microsoft.com/office/drawing/2014/main" id="{1E97763E-6C98-4574-99B6-3A10AE085C3B}"/>
              </a:ext>
            </a:extLst>
          </p:cNvPr>
          <p:cNvSpPr txBox="1">
            <a:spLocks/>
          </p:cNvSpPr>
          <p:nvPr userDrawn="1"/>
        </p:nvSpPr>
        <p:spPr>
          <a:xfrm>
            <a:off x="7717766" y="5807814"/>
            <a:ext cx="3867844" cy="143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0" tIns="127000" rIns="127000" bIns="127000" anchor="ctr"/>
          <a:lstStyle>
            <a:lvl1pPr defTabSz="410751" eaLnBrk="1" hangingPunct="1">
              <a:defRPr sz="4400" b="1">
                <a:solidFill>
                  <a:srgbClr val="FFFFFF"/>
                </a:solidFill>
                <a:latin typeface="Arial"/>
                <a:ea typeface="+mn-ea"/>
                <a:cs typeface="Arial"/>
                <a:sym typeface="Gill Sans Light"/>
              </a:defRPr>
            </a:lvl1pPr>
            <a:lvl2pPr indent="1607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2pPr>
            <a:lvl3pPr indent="321457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3pPr>
            <a:lvl4pPr indent="482186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4pPr>
            <a:lvl5pPr indent="642915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5pPr>
            <a:lvl6pPr indent="803643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6pPr>
            <a:lvl7pPr indent="964372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7pPr>
            <a:lvl8pPr indent="1125101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8pPr>
            <a:lvl9pPr indent="12858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algn="r">
              <a:defRPr sz="1800">
                <a:solidFill>
                  <a:srgbClr val="000000"/>
                </a:solidFill>
              </a:defRPr>
            </a:pPr>
            <a:r>
              <a:rPr lang="en-US" sz="1800" b="1">
                <a:solidFill>
                  <a:schemeClr val="tx1"/>
                </a:solidFill>
              </a:rPr>
              <a:t>All-Hands Spring 2020</a:t>
            </a:r>
          </a:p>
          <a:p>
            <a:pPr algn="r">
              <a:defRPr sz="1800">
                <a:solidFill>
                  <a:srgbClr val="000000"/>
                </a:solidFill>
              </a:defRPr>
            </a:pPr>
            <a:r>
              <a:rPr lang="en-US" sz="1400" b="1">
                <a:solidFill>
                  <a:srgbClr val="BDA4E6"/>
                </a:solidFill>
              </a:rPr>
              <a:t>January 21</a:t>
            </a:r>
            <a:r>
              <a:rPr lang="en-US" sz="1400" b="1" baseline="30000">
                <a:solidFill>
                  <a:srgbClr val="BDA4E6"/>
                </a:solidFill>
              </a:rPr>
              <a:t>st</a:t>
            </a:r>
            <a:r>
              <a:rPr lang="en-US" sz="1400" b="1">
                <a:solidFill>
                  <a:srgbClr val="BDA4E6"/>
                </a:solidFill>
              </a:rPr>
              <a:t>, 2020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A706DB5-958A-451B-A00B-B31AAC73DD40}"/>
              </a:ext>
            </a:extLst>
          </p:cNvPr>
          <p:cNvGrpSpPr/>
          <p:nvPr userDrawn="1"/>
        </p:nvGrpSpPr>
        <p:grpSpPr>
          <a:xfrm rot="16200000" flipV="1">
            <a:off x="9598774" y="-439022"/>
            <a:ext cx="918649" cy="1768081"/>
            <a:chOff x="10208215" y="409493"/>
            <a:chExt cx="644333" cy="752676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B9FC4AA5-0DAD-4094-9AB8-E181D9E1DB63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5375AC5D-BE51-4768-8DCF-1607B14FA6BA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6FD25F83-D058-4016-8B29-C48CF67B6282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D4396AA-49CE-47E4-B904-4A9F636A025A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7F2A933-698A-4AF4-9EA9-2C44A3B08EB7}"/>
              </a:ext>
            </a:extLst>
          </p:cNvPr>
          <p:cNvGrpSpPr/>
          <p:nvPr userDrawn="1"/>
        </p:nvGrpSpPr>
        <p:grpSpPr>
          <a:xfrm rot="16200000" flipV="1">
            <a:off x="8714730" y="-439012"/>
            <a:ext cx="918658" cy="1768081"/>
            <a:chOff x="10208215" y="409493"/>
            <a:chExt cx="644341" cy="752676"/>
          </a:xfrm>
        </p:grpSpPr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C586271-D0F3-4667-8B90-CD907CBC57C0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460A2B0D-49E5-4137-B3DB-C56CBBB72426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545A3713-EAA2-40AA-84D5-46602BAE113B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19BCCF99-56FE-4E32-BE15-0DE627427515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B34BA4B-2097-4F50-B090-EFB10B9151EE}"/>
              </a:ext>
            </a:extLst>
          </p:cNvPr>
          <p:cNvGrpSpPr/>
          <p:nvPr userDrawn="1"/>
        </p:nvGrpSpPr>
        <p:grpSpPr>
          <a:xfrm rot="16200000" flipV="1">
            <a:off x="7848820" y="-445426"/>
            <a:ext cx="918649" cy="1768081"/>
            <a:chOff x="10208215" y="409493"/>
            <a:chExt cx="644333" cy="752676"/>
          </a:xfrm>
        </p:grpSpPr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A08233F7-D738-45E1-86BE-723DD44872D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EDCEED5E-208F-4062-997E-6E8831891809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B70D8917-ACB2-402F-BA84-79A47D4266A6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D5E6BDE4-4782-4048-8830-3CAFDB506AF8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65123C6-2A86-4650-8DE2-976ADD49A813}"/>
              </a:ext>
            </a:extLst>
          </p:cNvPr>
          <p:cNvGrpSpPr/>
          <p:nvPr userDrawn="1"/>
        </p:nvGrpSpPr>
        <p:grpSpPr>
          <a:xfrm rot="16200000" flipV="1">
            <a:off x="6964776" y="-445417"/>
            <a:ext cx="918658" cy="1768081"/>
            <a:chOff x="10208215" y="409493"/>
            <a:chExt cx="644341" cy="752676"/>
          </a:xfrm>
        </p:grpSpPr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F6E88AFB-6B21-452E-AE1A-11B6237C17B7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BDB67139-BE8D-4290-A401-85FA1766369C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A2A729C3-A409-42BC-A6F3-A6E151236132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D29462C8-D1C3-45D4-BAE5-63B138BC4BB0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DA27570-F6C8-4B65-BE63-AF86B4ABC4B3}"/>
              </a:ext>
            </a:extLst>
          </p:cNvPr>
          <p:cNvGrpSpPr/>
          <p:nvPr userDrawn="1"/>
        </p:nvGrpSpPr>
        <p:grpSpPr>
          <a:xfrm rot="16200000" flipV="1">
            <a:off x="6102274" y="-445440"/>
            <a:ext cx="918649" cy="1768081"/>
            <a:chOff x="10208215" y="409493"/>
            <a:chExt cx="644333" cy="752676"/>
          </a:xfrm>
        </p:grpSpPr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A1ACB21F-93E7-4EC6-BD5C-EB6C41416E2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FE13F6C5-F7ED-4C52-A098-31A7BBDB7AF5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B58E0AC3-9438-4200-81A8-A4C742992DB8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5A69F8B3-0F5B-45F6-AB47-5BA35DDCBACC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1900918-ED23-4AC5-B6A7-B8FBF31E383C}"/>
              </a:ext>
            </a:extLst>
          </p:cNvPr>
          <p:cNvGrpSpPr/>
          <p:nvPr userDrawn="1"/>
        </p:nvGrpSpPr>
        <p:grpSpPr>
          <a:xfrm rot="16200000" flipV="1">
            <a:off x="5218230" y="-445430"/>
            <a:ext cx="918658" cy="1768081"/>
            <a:chOff x="10208215" y="409493"/>
            <a:chExt cx="644341" cy="752676"/>
          </a:xfrm>
        </p:grpSpPr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C033270F-D683-4298-B7D4-E09120E4F6A2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4749A5D6-3607-423A-8F0B-83A2A560ABBB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23935803-8EB5-415B-8863-21C1B68CA529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2DD1FE69-CCB7-4CD9-9EC8-1F71091F896E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ABD22A0-CBBD-437D-90AE-3C3185F0A83A}"/>
              </a:ext>
            </a:extLst>
          </p:cNvPr>
          <p:cNvGrpSpPr/>
          <p:nvPr userDrawn="1"/>
        </p:nvGrpSpPr>
        <p:grpSpPr>
          <a:xfrm rot="16200000" flipV="1">
            <a:off x="4334202" y="-445442"/>
            <a:ext cx="918649" cy="1768081"/>
            <a:chOff x="10208215" y="409493"/>
            <a:chExt cx="644333" cy="752676"/>
          </a:xfrm>
        </p:grpSpPr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05EC9E9E-AC37-459B-8105-C06C0D543E7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A1066AFE-4A23-438E-8840-CEF0BCA97953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FBEC449D-0295-4276-80F4-6E989215B473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F862ABB4-57D4-46E5-843F-5217CF2964EE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6DDE311-7A9C-40E3-8352-396719D3B95A}"/>
              </a:ext>
            </a:extLst>
          </p:cNvPr>
          <p:cNvGrpSpPr/>
          <p:nvPr userDrawn="1"/>
        </p:nvGrpSpPr>
        <p:grpSpPr>
          <a:xfrm rot="16200000" flipV="1">
            <a:off x="3450158" y="-445431"/>
            <a:ext cx="918658" cy="1768081"/>
            <a:chOff x="10208215" y="409493"/>
            <a:chExt cx="644341" cy="752676"/>
          </a:xfrm>
        </p:grpSpPr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30301232-B630-408A-9A45-3D48D88F3886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77BF786C-D1DB-47F3-A0A8-B06BBC69880B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7FF89AEB-0336-4931-A6DF-F08A05CD7A25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CD921BB7-6040-40A8-B9A3-100A65CDB8B1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3077248-779D-4A96-AA8F-4C675A2BAE35}"/>
              </a:ext>
            </a:extLst>
          </p:cNvPr>
          <p:cNvGrpSpPr/>
          <p:nvPr userDrawn="1"/>
        </p:nvGrpSpPr>
        <p:grpSpPr>
          <a:xfrm rot="16200000" flipV="1">
            <a:off x="2570996" y="-445467"/>
            <a:ext cx="918649" cy="1768081"/>
            <a:chOff x="10208215" y="409493"/>
            <a:chExt cx="644333" cy="752676"/>
          </a:xfrm>
        </p:grpSpPr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116E6E1C-0F30-4D6F-82EF-6FA1DE256241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EAB739F2-7BB0-4F24-BF0D-5D92E6F52B38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58A6A12B-B857-4AD5-A7F6-2DC11C7B5659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E2B8EFA8-7FCC-4788-BCA3-58B668E1148F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4D51E86-6E46-4541-9BAC-69E8B4538E2E}"/>
              </a:ext>
            </a:extLst>
          </p:cNvPr>
          <p:cNvGrpSpPr/>
          <p:nvPr userDrawn="1"/>
        </p:nvGrpSpPr>
        <p:grpSpPr>
          <a:xfrm rot="16200000" flipV="1">
            <a:off x="1686952" y="-445457"/>
            <a:ext cx="918658" cy="1768081"/>
            <a:chOff x="10208215" y="409493"/>
            <a:chExt cx="644341" cy="752676"/>
          </a:xfrm>
        </p:grpSpPr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337C7094-3FDD-429F-835A-76E90C8CE3D9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95F22837-A7FB-490F-96F2-03FAF6647F67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3A084D3B-27C1-4E71-A014-105256CBE1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7C5C06DB-1909-43EC-9204-018D7917645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C72D7FA-0FC4-4E4D-99C9-912B0D118EF3}"/>
              </a:ext>
            </a:extLst>
          </p:cNvPr>
          <p:cNvGrpSpPr/>
          <p:nvPr userDrawn="1"/>
        </p:nvGrpSpPr>
        <p:grpSpPr>
          <a:xfrm rot="16200000" flipV="1">
            <a:off x="811538" y="-439025"/>
            <a:ext cx="918649" cy="1768081"/>
            <a:chOff x="10208215" y="409493"/>
            <a:chExt cx="644333" cy="752676"/>
          </a:xfrm>
        </p:grpSpPr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FA360DCF-D8CC-416A-8E5F-EC50E9C74639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64429EA3-ADB9-499F-87AC-EDE1DDAEE4D3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1F817801-53C7-47AC-AA33-FB746D43D17D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C868F042-7E5B-40E5-9370-F97230F8A689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35AC64F-AF01-4120-B7C8-F2C10679639F}"/>
              </a:ext>
            </a:extLst>
          </p:cNvPr>
          <p:cNvGrpSpPr/>
          <p:nvPr userDrawn="1"/>
        </p:nvGrpSpPr>
        <p:grpSpPr>
          <a:xfrm rot="16200000" flipV="1">
            <a:off x="-72505" y="-439015"/>
            <a:ext cx="918658" cy="1768081"/>
            <a:chOff x="10208215" y="409493"/>
            <a:chExt cx="644341" cy="752676"/>
          </a:xfrm>
        </p:grpSpPr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DFDDFEB8-5715-4C4C-A455-A4C0FE9452D5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C5A112C7-8104-4E78-8F4B-9B21D7DA7C79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7" name="Isosceles Triangle 96">
              <a:extLst>
                <a:ext uri="{FF2B5EF4-FFF2-40B4-BE49-F238E27FC236}">
                  <a16:creationId xmlns:a16="http://schemas.microsoft.com/office/drawing/2014/main" id="{65E9C00E-0508-4CB4-BE59-BA2B64722C07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C0792DD9-8B47-4EE0-A415-AFD29B0ED1A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91A8C2C-48E7-4762-BEA7-DDCE2E1B4849}"/>
              </a:ext>
            </a:extLst>
          </p:cNvPr>
          <p:cNvGrpSpPr/>
          <p:nvPr userDrawn="1"/>
        </p:nvGrpSpPr>
        <p:grpSpPr>
          <a:xfrm rot="16200000" flipV="1">
            <a:off x="-941349" y="-439038"/>
            <a:ext cx="918649" cy="1768081"/>
            <a:chOff x="10208215" y="409493"/>
            <a:chExt cx="644333" cy="752676"/>
          </a:xfrm>
        </p:grpSpPr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221DB37C-C04E-4766-A227-2F1801B739E2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1" name="Isosceles Triangle 100">
              <a:extLst>
                <a:ext uri="{FF2B5EF4-FFF2-40B4-BE49-F238E27FC236}">
                  <a16:creationId xmlns:a16="http://schemas.microsoft.com/office/drawing/2014/main" id="{8D27102B-D75D-415B-9D9B-A599C6782508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2" name="Isosceles Triangle 101">
              <a:extLst>
                <a:ext uri="{FF2B5EF4-FFF2-40B4-BE49-F238E27FC236}">
                  <a16:creationId xmlns:a16="http://schemas.microsoft.com/office/drawing/2014/main" id="{B6BB37B2-15FA-4352-83B1-DB7A05533DF5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3CA67A55-CFE5-4B54-BF3B-716C01A5558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82E92B1-BB65-4949-AAEE-459BE7C01710}"/>
              </a:ext>
            </a:extLst>
          </p:cNvPr>
          <p:cNvGrpSpPr/>
          <p:nvPr userDrawn="1"/>
        </p:nvGrpSpPr>
        <p:grpSpPr>
          <a:xfrm rot="16200000" flipV="1">
            <a:off x="-1825388" y="-439028"/>
            <a:ext cx="918658" cy="1768081"/>
            <a:chOff x="10208215" y="409493"/>
            <a:chExt cx="644341" cy="752676"/>
          </a:xfrm>
        </p:grpSpPr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D80964BA-645A-4E2A-ABE4-CF4E2E07549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3293C24B-FCF7-4BF1-B1DE-8513FBCAE7BE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id="{D7A9A175-D52A-4A9D-9EE7-F54A027050F7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id="{A1296B77-10AF-41C7-B018-43EB9ED2C4B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sp>
        <p:nvSpPr>
          <p:cNvPr id="109" name="Shape 6">
            <a:extLst>
              <a:ext uri="{FF2B5EF4-FFF2-40B4-BE49-F238E27FC236}">
                <a16:creationId xmlns:a16="http://schemas.microsoft.com/office/drawing/2014/main" id="{112E3E8F-2179-45C8-84F1-3AF8667A86AE}"/>
              </a:ext>
            </a:extLst>
          </p:cNvPr>
          <p:cNvSpPr/>
          <p:nvPr userDrawn="1"/>
        </p:nvSpPr>
        <p:spPr>
          <a:xfrm>
            <a:off x="-1621986" y="-42937"/>
            <a:ext cx="1630363" cy="1001623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3432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77" r:id="rId2"/>
    <p:sldLayoutId id="2147483681" r:id="rId3"/>
    <p:sldLayoutId id="2147483678" r:id="rId4"/>
    <p:sldLayoutId id="2147483683" r:id="rId5"/>
    <p:sldLayoutId id="2147483684" r:id="rId6"/>
  </p:sldLayoutIdLst>
  <p:transition spd="med"/>
  <p:hf hdr="0" ftr="0" dt="0"/>
  <p:txStyles>
    <p:titleStyle>
      <a:lvl1pPr defTabSz="410730" eaLnBrk="1" hangingPunct="1">
        <a:defRPr sz="4400" b="1">
          <a:solidFill>
            <a:srgbClr val="FFFFFF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62502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800" b="1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937538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400" b="1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250050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800" b="1">
          <a:solidFill>
            <a:srgbClr val="FF4B0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562562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600" b="1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87507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400" b="1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LHPC/tutorials/blob/devel/gpu/opencl/code/exercise1.cpp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 txBox="1">
            <a:spLocks/>
          </p:cNvSpPr>
          <p:nvPr/>
        </p:nvSpPr>
        <p:spPr>
          <a:xfrm>
            <a:off x="2001642" y="3027570"/>
            <a:ext cx="8205788" cy="1239631"/>
          </a:xfrm>
          <a:prstGeom prst="rect">
            <a:avLst/>
          </a:prstGeom>
        </p:spPr>
        <p:txBody>
          <a:bodyPr/>
          <a:lstStyle>
            <a:lvl1pPr marL="62502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937538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250050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rgbClr val="FF4B0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562562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87507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223221" indent="0" algn="ctr">
              <a:buNone/>
            </a:pPr>
            <a:r>
              <a:rPr lang="en-US" sz="3200" dirty="0"/>
              <a:t>Heterogeneous Parallel Programming</a:t>
            </a:r>
          </a:p>
          <a:p>
            <a:pPr marL="223221" indent="0" algn="ctr">
              <a:buNone/>
            </a:pPr>
            <a:r>
              <a:rPr lang="en-US" sz="2400" u="sng" dirty="0"/>
              <a:t>Background and OpenCL Overview</a:t>
            </a:r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2001642" y="4946872"/>
            <a:ext cx="8205788" cy="1831647"/>
          </a:xfrm>
          <a:prstGeom prst="rect">
            <a:avLst/>
          </a:prstGeom>
        </p:spPr>
        <p:txBody>
          <a:bodyPr/>
          <a:lstStyle>
            <a:lvl1pPr marL="62502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937538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250050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rgbClr val="FF4B0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562562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87507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Greg Stitt</a:t>
            </a:r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Professor</a:t>
            </a:r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Department of Electrical and Computer Engineering</a:t>
            </a:r>
            <a:endParaRPr lang="en-US" sz="2000" b="0" dirty="0"/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University of Florida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99" y="6256539"/>
            <a:ext cx="2606040" cy="52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04506"/>
      </p:ext>
    </p:extLst>
  </p:cSld>
  <p:clrMapOvr>
    <a:masterClrMapping/>
  </p:clrMapOvr>
  <p:transition spd="med" advTm="26974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626840" y="0"/>
            <a:ext cx="730620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OpenCL Work-Items</a:t>
            </a:r>
            <a:endParaRPr lang="en-US" sz="4000" b="0" strike="noStrike" spc="-1" dirty="0">
              <a:solidFill>
                <a:srgbClr val="191EA2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6051239" y="6510239"/>
            <a:ext cx="209711" cy="456629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0DD0D94-298B-4D26-A779-2A9D0E41161C}" type="slidenum">
              <a:rPr lang="en-US" sz="1270" b="0" strike="noStrike" spc="-1">
                <a:solidFill>
                  <a:srgbClr val="191EA2"/>
                </a:solidFill>
                <a:latin typeface="Gill Sans"/>
                <a:ea typeface="Gill Sans"/>
              </a:rPr>
              <a:t>10</a:t>
            </a:fld>
            <a:endParaRPr lang="en-US" sz="1270" b="0" strike="noStrike" spc="-1" dirty="0">
              <a:latin typeface="Times New Roman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335054" y="1291871"/>
            <a:ext cx="11310099" cy="507852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000" b="0" i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lvl="1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18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0" dirty="0"/>
              <a:t>Host program specifies the number of work-items for a kernel</a:t>
            </a:r>
          </a:p>
          <a:p>
            <a:pPr lvl="1"/>
            <a:r>
              <a:rPr lang="en-US" sz="2000" i="0" dirty="0"/>
              <a:t>Generally equal to the number of parallel tasks/threads that can be executed in parallel</a:t>
            </a:r>
          </a:p>
          <a:p>
            <a:r>
              <a:rPr lang="en-US" sz="2400" i="0" dirty="0"/>
              <a:t>Number of work-times specified by “</a:t>
            </a:r>
            <a:r>
              <a:rPr lang="en-US" sz="2400" dirty="0" err="1"/>
              <a:t>NDRange</a:t>
            </a:r>
            <a:r>
              <a:rPr lang="en-US" sz="2400" i="0" dirty="0"/>
              <a:t>”</a:t>
            </a:r>
          </a:p>
          <a:p>
            <a:pPr lvl="1"/>
            <a:r>
              <a:rPr lang="en-US" sz="2000" dirty="0"/>
              <a:t>N-dimensional data structure representing all threads</a:t>
            </a:r>
          </a:p>
          <a:p>
            <a:pPr lvl="2"/>
            <a:r>
              <a:rPr lang="en-US" sz="2000" dirty="0"/>
              <a:t>N chosen by programmer based on characteristics of data</a:t>
            </a:r>
          </a:p>
          <a:p>
            <a:pPr lvl="1"/>
            <a:r>
              <a:rPr lang="en-US" sz="2000" dirty="0"/>
              <a:t>Purpose: provides kernels with thread information to determine data to access</a:t>
            </a:r>
          </a:p>
          <a:p>
            <a:r>
              <a:rPr lang="en-US" sz="2400" i="0" dirty="0"/>
              <a:t>e.g., vector add would create work-item for each element of input array</a:t>
            </a:r>
          </a:p>
          <a:p>
            <a:pPr lvl="1"/>
            <a:r>
              <a:rPr lang="en-US" sz="2000" dirty="0"/>
              <a:t>Corresponds to a 1D </a:t>
            </a:r>
            <a:r>
              <a:rPr lang="en-US" sz="2000" dirty="0" err="1"/>
              <a:t>NDRange</a:t>
            </a:r>
            <a:endParaRPr lang="en-US" sz="2000" i="0" dirty="0"/>
          </a:p>
          <a:p>
            <a:pPr marL="803275" lvl="2" indent="0">
              <a:buNone/>
            </a:pPr>
            <a:endParaRPr lang="en-US" sz="2000" dirty="0"/>
          </a:p>
          <a:p>
            <a:pPr marL="803275" lvl="2" indent="0">
              <a:buNone/>
            </a:pPr>
            <a:r>
              <a:rPr lang="en-US" sz="2000" dirty="0"/>
              <a:t>vector&lt;float&gt; a, b;</a:t>
            </a:r>
          </a:p>
          <a:p>
            <a:pPr marL="803275" lvl="2" indent="0">
              <a:buNone/>
            </a:pPr>
            <a:r>
              <a:rPr lang="en-US" sz="2000" dirty="0"/>
              <a:t>…. </a:t>
            </a:r>
          </a:p>
          <a:p>
            <a:pPr marL="803275" lvl="2" indent="0">
              <a:buNone/>
            </a:pPr>
            <a:r>
              <a:rPr lang="en-US" sz="2000" dirty="0" err="1"/>
              <a:t>NDRange</a:t>
            </a:r>
            <a:r>
              <a:rPr lang="en-US" sz="2000" dirty="0"/>
              <a:t> range(</a:t>
            </a:r>
            <a:r>
              <a:rPr lang="en-US" sz="2000" dirty="0" err="1"/>
              <a:t>a.size</a:t>
            </a:r>
            <a:r>
              <a:rPr lang="en-US" sz="2000" dirty="0"/>
              <a:t>()); // creates 1D range with one work-item for each element of vector</a:t>
            </a:r>
          </a:p>
          <a:p>
            <a:pPr lvl="1"/>
            <a:endParaRPr lang="en-US" sz="2000" i="0" dirty="0"/>
          </a:p>
          <a:p>
            <a:endParaRPr lang="en-US" sz="2400" i="0" dirty="0"/>
          </a:p>
        </p:txBody>
      </p:sp>
    </p:spTree>
    <p:extLst>
      <p:ext uri="{BB962C8B-B14F-4D97-AF65-F5344CB8AC3E}">
        <p14:creationId xmlns:p14="http://schemas.microsoft.com/office/powerpoint/2010/main" val="25469372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626840" y="0"/>
            <a:ext cx="730620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OpenCL </a:t>
            </a:r>
            <a:r>
              <a:rPr lang="en-US" sz="4000" b="1" strike="noStrike" spc="-1" dirty="0" err="1">
                <a:solidFill>
                  <a:srgbClr val="191EA2"/>
                </a:solidFill>
                <a:latin typeface="Arial"/>
                <a:ea typeface="Gill Sans Light"/>
              </a:rPr>
              <a:t>NDRange</a:t>
            </a:r>
            <a:endParaRPr lang="en-US" sz="4000" b="0" strike="noStrike" spc="-1" dirty="0">
              <a:solidFill>
                <a:srgbClr val="191EA2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6051240" y="6510239"/>
            <a:ext cx="177438" cy="386357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0DD0D94-298B-4D26-A779-2A9D0E41161C}" type="slidenum">
              <a:rPr lang="en-US" sz="1270" b="0" strike="noStrike" spc="-1">
                <a:solidFill>
                  <a:srgbClr val="191EA2"/>
                </a:solidFill>
                <a:latin typeface="Gill Sans"/>
                <a:ea typeface="Gill Sans"/>
              </a:rPr>
              <a:t>11</a:t>
            </a:fld>
            <a:endParaRPr lang="en-US" sz="1270" b="0" strike="noStrike" spc="-1" dirty="0">
              <a:latin typeface="Times New Roman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471741" y="1161527"/>
            <a:ext cx="11158997" cy="507852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000" b="0" i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lvl="1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18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9pPr>
          </a:lstStyle>
          <a:p>
            <a:r>
              <a:rPr lang="en-US" i="0" dirty="0"/>
              <a:t>What is the purpose of the </a:t>
            </a:r>
            <a:r>
              <a:rPr lang="en-US" i="0" dirty="0" err="1"/>
              <a:t>NDRange</a:t>
            </a:r>
            <a:r>
              <a:rPr lang="en-US" i="0" dirty="0"/>
              <a:t>?</a:t>
            </a:r>
          </a:p>
          <a:p>
            <a:r>
              <a:rPr lang="en-US" i="0" dirty="0"/>
              <a:t>A kernel instance (i.e., work-item) needs to know its index within the </a:t>
            </a:r>
            <a:r>
              <a:rPr lang="en-US" i="0" dirty="0" err="1"/>
              <a:t>NDRange</a:t>
            </a:r>
            <a:r>
              <a:rPr lang="en-US" i="0" dirty="0"/>
              <a:t>:</a:t>
            </a:r>
          </a:p>
          <a:p>
            <a:pPr lvl="1"/>
            <a:r>
              <a:rPr lang="en-US" dirty="0"/>
              <a:t>Index determines inputs to read and outputs to write</a:t>
            </a:r>
          </a:p>
          <a:p>
            <a:pPr lvl="1"/>
            <a:r>
              <a:rPr lang="en-US" i="0" dirty="0" err="1"/>
              <a:t>get_global_id</a:t>
            </a:r>
            <a:r>
              <a:rPr lang="en-US" i="0" dirty="0"/>
              <a:t>(0) returns the kernel’s index (0 requests id within first dimension)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i="0" dirty="0"/>
          </a:p>
          <a:p>
            <a:pPr marL="55397" indent="0">
              <a:buNone/>
            </a:pPr>
            <a:endParaRPr lang="en-US" i="0" dirty="0"/>
          </a:p>
          <a:p>
            <a:pPr lvl="1"/>
            <a:endParaRPr lang="en-US" i="0" dirty="0"/>
          </a:p>
          <a:p>
            <a:endParaRPr lang="en-US" i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F257EA-965F-B0D6-2DB9-CF2DEE4F1837}"/>
              </a:ext>
            </a:extLst>
          </p:cNvPr>
          <p:cNvSpPr txBox="1"/>
          <p:nvPr/>
        </p:nvSpPr>
        <p:spPr>
          <a:xfrm>
            <a:off x="1404102" y="3111646"/>
            <a:ext cx="2385830" cy="88998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sz="2400" dirty="0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for (int i=0; i &lt; N; i++) {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	c[i] = a[i] + b[i];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DE8929-7C1F-AF7B-5338-EE2C01C5FD44}"/>
              </a:ext>
            </a:extLst>
          </p:cNvPr>
          <p:cNvSpPr txBox="1"/>
          <p:nvPr/>
        </p:nvSpPr>
        <p:spPr>
          <a:xfrm>
            <a:off x="771976" y="4445449"/>
            <a:ext cx="4325315" cy="16594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sz="2400" dirty="0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__kernel void </a:t>
            </a:r>
            <a:r>
              <a:rPr lang="en-US" sz="2400" dirty="0" err="1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mul</a:t>
            </a:r>
            <a:r>
              <a:rPr lang="en-US" sz="2400" dirty="0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(__global const float *a, 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                             __global const float *b,  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                             __global float *c) { 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     int i = </a:t>
            </a:r>
            <a:r>
              <a:rPr lang="en-US" sz="2400" dirty="0" err="1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get_global_id</a:t>
            </a:r>
            <a:r>
              <a:rPr lang="en-US" sz="2400" dirty="0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(0); 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     c[i] = a[i] + b[i]; 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225F1C-B2BE-138E-032B-D610CCA105A8}"/>
              </a:ext>
            </a:extLst>
          </p:cNvPr>
          <p:cNvSpPr txBox="1"/>
          <p:nvPr/>
        </p:nvSpPr>
        <p:spPr>
          <a:xfrm>
            <a:off x="1537698" y="2667831"/>
            <a:ext cx="191961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Sequential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452327-E779-CCC0-7B63-3FDDBE08E337}"/>
              </a:ext>
            </a:extLst>
          </p:cNvPr>
          <p:cNvSpPr txBox="1"/>
          <p:nvPr/>
        </p:nvSpPr>
        <p:spPr>
          <a:xfrm>
            <a:off x="1509877" y="4001633"/>
            <a:ext cx="2703714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Corresponding Kernel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3BCC5D5-2653-9456-DE40-320329A67A97}"/>
              </a:ext>
            </a:extLst>
          </p:cNvPr>
          <p:cNvSpPr txBox="1"/>
          <p:nvPr/>
        </p:nvSpPr>
        <p:spPr>
          <a:xfrm>
            <a:off x="5177721" y="3284785"/>
            <a:ext cx="1985139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tx1"/>
                </a:solidFill>
                <a:latin typeface="Cordia New" panose="020B0304020202020204" pitchFamily="34" charset="-34"/>
                <a:ea typeface="Gill Sans"/>
                <a:cs typeface="Cordia New" panose="020B0304020202020204" pitchFamily="34" charset="-34"/>
                <a:sym typeface="Gill Sans"/>
              </a:rPr>
              <a:t>i = </a:t>
            </a:r>
            <a:r>
              <a:rPr lang="en-US" sz="2400" dirty="0" err="1">
                <a:solidFill>
                  <a:schemeClr val="tx1"/>
                </a:solidFill>
                <a:latin typeface="Cordia New" panose="020B0304020202020204" pitchFamily="34" charset="-34"/>
                <a:ea typeface="Gill Sans"/>
                <a:cs typeface="Cordia New" panose="020B0304020202020204" pitchFamily="34" charset="-34"/>
                <a:sym typeface="Gill Sans"/>
              </a:rPr>
              <a:t>get_global_id</a:t>
            </a:r>
            <a:r>
              <a:rPr lang="en-US" sz="2400" dirty="0">
                <a:solidFill>
                  <a:schemeClr val="tx1"/>
                </a:solidFill>
                <a:latin typeface="Cordia New" panose="020B0304020202020204" pitchFamily="34" charset="-34"/>
                <a:ea typeface="Gill Sans"/>
                <a:cs typeface="Cordia New" panose="020B0304020202020204" pitchFamily="34" charset="-34"/>
                <a:sym typeface="Gill Sans"/>
              </a:rPr>
              <a:t>(0) 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tx1"/>
                </a:solidFill>
                <a:latin typeface="Cordia New" panose="020B0304020202020204" pitchFamily="34" charset="-34"/>
                <a:ea typeface="Gill Sans"/>
                <a:cs typeface="Cordia New" panose="020B0304020202020204" pitchFamily="34" charset="-34"/>
                <a:sym typeface="Gill Sans"/>
              </a:rPr>
              <a:t>// i == 0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tx1"/>
                </a:solidFill>
                <a:latin typeface="Cordia New" panose="020B0304020202020204" pitchFamily="34" charset="-34"/>
                <a:ea typeface="Gill Sans"/>
                <a:cs typeface="Cordia New" panose="020B0304020202020204" pitchFamily="34" charset="-34"/>
                <a:sym typeface="Gill Sans"/>
              </a:rPr>
              <a:t>c[0] = a[0] + b[0]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7A173F-F085-F042-5DB4-5AE59C3794A5}"/>
              </a:ext>
            </a:extLst>
          </p:cNvPr>
          <p:cNvSpPr txBox="1"/>
          <p:nvPr/>
        </p:nvSpPr>
        <p:spPr>
          <a:xfrm>
            <a:off x="7243469" y="3269321"/>
            <a:ext cx="1985139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tx1"/>
                </a:solidFill>
                <a:latin typeface="Cordia New" panose="020B0304020202020204" pitchFamily="34" charset="-34"/>
                <a:ea typeface="Gill Sans"/>
                <a:cs typeface="Cordia New" panose="020B0304020202020204" pitchFamily="34" charset="-34"/>
                <a:sym typeface="Gill Sans"/>
              </a:rPr>
              <a:t>i = </a:t>
            </a:r>
            <a:r>
              <a:rPr lang="en-US" sz="2400" dirty="0" err="1">
                <a:solidFill>
                  <a:schemeClr val="tx1"/>
                </a:solidFill>
                <a:latin typeface="Cordia New" panose="020B0304020202020204" pitchFamily="34" charset="-34"/>
                <a:ea typeface="Gill Sans"/>
                <a:cs typeface="Cordia New" panose="020B0304020202020204" pitchFamily="34" charset="-34"/>
                <a:sym typeface="Gill Sans"/>
              </a:rPr>
              <a:t>get_global_id</a:t>
            </a:r>
            <a:r>
              <a:rPr lang="en-US" sz="2400" dirty="0">
                <a:solidFill>
                  <a:schemeClr val="tx1"/>
                </a:solidFill>
                <a:latin typeface="Cordia New" panose="020B0304020202020204" pitchFamily="34" charset="-34"/>
                <a:ea typeface="Gill Sans"/>
                <a:cs typeface="Cordia New" panose="020B0304020202020204" pitchFamily="34" charset="-34"/>
                <a:sym typeface="Gill Sans"/>
              </a:rPr>
              <a:t>(0) 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tx1"/>
                </a:solidFill>
                <a:latin typeface="Cordia New" panose="020B0304020202020204" pitchFamily="34" charset="-34"/>
                <a:ea typeface="Gill Sans"/>
                <a:cs typeface="Cordia New" panose="020B0304020202020204" pitchFamily="34" charset="-34"/>
                <a:sym typeface="Gill Sans"/>
              </a:rPr>
              <a:t>// i == 1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tx1"/>
                </a:solidFill>
                <a:latin typeface="Cordia New" panose="020B0304020202020204" pitchFamily="34" charset="-34"/>
                <a:ea typeface="Gill Sans"/>
                <a:cs typeface="Cordia New" panose="020B0304020202020204" pitchFamily="34" charset="-34"/>
                <a:sym typeface="Gill Sans"/>
              </a:rPr>
              <a:t>c[1] = a[1] + b[1]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39E38E0-3B3B-9B4C-0EE0-370ABA9C46ED}"/>
              </a:ext>
            </a:extLst>
          </p:cNvPr>
          <p:cNvSpPr txBox="1"/>
          <p:nvPr/>
        </p:nvSpPr>
        <p:spPr>
          <a:xfrm>
            <a:off x="9245838" y="3234861"/>
            <a:ext cx="1985139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tx1"/>
                </a:solidFill>
                <a:latin typeface="Cordia New" panose="020B0304020202020204" pitchFamily="34" charset="-34"/>
                <a:ea typeface="Gill Sans"/>
                <a:cs typeface="Cordia New" panose="020B0304020202020204" pitchFamily="34" charset="-34"/>
                <a:sym typeface="Gill Sans"/>
              </a:rPr>
              <a:t>i = </a:t>
            </a:r>
            <a:r>
              <a:rPr lang="en-US" sz="2400" dirty="0" err="1">
                <a:solidFill>
                  <a:schemeClr val="tx1"/>
                </a:solidFill>
                <a:latin typeface="Cordia New" panose="020B0304020202020204" pitchFamily="34" charset="-34"/>
                <a:ea typeface="Gill Sans"/>
                <a:cs typeface="Cordia New" panose="020B0304020202020204" pitchFamily="34" charset="-34"/>
                <a:sym typeface="Gill Sans"/>
              </a:rPr>
              <a:t>get_global_id</a:t>
            </a:r>
            <a:r>
              <a:rPr lang="en-US" sz="2400" dirty="0">
                <a:solidFill>
                  <a:schemeClr val="tx1"/>
                </a:solidFill>
                <a:latin typeface="Cordia New" panose="020B0304020202020204" pitchFamily="34" charset="-34"/>
                <a:ea typeface="Gill Sans"/>
                <a:cs typeface="Cordia New" panose="020B0304020202020204" pitchFamily="34" charset="-34"/>
                <a:sym typeface="Gill Sans"/>
              </a:rPr>
              <a:t>(0) 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tx1"/>
                </a:solidFill>
                <a:latin typeface="Cordia New" panose="020B0304020202020204" pitchFamily="34" charset="-34"/>
                <a:ea typeface="Gill Sans"/>
                <a:cs typeface="Cordia New" panose="020B0304020202020204" pitchFamily="34" charset="-34"/>
                <a:sym typeface="Gill Sans"/>
              </a:rPr>
              <a:t>// i == 2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tx1"/>
                </a:solidFill>
                <a:latin typeface="Cordia New" panose="020B0304020202020204" pitchFamily="34" charset="-34"/>
                <a:ea typeface="Gill Sans"/>
                <a:cs typeface="Cordia New" panose="020B0304020202020204" pitchFamily="34" charset="-34"/>
                <a:sym typeface="Gill Sans"/>
              </a:rPr>
              <a:t>c[2] = a[2] + b[2]</a:t>
            </a:r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1B9AE453-918C-7C1B-53A3-E932BA90D4EB}"/>
              </a:ext>
            </a:extLst>
          </p:cNvPr>
          <p:cNvSpPr/>
          <p:nvPr/>
        </p:nvSpPr>
        <p:spPr>
          <a:xfrm rot="16200000">
            <a:off x="5978106" y="3877712"/>
            <a:ext cx="166631" cy="1380866"/>
          </a:xfrm>
          <a:prstGeom prst="leftBrace">
            <a:avLst>
              <a:gd name="adj1" fmla="val 61684"/>
              <a:gd name="adj2" fmla="val 50000"/>
            </a:avLst>
          </a:prstGeom>
          <a:noFill/>
          <a:ln w="1587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7AC91CB-760D-D608-ADE8-C614B7EC77DC}"/>
              </a:ext>
            </a:extLst>
          </p:cNvPr>
          <p:cNvSpPr txBox="1"/>
          <p:nvPr/>
        </p:nvSpPr>
        <p:spPr>
          <a:xfrm>
            <a:off x="5370988" y="4689467"/>
            <a:ext cx="124385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i="1" dirty="0">
                <a:solidFill>
                  <a:srgbClr val="000000"/>
                </a:solidFill>
              </a:rPr>
              <a:t>Work-Item 0</a:t>
            </a:r>
            <a:endParaRPr kumimoji="0" lang="en-US" sz="16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6C93649A-0C16-CFC1-68C0-DF05962EBB93}"/>
              </a:ext>
            </a:extLst>
          </p:cNvPr>
          <p:cNvSpPr/>
          <p:nvPr/>
        </p:nvSpPr>
        <p:spPr>
          <a:xfrm rot="16200000">
            <a:off x="7970482" y="3877712"/>
            <a:ext cx="166631" cy="1380866"/>
          </a:xfrm>
          <a:prstGeom prst="leftBrace">
            <a:avLst>
              <a:gd name="adj1" fmla="val 61684"/>
              <a:gd name="adj2" fmla="val 50000"/>
            </a:avLst>
          </a:prstGeom>
          <a:noFill/>
          <a:ln w="1587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92322EC-FC0A-CD95-041F-E583284FB9D7}"/>
              </a:ext>
            </a:extLst>
          </p:cNvPr>
          <p:cNvSpPr txBox="1"/>
          <p:nvPr/>
        </p:nvSpPr>
        <p:spPr>
          <a:xfrm>
            <a:off x="7363364" y="4689467"/>
            <a:ext cx="124385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i="1" dirty="0">
                <a:solidFill>
                  <a:srgbClr val="000000"/>
                </a:solidFill>
              </a:rPr>
              <a:t>Work-Item 1</a:t>
            </a:r>
            <a:endParaRPr kumimoji="0" lang="en-US" sz="16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F2913AC0-EFAE-34BB-8EE1-1562A08B2057}"/>
              </a:ext>
            </a:extLst>
          </p:cNvPr>
          <p:cNvSpPr/>
          <p:nvPr/>
        </p:nvSpPr>
        <p:spPr>
          <a:xfrm rot="16200000">
            <a:off x="9996586" y="3877712"/>
            <a:ext cx="166631" cy="1380866"/>
          </a:xfrm>
          <a:prstGeom prst="leftBrace">
            <a:avLst>
              <a:gd name="adj1" fmla="val 61684"/>
              <a:gd name="adj2" fmla="val 50000"/>
            </a:avLst>
          </a:prstGeom>
          <a:noFill/>
          <a:ln w="1587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EE8B094-E83A-5014-40CE-FACEB2EF85AD}"/>
              </a:ext>
            </a:extLst>
          </p:cNvPr>
          <p:cNvSpPr txBox="1"/>
          <p:nvPr/>
        </p:nvSpPr>
        <p:spPr>
          <a:xfrm>
            <a:off x="9389468" y="4689467"/>
            <a:ext cx="124385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i="1" dirty="0">
                <a:solidFill>
                  <a:srgbClr val="000000"/>
                </a:solidFill>
              </a:rPr>
              <a:t>Work-Item 2</a:t>
            </a:r>
            <a:endParaRPr kumimoji="0" lang="en-US" sz="16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9E3467B-F567-CFCA-9F14-3BCEAF56A026}"/>
              </a:ext>
            </a:extLst>
          </p:cNvPr>
          <p:cNvSpPr txBox="1"/>
          <p:nvPr/>
        </p:nvSpPr>
        <p:spPr>
          <a:xfrm>
            <a:off x="11035547" y="3511860"/>
            <a:ext cx="107725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b="1" dirty="0">
                <a:solidFill>
                  <a:schemeClr val="tx1"/>
                </a:solidFill>
                <a:latin typeface="Cordia New" panose="020B0304020202020204" pitchFamily="34" charset="-34"/>
                <a:ea typeface="Gill Sans"/>
                <a:cs typeface="Cordia New" panose="020B0304020202020204" pitchFamily="34" charset="-34"/>
                <a:sym typeface="Gill Sans"/>
              </a:rPr>
              <a:t>………</a:t>
            </a:r>
          </a:p>
        </p:txBody>
      </p:sp>
    </p:spTree>
    <p:extLst>
      <p:ext uri="{BB962C8B-B14F-4D97-AF65-F5344CB8AC3E}">
        <p14:creationId xmlns:p14="http://schemas.microsoft.com/office/powerpoint/2010/main" val="1397376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626840" y="0"/>
            <a:ext cx="730620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OpenCL </a:t>
            </a:r>
            <a:r>
              <a:rPr lang="en-US" sz="4000" b="1" strike="noStrike" spc="-1" dirty="0" err="1">
                <a:solidFill>
                  <a:srgbClr val="191EA2"/>
                </a:solidFill>
                <a:latin typeface="Arial"/>
                <a:ea typeface="Gill Sans Light"/>
              </a:rPr>
              <a:t>NDRange</a:t>
            </a:r>
            <a:endParaRPr lang="en-US" sz="4000" b="0" strike="noStrike" spc="-1" dirty="0">
              <a:solidFill>
                <a:srgbClr val="191EA2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6051240" y="6510239"/>
            <a:ext cx="177438" cy="386357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0DD0D94-298B-4D26-A779-2A9D0E41161C}" type="slidenum">
              <a:rPr lang="en-US" sz="1270" b="0" strike="noStrike" spc="-1">
                <a:solidFill>
                  <a:srgbClr val="191EA2"/>
                </a:solidFill>
                <a:latin typeface="Gill Sans"/>
                <a:ea typeface="Gill Sans"/>
              </a:rPr>
              <a:t>12</a:t>
            </a:fld>
            <a:endParaRPr lang="en-US" sz="1270" b="0" strike="noStrike" spc="-1">
              <a:latin typeface="Times New Roman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471741" y="1161527"/>
            <a:ext cx="11158997" cy="507852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000" b="0" i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lvl="1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18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9pPr>
          </a:lstStyle>
          <a:p>
            <a:r>
              <a:rPr lang="en-US" i="0" dirty="0" err="1"/>
              <a:t>NDRange</a:t>
            </a:r>
            <a:r>
              <a:rPr lang="en-US" i="0" dirty="0"/>
              <a:t> can be N dimensional</a:t>
            </a:r>
          </a:p>
          <a:p>
            <a:pPr lvl="1"/>
            <a:r>
              <a:rPr lang="en-US" dirty="0"/>
              <a:t>OpenCL implementations required to </a:t>
            </a:r>
            <a:r>
              <a:rPr lang="en-US"/>
              <a:t>support 3 </a:t>
            </a:r>
            <a:r>
              <a:rPr lang="en-US" dirty="0"/>
              <a:t>dimensions</a:t>
            </a:r>
          </a:p>
          <a:p>
            <a:pPr lvl="1"/>
            <a:r>
              <a:rPr lang="en-US" i="0" dirty="0"/>
              <a:t>Multiple dimensions can be useful when data structure being processed has multiple dimensions</a:t>
            </a:r>
          </a:p>
          <a:p>
            <a:pPr lvl="1"/>
            <a:r>
              <a:rPr lang="en-US" i="0" dirty="0"/>
              <a:t>e.g., assign a work-item to each pixel in an image</a:t>
            </a:r>
          </a:p>
          <a:p>
            <a:pPr lvl="1"/>
            <a:r>
              <a:rPr lang="en-US" dirty="0"/>
              <a:t>Note: multiple-dimensional </a:t>
            </a:r>
            <a:r>
              <a:rPr lang="en-US" dirty="0" err="1"/>
              <a:t>NDRange</a:t>
            </a:r>
            <a:r>
              <a:rPr lang="en-US" dirty="0"/>
              <a:t> is for convenience</a:t>
            </a:r>
          </a:p>
          <a:p>
            <a:pPr lvl="2"/>
            <a:r>
              <a:rPr lang="en-US" dirty="0"/>
              <a:t>N dimensions can always be handled with 1D range via appropriate indexing computations</a:t>
            </a:r>
          </a:p>
          <a:p>
            <a:endParaRPr lang="en-US" i="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i="0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E9971393-F10B-8C73-C218-A330DAD8C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779066"/>
              </p:ext>
            </p:extLst>
          </p:nvPr>
        </p:nvGraphicFramePr>
        <p:xfrm>
          <a:off x="4549175" y="3519527"/>
          <a:ext cx="2103120" cy="13277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62890">
                  <a:extLst>
                    <a:ext uri="{9D8B030D-6E8A-4147-A177-3AD203B41FA5}">
                      <a16:colId xmlns:a16="http://schemas.microsoft.com/office/drawing/2014/main" val="1466972314"/>
                    </a:ext>
                  </a:extLst>
                </a:gridCol>
                <a:gridCol w="262890">
                  <a:extLst>
                    <a:ext uri="{9D8B030D-6E8A-4147-A177-3AD203B41FA5}">
                      <a16:colId xmlns:a16="http://schemas.microsoft.com/office/drawing/2014/main" val="2269781493"/>
                    </a:ext>
                  </a:extLst>
                </a:gridCol>
                <a:gridCol w="262890">
                  <a:extLst>
                    <a:ext uri="{9D8B030D-6E8A-4147-A177-3AD203B41FA5}">
                      <a16:colId xmlns:a16="http://schemas.microsoft.com/office/drawing/2014/main" val="4079441391"/>
                    </a:ext>
                  </a:extLst>
                </a:gridCol>
                <a:gridCol w="262890">
                  <a:extLst>
                    <a:ext uri="{9D8B030D-6E8A-4147-A177-3AD203B41FA5}">
                      <a16:colId xmlns:a16="http://schemas.microsoft.com/office/drawing/2014/main" val="3081451611"/>
                    </a:ext>
                  </a:extLst>
                </a:gridCol>
                <a:gridCol w="262890">
                  <a:extLst>
                    <a:ext uri="{9D8B030D-6E8A-4147-A177-3AD203B41FA5}">
                      <a16:colId xmlns:a16="http://schemas.microsoft.com/office/drawing/2014/main" val="4042927734"/>
                    </a:ext>
                  </a:extLst>
                </a:gridCol>
                <a:gridCol w="262890">
                  <a:extLst>
                    <a:ext uri="{9D8B030D-6E8A-4147-A177-3AD203B41FA5}">
                      <a16:colId xmlns:a16="http://schemas.microsoft.com/office/drawing/2014/main" val="1480833924"/>
                    </a:ext>
                  </a:extLst>
                </a:gridCol>
                <a:gridCol w="262890">
                  <a:extLst>
                    <a:ext uri="{9D8B030D-6E8A-4147-A177-3AD203B41FA5}">
                      <a16:colId xmlns:a16="http://schemas.microsoft.com/office/drawing/2014/main" val="2109535401"/>
                    </a:ext>
                  </a:extLst>
                </a:gridCol>
                <a:gridCol w="262890">
                  <a:extLst>
                    <a:ext uri="{9D8B030D-6E8A-4147-A177-3AD203B41FA5}">
                      <a16:colId xmlns:a16="http://schemas.microsoft.com/office/drawing/2014/main" val="1897277134"/>
                    </a:ext>
                  </a:extLst>
                </a:gridCol>
              </a:tblGrid>
              <a:tr h="265554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5723" marR="65723" marT="32861" marB="32861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5723" marR="65723" marT="32861" marB="32861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5723" marR="65723" marT="32861" marB="32861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5723" marR="65723" marT="32861" marB="32861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5723" marR="65723" marT="32861" marB="32861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5723" marR="65723" marT="32861" marB="32861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5723" marR="65723" marT="32861" marB="32861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5723" marR="65723" marT="32861" marB="32861"/>
                </a:tc>
                <a:extLst>
                  <a:ext uri="{0D108BD9-81ED-4DB2-BD59-A6C34878D82A}">
                    <a16:rowId xmlns:a16="http://schemas.microsoft.com/office/drawing/2014/main" val="567442362"/>
                  </a:ext>
                </a:extLst>
              </a:tr>
              <a:tr h="265554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5723" marR="65723" marT="32861" marB="32861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5723" marR="65723" marT="32861" marB="32861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5723" marR="65723" marT="32861" marB="32861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5723" marR="65723" marT="32861" marB="32861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5723" marR="65723" marT="32861" marB="32861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5723" marR="65723" marT="32861" marB="32861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5723" marR="65723" marT="32861" marB="32861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5723" marR="65723" marT="32861" marB="32861"/>
                </a:tc>
                <a:extLst>
                  <a:ext uri="{0D108BD9-81ED-4DB2-BD59-A6C34878D82A}">
                    <a16:rowId xmlns:a16="http://schemas.microsoft.com/office/drawing/2014/main" val="899349788"/>
                  </a:ext>
                </a:extLst>
              </a:tr>
              <a:tr h="265554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5723" marR="65723" marT="32861" marB="32861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5723" marR="65723" marT="32861" marB="32861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5723" marR="65723" marT="32861" marB="32861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5723" marR="65723" marT="32861" marB="32861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5723" marR="65723" marT="32861" marB="32861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5723" marR="65723" marT="32861" marB="32861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5723" marR="65723" marT="32861" marB="32861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5723" marR="65723" marT="32861" marB="32861"/>
                </a:tc>
                <a:extLst>
                  <a:ext uri="{0D108BD9-81ED-4DB2-BD59-A6C34878D82A}">
                    <a16:rowId xmlns:a16="http://schemas.microsoft.com/office/drawing/2014/main" val="881455098"/>
                  </a:ext>
                </a:extLst>
              </a:tr>
              <a:tr h="265554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5723" marR="65723" marT="32861" marB="32861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5723" marR="65723" marT="32861" marB="32861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5723" marR="65723" marT="32861" marB="32861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5723" marR="65723" marT="32861" marB="32861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5723" marR="65723" marT="32861" marB="32861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5723" marR="65723" marT="32861" marB="32861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5723" marR="65723" marT="32861" marB="32861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5723" marR="65723" marT="32861" marB="32861"/>
                </a:tc>
                <a:extLst>
                  <a:ext uri="{0D108BD9-81ED-4DB2-BD59-A6C34878D82A}">
                    <a16:rowId xmlns:a16="http://schemas.microsoft.com/office/drawing/2014/main" val="1347207706"/>
                  </a:ext>
                </a:extLst>
              </a:tr>
              <a:tr h="265554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5723" marR="65723" marT="32861" marB="32861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5723" marR="65723" marT="32861" marB="32861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5723" marR="65723" marT="32861" marB="32861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5723" marR="65723" marT="32861" marB="32861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5723" marR="65723" marT="32861" marB="32861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5723" marR="65723" marT="32861" marB="32861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5723" marR="65723" marT="32861" marB="32861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5723" marR="65723" marT="32861" marB="32861"/>
                </a:tc>
                <a:extLst>
                  <a:ext uri="{0D108BD9-81ED-4DB2-BD59-A6C34878D82A}">
                    <a16:rowId xmlns:a16="http://schemas.microsoft.com/office/drawing/2014/main" val="349567843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50B5241-5978-DA33-2965-D24FA4D58C4C}"/>
              </a:ext>
            </a:extLst>
          </p:cNvPr>
          <p:cNvSpPr txBox="1"/>
          <p:nvPr/>
        </p:nvSpPr>
        <p:spPr>
          <a:xfrm>
            <a:off x="471741" y="3907853"/>
            <a:ext cx="3043342" cy="3313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>
              <a:lnSpc>
                <a:spcPts val="2000"/>
              </a:lnSpc>
            </a:pP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NDRange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range2D(5, 8);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621AC9-D40A-3EB1-25BF-FF945AF49DBF}"/>
              </a:ext>
            </a:extLst>
          </p:cNvPr>
          <p:cNvSpPr txBox="1"/>
          <p:nvPr/>
        </p:nvSpPr>
        <p:spPr>
          <a:xfrm>
            <a:off x="4078183" y="5117490"/>
            <a:ext cx="5148223" cy="58785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>
              <a:lnSpc>
                <a:spcPts val="2000"/>
              </a:lnSpc>
            </a:pPr>
            <a:r>
              <a:rPr lang="en-US" sz="16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get_global_size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 == 8</a:t>
            </a:r>
          </a:p>
          <a:p>
            <a:pPr lvl="2">
              <a:lnSpc>
                <a:spcPts val="2000"/>
              </a:lnSpc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# work-items in the 1 (second) dimension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D3E3E7-8D13-53A2-7EB7-E05570A0D1AE}"/>
              </a:ext>
            </a:extLst>
          </p:cNvPr>
          <p:cNvSpPr txBox="1"/>
          <p:nvPr/>
        </p:nvSpPr>
        <p:spPr>
          <a:xfrm>
            <a:off x="7078777" y="3715893"/>
            <a:ext cx="4776149" cy="58785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 indent="0">
              <a:lnSpc>
                <a:spcPts val="2000"/>
              </a:lnSpc>
            </a:pPr>
            <a:r>
              <a:rPr lang="en-US" sz="16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get_global_size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(0) == 5</a:t>
            </a:r>
          </a:p>
          <a:p>
            <a:pPr lvl="2" indent="0">
              <a:lnSpc>
                <a:spcPts val="2000"/>
              </a:lnSpc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# work-items in the 0 (first) dimension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4C6ABFA0-81D4-C3AF-727F-96DDA75D5078}"/>
              </a:ext>
            </a:extLst>
          </p:cNvPr>
          <p:cNvSpPr/>
          <p:nvPr/>
        </p:nvSpPr>
        <p:spPr>
          <a:xfrm rot="16200000">
            <a:off x="5508914" y="3974107"/>
            <a:ext cx="183643" cy="2103121"/>
          </a:xfrm>
          <a:prstGeom prst="leftBrace">
            <a:avLst>
              <a:gd name="adj1" fmla="val 61684"/>
              <a:gd name="adj2" fmla="val 50000"/>
            </a:avLst>
          </a:prstGeom>
          <a:noFill/>
          <a:ln w="1587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5DF84A9E-3982-4F36-0D51-E288BA757100}"/>
              </a:ext>
            </a:extLst>
          </p:cNvPr>
          <p:cNvSpPr/>
          <p:nvPr/>
        </p:nvSpPr>
        <p:spPr>
          <a:xfrm rot="10800000">
            <a:off x="6782636" y="3519524"/>
            <a:ext cx="165802" cy="1327772"/>
          </a:xfrm>
          <a:prstGeom prst="leftBrace">
            <a:avLst>
              <a:gd name="adj1" fmla="val 61684"/>
              <a:gd name="adj2" fmla="val 50000"/>
            </a:avLst>
          </a:prstGeom>
          <a:noFill/>
          <a:ln w="1587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7C8FE1-0F10-3347-4917-50DBC2CF5D09}"/>
              </a:ext>
            </a:extLst>
          </p:cNvPr>
          <p:cNvSpPr txBox="1"/>
          <p:nvPr/>
        </p:nvSpPr>
        <p:spPr>
          <a:xfrm>
            <a:off x="471741" y="3429000"/>
            <a:ext cx="304334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>
              <a:lnSpc>
                <a:spcPts val="2000"/>
              </a:lnSpc>
            </a:pPr>
            <a:r>
              <a:rPr lang="en-US" sz="20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 Code</a:t>
            </a:r>
          </a:p>
        </p:txBody>
      </p:sp>
    </p:spTree>
    <p:extLst>
      <p:ext uri="{BB962C8B-B14F-4D97-AF65-F5344CB8AC3E}">
        <p14:creationId xmlns:p14="http://schemas.microsoft.com/office/powerpoint/2010/main" val="2778894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626840" y="0"/>
            <a:ext cx="730620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OpenCL </a:t>
            </a:r>
            <a:r>
              <a:rPr lang="en-US" sz="4000" b="1" spc="-1" dirty="0">
                <a:solidFill>
                  <a:srgbClr val="191EA2"/>
                </a:solidFill>
                <a:latin typeface="Arial"/>
                <a:ea typeface="Gill Sans Light"/>
              </a:rPr>
              <a:t>2D </a:t>
            </a:r>
            <a:r>
              <a:rPr lang="en-US" sz="4000" b="1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Range Example</a:t>
            </a:r>
            <a:endParaRPr lang="en-US" sz="4000" b="0" strike="noStrike" spc="-1" dirty="0">
              <a:solidFill>
                <a:srgbClr val="191EA2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6051240" y="6510240"/>
            <a:ext cx="89280" cy="1944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0DD0D94-298B-4D26-A779-2A9D0E41161C}" type="slidenum">
              <a:rPr lang="en-US" sz="1270" b="0" strike="noStrike" spc="-1">
                <a:solidFill>
                  <a:srgbClr val="191EA2"/>
                </a:solidFill>
                <a:latin typeface="Gill Sans"/>
                <a:ea typeface="Gill Sans"/>
              </a:rPr>
              <a:t>13</a:t>
            </a:fld>
            <a:endParaRPr lang="en-US" sz="1270" b="0" strike="noStrike" spc="-1">
              <a:latin typeface="Times New Roman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471741" y="1161527"/>
            <a:ext cx="11158997" cy="507852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000" b="0" i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lvl="1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18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9pPr>
          </a:lstStyle>
          <a:p>
            <a:r>
              <a:rPr lang="en-US" i="0" dirty="0"/>
              <a:t>Simple 2D example</a:t>
            </a:r>
          </a:p>
          <a:p>
            <a:pPr lvl="1"/>
            <a:r>
              <a:rPr lang="en-US" dirty="0"/>
              <a:t>Take two inputs with same dimensions (assume to be grayscale)</a:t>
            </a:r>
          </a:p>
          <a:p>
            <a:pPr lvl="1"/>
            <a:r>
              <a:rPr lang="en-US" i="0" dirty="0"/>
              <a:t>Average the values of each pixel across images, o</a:t>
            </a:r>
            <a:r>
              <a:rPr lang="en-US" dirty="0"/>
              <a:t>utput new averaged image</a:t>
            </a:r>
          </a:p>
          <a:p>
            <a:pPr lvl="1"/>
            <a:r>
              <a:rPr lang="en-US" dirty="0"/>
              <a:t>Parallelization strategy: create work-item for each pixel</a:t>
            </a:r>
          </a:p>
          <a:p>
            <a:r>
              <a:rPr lang="en-US" i="0" dirty="0"/>
              <a:t>Note: kernel inputs are not multi-dimensional (no pointers to pointers)</a:t>
            </a:r>
          </a:p>
          <a:p>
            <a:pPr lvl="1"/>
            <a:r>
              <a:rPr lang="en-US" i="0" dirty="0"/>
              <a:t>Serialized when buffered for OpenCL device</a:t>
            </a:r>
          </a:p>
          <a:p>
            <a:pPr lvl="1"/>
            <a:r>
              <a:rPr lang="en-US" dirty="0"/>
              <a:t>Must calculate index in 1D buffer</a:t>
            </a:r>
            <a:endParaRPr lang="en-US" i="0" dirty="0"/>
          </a:p>
          <a:p>
            <a:endParaRPr lang="en-US" i="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i="0" dirty="0"/>
          </a:p>
          <a:p>
            <a:pPr marL="55397" indent="0">
              <a:buNone/>
            </a:pPr>
            <a:endParaRPr lang="en-US" i="0" dirty="0"/>
          </a:p>
          <a:p>
            <a:pPr lvl="1"/>
            <a:endParaRPr lang="en-US" i="0" dirty="0"/>
          </a:p>
          <a:p>
            <a:endParaRPr lang="en-US" i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C2AC66-0757-A744-78DE-0EB4EE7A9669}"/>
              </a:ext>
            </a:extLst>
          </p:cNvPr>
          <p:cNvSpPr txBox="1"/>
          <p:nvPr/>
        </p:nvSpPr>
        <p:spPr>
          <a:xfrm>
            <a:off x="684850" y="3918854"/>
            <a:ext cx="5776240" cy="2172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sz="24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__kernel void </a:t>
            </a:r>
            <a:r>
              <a:rPr lang="en-US" sz="2400" dirty="0" err="1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img_avg</a:t>
            </a:r>
            <a:r>
              <a:rPr lang="en-US" sz="24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(__global const float *a, 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                                    __global const float *b,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                                    __global float *c) { 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    int x = </a:t>
            </a:r>
            <a:r>
              <a:rPr lang="en-US" sz="2400" dirty="0" err="1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get_global_id</a:t>
            </a:r>
            <a:r>
              <a:rPr lang="en-US" sz="24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(0); // Specifies index in x dimension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    int y = </a:t>
            </a:r>
            <a:r>
              <a:rPr lang="en-US" sz="2400" dirty="0" err="1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get_global_id</a:t>
            </a:r>
            <a:r>
              <a:rPr lang="en-US" sz="24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(1); // Specifies index in y dimension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    int index = y * </a:t>
            </a:r>
            <a:r>
              <a:rPr lang="en-US" sz="2400" dirty="0" err="1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get_global_size</a:t>
            </a:r>
            <a:r>
              <a:rPr lang="en-US" sz="24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(0) + x;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    c[index] = (a[index] + b[index]) / 2; 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C7C12F-C6B5-AF75-AA11-47B00179105F}"/>
              </a:ext>
            </a:extLst>
          </p:cNvPr>
          <p:cNvSpPr txBox="1"/>
          <p:nvPr/>
        </p:nvSpPr>
        <p:spPr>
          <a:xfrm>
            <a:off x="6358928" y="3881729"/>
            <a:ext cx="5148223" cy="37702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>
              <a:lnSpc>
                <a:spcPts val="2000"/>
              </a:lnSpc>
              <a:defRPr sz="240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2">
              <a:lnSpc>
                <a:spcPts val="2000"/>
              </a:lnSpc>
            </a:pPr>
            <a:r>
              <a:rPr lang="en-US" sz="2400" dirty="0" err="1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NDRange</a:t>
            </a:r>
            <a:r>
              <a:rPr lang="en-US" sz="24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range2D(rows, cols);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573CF7-C0FD-EBB0-F840-9C65E7BA8F31}"/>
              </a:ext>
            </a:extLst>
          </p:cNvPr>
          <p:cNvSpPr txBox="1"/>
          <p:nvPr/>
        </p:nvSpPr>
        <p:spPr>
          <a:xfrm>
            <a:off x="1778859" y="3463889"/>
            <a:ext cx="191961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Kernel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E655A2-A0CD-8C8A-79E0-B2CF9F152E4B}"/>
              </a:ext>
            </a:extLst>
          </p:cNvPr>
          <p:cNvSpPr txBox="1"/>
          <p:nvPr/>
        </p:nvSpPr>
        <p:spPr>
          <a:xfrm>
            <a:off x="7734862" y="3429000"/>
            <a:ext cx="191961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Host Code</a:t>
            </a:r>
          </a:p>
        </p:txBody>
      </p:sp>
    </p:spTree>
    <p:extLst>
      <p:ext uri="{BB962C8B-B14F-4D97-AF65-F5344CB8AC3E}">
        <p14:creationId xmlns:p14="http://schemas.microsoft.com/office/powerpoint/2010/main" val="2339947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626840" y="0"/>
            <a:ext cx="730620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OpenCL </a:t>
            </a:r>
            <a:r>
              <a:rPr lang="en-US" sz="4000" b="1" spc="-1" dirty="0">
                <a:solidFill>
                  <a:srgbClr val="191EA2"/>
                </a:solidFill>
                <a:latin typeface="Arial"/>
                <a:ea typeface="Gill Sans Light"/>
              </a:rPr>
              <a:t>Work Groups</a:t>
            </a:r>
            <a:endParaRPr lang="en-US" sz="4000" b="0" strike="noStrike" spc="-1" dirty="0">
              <a:solidFill>
                <a:srgbClr val="191EA2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6051239" y="6510239"/>
            <a:ext cx="203175" cy="442397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0DD0D94-298B-4D26-A779-2A9D0E41161C}" type="slidenum">
              <a:rPr lang="en-US" sz="1270" b="0" strike="noStrike" spc="-1">
                <a:solidFill>
                  <a:srgbClr val="191EA2"/>
                </a:solidFill>
                <a:latin typeface="Gill Sans"/>
                <a:ea typeface="Gill Sans"/>
              </a:rPr>
              <a:t>14</a:t>
            </a:fld>
            <a:endParaRPr lang="en-US" sz="1270" b="0" strike="noStrike" spc="-1" dirty="0">
              <a:latin typeface="Times New Roman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471741" y="1161527"/>
            <a:ext cx="11158997" cy="26466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000" b="0" i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lvl="1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18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9pPr>
          </a:lstStyle>
          <a:p>
            <a:r>
              <a:rPr lang="en-US" i="0" dirty="0"/>
              <a:t>Developer will often partition </a:t>
            </a:r>
            <a:r>
              <a:rPr lang="en-US" i="0" dirty="0" err="1"/>
              <a:t>NDRange</a:t>
            </a:r>
            <a:r>
              <a:rPr lang="en-US" i="0" dirty="0"/>
              <a:t> into “</a:t>
            </a:r>
            <a:r>
              <a:rPr lang="en-US" dirty="0"/>
              <a:t>work-groups</a:t>
            </a:r>
            <a:r>
              <a:rPr lang="en-US" i="0" dirty="0"/>
              <a:t>”</a:t>
            </a:r>
          </a:p>
          <a:p>
            <a:pPr lvl="1"/>
            <a:r>
              <a:rPr lang="en-US" i="0" dirty="0"/>
              <a:t>Each work-group will execute on a single compute-unit (but single unit can execute multiple groups)</a:t>
            </a:r>
          </a:p>
          <a:p>
            <a:pPr lvl="1"/>
            <a:r>
              <a:rPr lang="en-US" dirty="0"/>
              <a:t>Nvidia Streaming Multiprocessor (compute unit) has 64-128 CUDA cores (processing elements)</a:t>
            </a:r>
          </a:p>
          <a:p>
            <a:pPr lvl="1"/>
            <a:r>
              <a:rPr lang="en-US" i="0" dirty="0"/>
              <a:t>Intel core</a:t>
            </a:r>
            <a:r>
              <a:rPr lang="en-US" dirty="0"/>
              <a:t> (compute unit)</a:t>
            </a:r>
            <a:r>
              <a:rPr lang="en-US" i="0" dirty="0"/>
              <a:t> has vector instructions with 8-12 slots (processing elements)</a:t>
            </a:r>
          </a:p>
          <a:p>
            <a:pPr lvl="2"/>
            <a:r>
              <a:rPr lang="en-US" dirty="0"/>
              <a:t>Compute unit definition may vary across implementations</a:t>
            </a:r>
          </a:p>
          <a:p>
            <a:r>
              <a:rPr lang="en-US" i="0" dirty="0"/>
              <a:t>If developer doesn’t specify work-groups, runtime will choose them automatically</a:t>
            </a:r>
          </a:p>
          <a:p>
            <a:pPr marL="461962" lvl="1" indent="0">
              <a:buNone/>
            </a:pPr>
            <a:endParaRPr lang="en-US" dirty="0"/>
          </a:p>
          <a:p>
            <a:pPr marL="461962" lvl="1" indent="0">
              <a:buNone/>
            </a:pPr>
            <a:r>
              <a:rPr lang="en-US" dirty="0" err="1"/>
              <a:t>NDRange</a:t>
            </a:r>
            <a:r>
              <a:rPr lang="en-US" dirty="0"/>
              <a:t> global(10);  // 10 total work-items</a:t>
            </a:r>
          </a:p>
          <a:p>
            <a:pPr marL="461962" lvl="1" indent="0">
              <a:buNone/>
            </a:pPr>
            <a:r>
              <a:rPr lang="en-US" dirty="0" err="1"/>
              <a:t>NDRange</a:t>
            </a:r>
            <a:r>
              <a:rPr lang="en-US" dirty="0"/>
              <a:t> local(2);    // 2 work-items per work group  (10/2 = 5 total work groups)</a:t>
            </a:r>
          </a:p>
          <a:p>
            <a:pPr marL="461962" lvl="1" indent="0">
              <a:buNone/>
            </a:pPr>
            <a:r>
              <a:rPr lang="en-US" dirty="0" err="1"/>
              <a:t>queue.enqueueNDRangeKernel</a:t>
            </a:r>
            <a:r>
              <a:rPr lang="en-US" dirty="0"/>
              <a:t>(kernel, </a:t>
            </a:r>
            <a:r>
              <a:rPr lang="en-US" dirty="0" err="1"/>
              <a:t>NullRange</a:t>
            </a:r>
            <a:r>
              <a:rPr lang="en-US" dirty="0"/>
              <a:t>, global, local);  // Creates the </a:t>
            </a:r>
            <a:r>
              <a:rPr lang="en-US" dirty="0" err="1"/>
              <a:t>NDRange</a:t>
            </a:r>
            <a:r>
              <a:rPr lang="en-US" dirty="0"/>
              <a:t> with groups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55397" indent="0">
              <a:buNone/>
            </a:pPr>
            <a:endParaRPr lang="en-US" i="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ACADB77-F87A-27C5-1258-5FBF65F3EA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780538"/>
              </p:ext>
            </p:extLst>
          </p:nvPr>
        </p:nvGraphicFramePr>
        <p:xfrm>
          <a:off x="3204715" y="5068995"/>
          <a:ext cx="510233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0233">
                  <a:extLst>
                    <a:ext uri="{9D8B030D-6E8A-4147-A177-3AD203B41FA5}">
                      <a16:colId xmlns:a16="http://schemas.microsoft.com/office/drawing/2014/main" val="3332585543"/>
                    </a:ext>
                  </a:extLst>
                </a:gridCol>
                <a:gridCol w="510233">
                  <a:extLst>
                    <a:ext uri="{9D8B030D-6E8A-4147-A177-3AD203B41FA5}">
                      <a16:colId xmlns:a16="http://schemas.microsoft.com/office/drawing/2014/main" val="1113344589"/>
                    </a:ext>
                  </a:extLst>
                </a:gridCol>
                <a:gridCol w="510233">
                  <a:extLst>
                    <a:ext uri="{9D8B030D-6E8A-4147-A177-3AD203B41FA5}">
                      <a16:colId xmlns:a16="http://schemas.microsoft.com/office/drawing/2014/main" val="1958533532"/>
                    </a:ext>
                  </a:extLst>
                </a:gridCol>
                <a:gridCol w="510233">
                  <a:extLst>
                    <a:ext uri="{9D8B030D-6E8A-4147-A177-3AD203B41FA5}">
                      <a16:colId xmlns:a16="http://schemas.microsoft.com/office/drawing/2014/main" val="863724225"/>
                    </a:ext>
                  </a:extLst>
                </a:gridCol>
                <a:gridCol w="510233">
                  <a:extLst>
                    <a:ext uri="{9D8B030D-6E8A-4147-A177-3AD203B41FA5}">
                      <a16:colId xmlns:a16="http://schemas.microsoft.com/office/drawing/2014/main" val="360508587"/>
                    </a:ext>
                  </a:extLst>
                </a:gridCol>
                <a:gridCol w="510233">
                  <a:extLst>
                    <a:ext uri="{9D8B030D-6E8A-4147-A177-3AD203B41FA5}">
                      <a16:colId xmlns:a16="http://schemas.microsoft.com/office/drawing/2014/main" val="3452763581"/>
                    </a:ext>
                  </a:extLst>
                </a:gridCol>
                <a:gridCol w="510233">
                  <a:extLst>
                    <a:ext uri="{9D8B030D-6E8A-4147-A177-3AD203B41FA5}">
                      <a16:colId xmlns:a16="http://schemas.microsoft.com/office/drawing/2014/main" val="860758217"/>
                    </a:ext>
                  </a:extLst>
                </a:gridCol>
                <a:gridCol w="510233">
                  <a:extLst>
                    <a:ext uri="{9D8B030D-6E8A-4147-A177-3AD203B41FA5}">
                      <a16:colId xmlns:a16="http://schemas.microsoft.com/office/drawing/2014/main" val="2745874296"/>
                    </a:ext>
                  </a:extLst>
                </a:gridCol>
                <a:gridCol w="510233">
                  <a:extLst>
                    <a:ext uri="{9D8B030D-6E8A-4147-A177-3AD203B41FA5}">
                      <a16:colId xmlns:a16="http://schemas.microsoft.com/office/drawing/2014/main" val="3495649977"/>
                    </a:ext>
                  </a:extLst>
                </a:gridCol>
                <a:gridCol w="510233">
                  <a:extLst>
                    <a:ext uri="{9D8B030D-6E8A-4147-A177-3AD203B41FA5}">
                      <a16:colId xmlns:a16="http://schemas.microsoft.com/office/drawing/2014/main" val="2702546884"/>
                    </a:ext>
                  </a:extLst>
                </a:gridCol>
              </a:tblGrid>
              <a:tr h="3052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07791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E425765-ADF3-0B68-DBA3-5C02C553DEEA}"/>
              </a:ext>
            </a:extLst>
          </p:cNvPr>
          <p:cNvSpPr txBox="1"/>
          <p:nvPr/>
        </p:nvSpPr>
        <p:spPr>
          <a:xfrm>
            <a:off x="3436608" y="5552057"/>
            <a:ext cx="64053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i="1" dirty="0">
                <a:solidFill>
                  <a:srgbClr val="000000"/>
                </a:solidFill>
              </a:rPr>
              <a:t>WG 0</a:t>
            </a:r>
            <a:endParaRPr kumimoji="0" lang="en-US" sz="16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51D2C4-A0A5-DD36-3B8A-FEA98385D711}"/>
              </a:ext>
            </a:extLst>
          </p:cNvPr>
          <p:cNvSpPr txBox="1"/>
          <p:nvPr/>
        </p:nvSpPr>
        <p:spPr>
          <a:xfrm>
            <a:off x="4413502" y="5552057"/>
            <a:ext cx="64053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i="1" dirty="0">
                <a:solidFill>
                  <a:srgbClr val="000000"/>
                </a:solidFill>
              </a:rPr>
              <a:t>WG 1</a:t>
            </a:r>
            <a:endParaRPr kumimoji="0" lang="en-US" sz="16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F71F71-49F9-3EE0-153B-3A242160E405}"/>
              </a:ext>
            </a:extLst>
          </p:cNvPr>
          <p:cNvSpPr txBox="1"/>
          <p:nvPr/>
        </p:nvSpPr>
        <p:spPr>
          <a:xfrm>
            <a:off x="5468772" y="5552057"/>
            <a:ext cx="64053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i="1" dirty="0">
                <a:solidFill>
                  <a:srgbClr val="000000"/>
                </a:solidFill>
              </a:rPr>
              <a:t>WG 2</a:t>
            </a:r>
            <a:endParaRPr kumimoji="0" lang="en-US" sz="16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0CC041-A454-C58F-0A72-B68277D967F4}"/>
              </a:ext>
            </a:extLst>
          </p:cNvPr>
          <p:cNvSpPr txBox="1"/>
          <p:nvPr/>
        </p:nvSpPr>
        <p:spPr>
          <a:xfrm>
            <a:off x="6524042" y="5552057"/>
            <a:ext cx="64053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i="1" dirty="0">
                <a:solidFill>
                  <a:srgbClr val="000000"/>
                </a:solidFill>
              </a:rPr>
              <a:t>WG 3</a:t>
            </a:r>
            <a:endParaRPr kumimoji="0" lang="en-US" sz="16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6A6337-9951-2E48-5919-F86680B7E859}"/>
              </a:ext>
            </a:extLst>
          </p:cNvPr>
          <p:cNvSpPr txBox="1"/>
          <p:nvPr/>
        </p:nvSpPr>
        <p:spPr>
          <a:xfrm>
            <a:off x="7479827" y="5552057"/>
            <a:ext cx="64053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i="1" dirty="0">
                <a:solidFill>
                  <a:srgbClr val="000000"/>
                </a:solidFill>
              </a:rPr>
              <a:t>WG 4</a:t>
            </a:r>
            <a:endParaRPr kumimoji="0" lang="en-US" sz="16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B19E95B-0146-966D-FFF8-DC54419EB15A}"/>
              </a:ext>
            </a:extLst>
          </p:cNvPr>
          <p:cNvCxnSpPr>
            <a:cxnSpLocks/>
          </p:cNvCxnSpPr>
          <p:nvPr/>
        </p:nvCxnSpPr>
        <p:spPr>
          <a:xfrm>
            <a:off x="4223986" y="5068995"/>
            <a:ext cx="0" cy="76020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3150620-8B02-941A-164F-A6053FA4F933}"/>
              </a:ext>
            </a:extLst>
          </p:cNvPr>
          <p:cNvCxnSpPr>
            <a:cxnSpLocks/>
          </p:cNvCxnSpPr>
          <p:nvPr/>
        </p:nvCxnSpPr>
        <p:spPr>
          <a:xfrm>
            <a:off x="5241405" y="5068995"/>
            <a:ext cx="0" cy="76020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46BE6DD-1603-5217-7EA1-7942E9E4C16C}"/>
              </a:ext>
            </a:extLst>
          </p:cNvPr>
          <p:cNvCxnSpPr>
            <a:cxnSpLocks/>
          </p:cNvCxnSpPr>
          <p:nvPr/>
        </p:nvCxnSpPr>
        <p:spPr>
          <a:xfrm>
            <a:off x="6254417" y="5068995"/>
            <a:ext cx="0" cy="76020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0258D99-2704-7347-8521-1CF7F77A6371}"/>
              </a:ext>
            </a:extLst>
          </p:cNvPr>
          <p:cNvCxnSpPr>
            <a:cxnSpLocks/>
          </p:cNvCxnSpPr>
          <p:nvPr/>
        </p:nvCxnSpPr>
        <p:spPr>
          <a:xfrm>
            <a:off x="7276393" y="5068995"/>
            <a:ext cx="0" cy="728112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50DD8EC-4F9C-60CB-1124-D6DE645B8DA7}"/>
              </a:ext>
            </a:extLst>
          </p:cNvPr>
          <p:cNvSpPr txBox="1"/>
          <p:nvPr/>
        </p:nvSpPr>
        <p:spPr>
          <a:xfrm>
            <a:off x="4618063" y="4575917"/>
            <a:ext cx="381195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i="1" dirty="0">
                <a:solidFill>
                  <a:srgbClr val="000000"/>
                </a:solidFill>
              </a:rPr>
              <a:t>Global Size = 10 (entire </a:t>
            </a:r>
            <a:r>
              <a:rPr lang="en-US" sz="1600" i="1" dirty="0" err="1">
                <a:solidFill>
                  <a:srgbClr val="000000"/>
                </a:solidFill>
              </a:rPr>
              <a:t>NDRange</a:t>
            </a:r>
            <a:r>
              <a:rPr lang="en-US" sz="1600" i="1" dirty="0">
                <a:solidFill>
                  <a:srgbClr val="000000"/>
                </a:solidFill>
              </a:rPr>
              <a:t>)</a:t>
            </a:r>
            <a:endParaRPr kumimoji="0" lang="en-US" sz="16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6CC403-8537-6EB4-669F-7CC5C6410731}"/>
              </a:ext>
            </a:extLst>
          </p:cNvPr>
          <p:cNvSpPr txBox="1"/>
          <p:nvPr/>
        </p:nvSpPr>
        <p:spPr>
          <a:xfrm>
            <a:off x="8298369" y="5552056"/>
            <a:ext cx="1710060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i="1" dirty="0">
                <a:solidFill>
                  <a:srgbClr val="000000"/>
                </a:solidFill>
              </a:rPr>
              <a:t>Local Size = 2</a:t>
            </a:r>
            <a:endParaRPr kumimoji="0" lang="en-US" sz="16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1022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7" grpId="0"/>
      <p:bldP spid="18" grpId="0"/>
      <p:bldP spid="19" grpId="0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626840" y="0"/>
            <a:ext cx="730620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OpenCL </a:t>
            </a:r>
            <a:r>
              <a:rPr lang="en-US" sz="4000" b="1" spc="-1" dirty="0">
                <a:solidFill>
                  <a:srgbClr val="191EA2"/>
                </a:solidFill>
                <a:latin typeface="Arial"/>
                <a:ea typeface="Gill Sans Light"/>
              </a:rPr>
              <a:t>Work Groups</a:t>
            </a:r>
            <a:endParaRPr lang="en-US" sz="4000" b="0" strike="noStrike" spc="-1" dirty="0">
              <a:solidFill>
                <a:srgbClr val="191EA2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6051240" y="6510239"/>
            <a:ext cx="257634" cy="560977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0DD0D94-298B-4D26-A779-2A9D0E41161C}" type="slidenum">
              <a:rPr lang="en-US" sz="1270" b="0" strike="noStrike" spc="-1">
                <a:solidFill>
                  <a:srgbClr val="191EA2"/>
                </a:solidFill>
                <a:latin typeface="Gill Sans"/>
                <a:ea typeface="Gill Sans"/>
              </a:rPr>
              <a:t>15</a:t>
            </a:fld>
            <a:endParaRPr lang="en-US" sz="1270" b="0" strike="noStrike" spc="-1" dirty="0">
              <a:latin typeface="Times New Roman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516501" y="1107881"/>
            <a:ext cx="11158997" cy="1377278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000" b="0" i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lvl="1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18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0" dirty="0"/>
              <a:t>Why use work-groups?</a:t>
            </a:r>
          </a:p>
          <a:p>
            <a:pPr lvl="1"/>
            <a:r>
              <a:rPr lang="en-US" sz="2000" dirty="0"/>
              <a:t>W</a:t>
            </a:r>
            <a:r>
              <a:rPr lang="en-US" sz="2000" i="0" dirty="0"/>
              <a:t>ork-items within a group can share local resources (</a:t>
            </a:r>
            <a:r>
              <a:rPr lang="en-US" sz="2000" dirty="0"/>
              <a:t>if provided by </a:t>
            </a:r>
            <a:r>
              <a:rPr lang="en-US" sz="2000" i="0" dirty="0"/>
              <a:t>architecture)</a:t>
            </a:r>
          </a:p>
          <a:p>
            <a:pPr lvl="1"/>
            <a:r>
              <a:rPr lang="en-US" sz="2000" i="0" dirty="0"/>
              <a:t>Work-items within a </a:t>
            </a:r>
            <a:r>
              <a:rPr lang="en-US" sz="2000" dirty="0"/>
              <a:t>group can be </a:t>
            </a:r>
            <a:r>
              <a:rPr lang="en-US" sz="2000" i="0" dirty="0"/>
              <a:t>synchronized</a:t>
            </a:r>
          </a:p>
          <a:p>
            <a:pPr lvl="1"/>
            <a:r>
              <a:rPr lang="en-US" sz="2000" i="0" dirty="0"/>
              <a:t>Might align with application behavior (e.g., window operations)</a:t>
            </a:r>
          </a:p>
          <a:p>
            <a:r>
              <a:rPr lang="en-US" sz="2400" i="0" dirty="0"/>
              <a:t>Significant optimization potential</a:t>
            </a:r>
          </a:p>
          <a:p>
            <a:pPr lvl="1"/>
            <a:r>
              <a:rPr lang="en-US" sz="2000" dirty="0"/>
              <a:t>Choose appropriate work-group size based on processing elements in compute unit</a:t>
            </a:r>
          </a:p>
          <a:p>
            <a:pPr lvl="2"/>
            <a:r>
              <a:rPr lang="en-US" sz="2000" i="0" dirty="0"/>
              <a:t>Unfortunately, # of processing elements not always known</a:t>
            </a:r>
          </a:p>
          <a:p>
            <a:pPr lvl="1"/>
            <a:r>
              <a:rPr lang="en-US" sz="2000" i="0" dirty="0"/>
              <a:t>Lever</a:t>
            </a:r>
            <a:r>
              <a:rPr lang="en-US" sz="2000" dirty="0"/>
              <a:t>age spatial locality when multiple work-items work on overlapping data</a:t>
            </a:r>
          </a:p>
          <a:p>
            <a:pPr lvl="1"/>
            <a:r>
              <a:rPr lang="en-US" sz="2000" dirty="0"/>
              <a:t>Useful parameter for tuning code for particular architecture</a:t>
            </a:r>
          </a:p>
          <a:p>
            <a:pPr marL="461962" lvl="1" indent="0">
              <a:buNone/>
            </a:pPr>
            <a:endParaRPr lang="en-US" sz="2000" dirty="0"/>
          </a:p>
          <a:p>
            <a:pPr marL="461962" lvl="1" indent="0">
              <a:buNone/>
            </a:pPr>
            <a:endParaRPr lang="en-US" sz="2000" i="0" dirty="0"/>
          </a:p>
          <a:p>
            <a:pPr marL="55397" indent="0">
              <a:buNone/>
            </a:pPr>
            <a:endParaRPr lang="en-US" sz="2400" i="0" dirty="0"/>
          </a:p>
          <a:p>
            <a:pPr lvl="1"/>
            <a:endParaRPr lang="en-US" sz="2000" i="0" dirty="0"/>
          </a:p>
          <a:p>
            <a:endParaRPr lang="en-US" sz="2400" i="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ACADB77-F87A-27C5-1258-5FBF65F3EA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091884"/>
              </p:ext>
            </p:extLst>
          </p:nvPr>
        </p:nvGraphicFramePr>
        <p:xfrm>
          <a:off x="3258506" y="5213759"/>
          <a:ext cx="510233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0233">
                  <a:extLst>
                    <a:ext uri="{9D8B030D-6E8A-4147-A177-3AD203B41FA5}">
                      <a16:colId xmlns:a16="http://schemas.microsoft.com/office/drawing/2014/main" val="3332585543"/>
                    </a:ext>
                  </a:extLst>
                </a:gridCol>
                <a:gridCol w="510233">
                  <a:extLst>
                    <a:ext uri="{9D8B030D-6E8A-4147-A177-3AD203B41FA5}">
                      <a16:colId xmlns:a16="http://schemas.microsoft.com/office/drawing/2014/main" val="1113344589"/>
                    </a:ext>
                  </a:extLst>
                </a:gridCol>
                <a:gridCol w="510233">
                  <a:extLst>
                    <a:ext uri="{9D8B030D-6E8A-4147-A177-3AD203B41FA5}">
                      <a16:colId xmlns:a16="http://schemas.microsoft.com/office/drawing/2014/main" val="1958533532"/>
                    </a:ext>
                  </a:extLst>
                </a:gridCol>
                <a:gridCol w="510233">
                  <a:extLst>
                    <a:ext uri="{9D8B030D-6E8A-4147-A177-3AD203B41FA5}">
                      <a16:colId xmlns:a16="http://schemas.microsoft.com/office/drawing/2014/main" val="863724225"/>
                    </a:ext>
                  </a:extLst>
                </a:gridCol>
                <a:gridCol w="510233">
                  <a:extLst>
                    <a:ext uri="{9D8B030D-6E8A-4147-A177-3AD203B41FA5}">
                      <a16:colId xmlns:a16="http://schemas.microsoft.com/office/drawing/2014/main" val="360508587"/>
                    </a:ext>
                  </a:extLst>
                </a:gridCol>
                <a:gridCol w="510233">
                  <a:extLst>
                    <a:ext uri="{9D8B030D-6E8A-4147-A177-3AD203B41FA5}">
                      <a16:colId xmlns:a16="http://schemas.microsoft.com/office/drawing/2014/main" val="3452763581"/>
                    </a:ext>
                  </a:extLst>
                </a:gridCol>
                <a:gridCol w="510233">
                  <a:extLst>
                    <a:ext uri="{9D8B030D-6E8A-4147-A177-3AD203B41FA5}">
                      <a16:colId xmlns:a16="http://schemas.microsoft.com/office/drawing/2014/main" val="860758217"/>
                    </a:ext>
                  </a:extLst>
                </a:gridCol>
                <a:gridCol w="510233">
                  <a:extLst>
                    <a:ext uri="{9D8B030D-6E8A-4147-A177-3AD203B41FA5}">
                      <a16:colId xmlns:a16="http://schemas.microsoft.com/office/drawing/2014/main" val="2745874296"/>
                    </a:ext>
                  </a:extLst>
                </a:gridCol>
                <a:gridCol w="510233">
                  <a:extLst>
                    <a:ext uri="{9D8B030D-6E8A-4147-A177-3AD203B41FA5}">
                      <a16:colId xmlns:a16="http://schemas.microsoft.com/office/drawing/2014/main" val="3495649977"/>
                    </a:ext>
                  </a:extLst>
                </a:gridCol>
                <a:gridCol w="510233">
                  <a:extLst>
                    <a:ext uri="{9D8B030D-6E8A-4147-A177-3AD203B41FA5}">
                      <a16:colId xmlns:a16="http://schemas.microsoft.com/office/drawing/2014/main" val="2702546884"/>
                    </a:ext>
                  </a:extLst>
                </a:gridCol>
              </a:tblGrid>
              <a:tr h="3052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07791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E425765-ADF3-0B68-DBA3-5C02C553DEEA}"/>
              </a:ext>
            </a:extLst>
          </p:cNvPr>
          <p:cNvSpPr txBox="1"/>
          <p:nvPr/>
        </p:nvSpPr>
        <p:spPr>
          <a:xfrm>
            <a:off x="3490399" y="5696821"/>
            <a:ext cx="64053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i="1" dirty="0">
                <a:solidFill>
                  <a:srgbClr val="000000"/>
                </a:solidFill>
              </a:rPr>
              <a:t>WG 0</a:t>
            </a:r>
            <a:endParaRPr kumimoji="0" lang="en-US" sz="16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51D2C4-A0A5-DD36-3B8A-FEA98385D711}"/>
              </a:ext>
            </a:extLst>
          </p:cNvPr>
          <p:cNvSpPr txBox="1"/>
          <p:nvPr/>
        </p:nvSpPr>
        <p:spPr>
          <a:xfrm>
            <a:off x="4467293" y="5696821"/>
            <a:ext cx="64053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i="1" dirty="0">
                <a:solidFill>
                  <a:srgbClr val="000000"/>
                </a:solidFill>
              </a:rPr>
              <a:t>WG 1</a:t>
            </a:r>
            <a:endParaRPr kumimoji="0" lang="en-US" sz="16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F71F71-49F9-3EE0-153B-3A242160E405}"/>
              </a:ext>
            </a:extLst>
          </p:cNvPr>
          <p:cNvSpPr txBox="1"/>
          <p:nvPr/>
        </p:nvSpPr>
        <p:spPr>
          <a:xfrm>
            <a:off x="5522563" y="5696821"/>
            <a:ext cx="64053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i="1" dirty="0">
                <a:solidFill>
                  <a:srgbClr val="000000"/>
                </a:solidFill>
              </a:rPr>
              <a:t>WG 2</a:t>
            </a:r>
            <a:endParaRPr kumimoji="0" lang="en-US" sz="16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0CC041-A454-C58F-0A72-B68277D967F4}"/>
              </a:ext>
            </a:extLst>
          </p:cNvPr>
          <p:cNvSpPr txBox="1"/>
          <p:nvPr/>
        </p:nvSpPr>
        <p:spPr>
          <a:xfrm>
            <a:off x="6577833" y="5696821"/>
            <a:ext cx="64053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i="1" dirty="0">
                <a:solidFill>
                  <a:srgbClr val="000000"/>
                </a:solidFill>
              </a:rPr>
              <a:t>WG 3</a:t>
            </a:r>
            <a:endParaRPr kumimoji="0" lang="en-US" sz="16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6A6337-9951-2E48-5919-F86680B7E859}"/>
              </a:ext>
            </a:extLst>
          </p:cNvPr>
          <p:cNvSpPr txBox="1"/>
          <p:nvPr/>
        </p:nvSpPr>
        <p:spPr>
          <a:xfrm>
            <a:off x="7533618" y="5696821"/>
            <a:ext cx="64053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i="1" dirty="0">
                <a:solidFill>
                  <a:srgbClr val="000000"/>
                </a:solidFill>
              </a:rPr>
              <a:t>WG 4</a:t>
            </a:r>
            <a:endParaRPr kumimoji="0" lang="en-US" sz="16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B19E95B-0146-966D-FFF8-DC54419EB15A}"/>
              </a:ext>
            </a:extLst>
          </p:cNvPr>
          <p:cNvCxnSpPr>
            <a:cxnSpLocks/>
          </p:cNvCxnSpPr>
          <p:nvPr/>
        </p:nvCxnSpPr>
        <p:spPr>
          <a:xfrm>
            <a:off x="4277777" y="5213759"/>
            <a:ext cx="0" cy="76020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3150620-8B02-941A-164F-A6053FA4F933}"/>
              </a:ext>
            </a:extLst>
          </p:cNvPr>
          <p:cNvCxnSpPr>
            <a:cxnSpLocks/>
          </p:cNvCxnSpPr>
          <p:nvPr/>
        </p:nvCxnSpPr>
        <p:spPr>
          <a:xfrm>
            <a:off x="5295196" y="5213759"/>
            <a:ext cx="0" cy="76020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46BE6DD-1603-5217-7EA1-7942E9E4C16C}"/>
              </a:ext>
            </a:extLst>
          </p:cNvPr>
          <p:cNvCxnSpPr>
            <a:cxnSpLocks/>
          </p:cNvCxnSpPr>
          <p:nvPr/>
        </p:nvCxnSpPr>
        <p:spPr>
          <a:xfrm>
            <a:off x="6308208" y="5213759"/>
            <a:ext cx="0" cy="76020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0258D99-2704-7347-8521-1CF7F77A6371}"/>
              </a:ext>
            </a:extLst>
          </p:cNvPr>
          <p:cNvCxnSpPr>
            <a:cxnSpLocks/>
          </p:cNvCxnSpPr>
          <p:nvPr/>
        </p:nvCxnSpPr>
        <p:spPr>
          <a:xfrm>
            <a:off x="7330184" y="5213759"/>
            <a:ext cx="0" cy="728112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76CC403-8537-6EB4-669F-7CC5C6410731}"/>
              </a:ext>
            </a:extLst>
          </p:cNvPr>
          <p:cNvSpPr txBox="1"/>
          <p:nvPr/>
        </p:nvSpPr>
        <p:spPr>
          <a:xfrm>
            <a:off x="2844793" y="4530244"/>
            <a:ext cx="2030329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i="1" dirty="0">
                <a:solidFill>
                  <a:srgbClr val="000000"/>
                </a:solidFill>
              </a:rPr>
              <a:t>Can be synchronized</a:t>
            </a:r>
            <a:endParaRPr kumimoji="0" lang="en-US" sz="16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CF58C-F207-D457-06FF-95A7B03C8622}"/>
              </a:ext>
            </a:extLst>
          </p:cNvPr>
          <p:cNvSpPr txBox="1"/>
          <p:nvPr/>
        </p:nvSpPr>
        <p:spPr>
          <a:xfrm>
            <a:off x="6099265" y="4533202"/>
            <a:ext cx="2524743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i="1" dirty="0">
                <a:solidFill>
                  <a:srgbClr val="000000"/>
                </a:solidFill>
              </a:rPr>
              <a:t>Cannot be synchronized</a:t>
            </a:r>
            <a:endParaRPr kumimoji="0" lang="en-US" sz="16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577762E-4FAA-0190-4770-381CA00665C5}"/>
              </a:ext>
            </a:extLst>
          </p:cNvPr>
          <p:cNvCxnSpPr>
            <a:cxnSpLocks/>
          </p:cNvCxnSpPr>
          <p:nvPr/>
        </p:nvCxnSpPr>
        <p:spPr>
          <a:xfrm flipH="1">
            <a:off x="3490399" y="4910547"/>
            <a:ext cx="53755" cy="30321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B9BF1CE-896B-5DC9-4745-5EA1FCD76BF5}"/>
              </a:ext>
            </a:extLst>
          </p:cNvPr>
          <p:cNvCxnSpPr>
            <a:cxnSpLocks/>
          </p:cNvCxnSpPr>
          <p:nvPr/>
        </p:nvCxnSpPr>
        <p:spPr>
          <a:xfrm>
            <a:off x="3966015" y="4910547"/>
            <a:ext cx="78863" cy="30321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7194D42-B87B-E09D-6EC6-1570576EBA5C}"/>
              </a:ext>
            </a:extLst>
          </p:cNvPr>
          <p:cNvCxnSpPr>
            <a:cxnSpLocks/>
          </p:cNvCxnSpPr>
          <p:nvPr/>
        </p:nvCxnSpPr>
        <p:spPr>
          <a:xfrm>
            <a:off x="7533618" y="4910549"/>
            <a:ext cx="62914" cy="240231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7E90F01-40F0-C373-3D39-BDAA96986ADB}"/>
              </a:ext>
            </a:extLst>
          </p:cNvPr>
          <p:cNvCxnSpPr>
            <a:cxnSpLocks/>
          </p:cNvCxnSpPr>
          <p:nvPr/>
        </p:nvCxnSpPr>
        <p:spPr>
          <a:xfrm flipH="1">
            <a:off x="7018881" y="4922075"/>
            <a:ext cx="62164" cy="26235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034591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626840" y="0"/>
            <a:ext cx="730620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OpenCL </a:t>
            </a:r>
            <a:r>
              <a:rPr lang="en-US" sz="4000" b="1" spc="-1" dirty="0">
                <a:solidFill>
                  <a:srgbClr val="191EA2"/>
                </a:solidFill>
                <a:latin typeface="Arial"/>
                <a:ea typeface="Gill Sans Light"/>
              </a:rPr>
              <a:t>Work Groups</a:t>
            </a:r>
            <a:endParaRPr lang="en-US" sz="4000" b="0" strike="noStrike" spc="-1" dirty="0">
              <a:solidFill>
                <a:srgbClr val="191EA2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6051240" y="6510239"/>
            <a:ext cx="257634" cy="560977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0DD0D94-298B-4D26-A779-2A9D0E41161C}" type="slidenum">
              <a:rPr lang="en-US" sz="1270" b="0" strike="noStrike" spc="-1">
                <a:solidFill>
                  <a:srgbClr val="191EA2"/>
                </a:solidFill>
                <a:latin typeface="Gill Sans"/>
                <a:ea typeface="Gill Sans"/>
              </a:rPr>
              <a:t>16</a:t>
            </a:fld>
            <a:endParaRPr lang="en-US" sz="1270" b="0" strike="noStrike" spc="-1" dirty="0">
              <a:latin typeface="Times New Roman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516501" y="2626369"/>
            <a:ext cx="11158997" cy="1377278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000" b="0" i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lvl="1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18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get_global_size</a:t>
            </a:r>
            <a:r>
              <a:rPr lang="en-US" i="0" dirty="0"/>
              <a:t>(0) == 10</a:t>
            </a:r>
          </a:p>
          <a:p>
            <a:r>
              <a:rPr lang="en-US" dirty="0" err="1"/>
              <a:t>get_local_size</a:t>
            </a:r>
            <a:r>
              <a:rPr lang="en-US" i="0" dirty="0"/>
              <a:t>(0) == 2</a:t>
            </a:r>
          </a:p>
          <a:p>
            <a:r>
              <a:rPr lang="en-US" i="0" dirty="0"/>
              <a:t>Total number of work groups = </a:t>
            </a:r>
            <a:r>
              <a:rPr lang="en-US" i="0" dirty="0" err="1"/>
              <a:t>get_global_size</a:t>
            </a:r>
            <a:r>
              <a:rPr lang="en-US" i="0" dirty="0"/>
              <a:t>(0) / </a:t>
            </a:r>
            <a:r>
              <a:rPr lang="en-US" i="0" dirty="0" err="1"/>
              <a:t>get_local_size</a:t>
            </a:r>
            <a:r>
              <a:rPr lang="en-US" i="0" dirty="0"/>
              <a:t>(0) = 5</a:t>
            </a:r>
          </a:p>
          <a:p>
            <a:pPr lvl="1"/>
            <a:r>
              <a:rPr lang="en-US" dirty="0"/>
              <a:t>Assumes global size is multiple of local size (required by some OpenCL versions)</a:t>
            </a:r>
          </a:p>
          <a:p>
            <a:r>
              <a:rPr lang="en-US" dirty="0" err="1"/>
              <a:t>get_global_id</a:t>
            </a:r>
            <a:r>
              <a:rPr lang="en-US" i="0" dirty="0"/>
              <a:t>(0) returns value between 0 and 9 (every work-item has unique global ID)</a:t>
            </a:r>
          </a:p>
          <a:p>
            <a:r>
              <a:rPr lang="en-US" dirty="0" err="1"/>
              <a:t>get_local_id</a:t>
            </a:r>
            <a:r>
              <a:rPr lang="en-US" i="0" dirty="0"/>
              <a:t>(0) returns value between 0 and 1</a:t>
            </a:r>
          </a:p>
          <a:p>
            <a:pPr lvl="1"/>
            <a:r>
              <a:rPr lang="en-US" dirty="0"/>
              <a:t>Multiple work-items have same local id</a:t>
            </a:r>
            <a:endParaRPr lang="en-US" i="0" dirty="0"/>
          </a:p>
          <a:p>
            <a:r>
              <a:rPr lang="en-US" i="0" dirty="0"/>
              <a:t>Note that work-groups must have same # of dimensions as global </a:t>
            </a:r>
            <a:r>
              <a:rPr lang="en-US" i="0" dirty="0" err="1"/>
              <a:t>NDRange</a:t>
            </a:r>
            <a:endParaRPr lang="en-US" i="0" dirty="0"/>
          </a:p>
          <a:p>
            <a:pPr lvl="1"/>
            <a:r>
              <a:rPr lang="en-US" dirty="0"/>
              <a:t>1D Range requires 1D work groups, 2D Range requires 2D work groups, etc.</a:t>
            </a:r>
            <a:endParaRPr lang="en-US" i="0" dirty="0"/>
          </a:p>
          <a:p>
            <a:pPr marL="461962" lvl="1" indent="0">
              <a:buNone/>
            </a:pPr>
            <a:endParaRPr lang="en-US" dirty="0"/>
          </a:p>
          <a:p>
            <a:pPr marL="461962" lvl="1" indent="0">
              <a:buNone/>
            </a:pPr>
            <a:endParaRPr lang="en-US" i="0" dirty="0"/>
          </a:p>
          <a:p>
            <a:pPr marL="55397" indent="0">
              <a:buNone/>
            </a:pPr>
            <a:endParaRPr lang="en-US" i="0" dirty="0"/>
          </a:p>
          <a:p>
            <a:pPr lvl="1"/>
            <a:endParaRPr lang="en-US" i="0" dirty="0"/>
          </a:p>
          <a:p>
            <a:endParaRPr lang="en-US" i="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ACADB77-F87A-27C5-1258-5FBF65F3EA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53529"/>
              </p:ext>
            </p:extLst>
          </p:nvPr>
        </p:nvGraphicFramePr>
        <p:xfrm>
          <a:off x="4108360" y="1685241"/>
          <a:ext cx="510233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0233">
                  <a:extLst>
                    <a:ext uri="{9D8B030D-6E8A-4147-A177-3AD203B41FA5}">
                      <a16:colId xmlns:a16="http://schemas.microsoft.com/office/drawing/2014/main" val="3332585543"/>
                    </a:ext>
                  </a:extLst>
                </a:gridCol>
                <a:gridCol w="510233">
                  <a:extLst>
                    <a:ext uri="{9D8B030D-6E8A-4147-A177-3AD203B41FA5}">
                      <a16:colId xmlns:a16="http://schemas.microsoft.com/office/drawing/2014/main" val="1113344589"/>
                    </a:ext>
                  </a:extLst>
                </a:gridCol>
                <a:gridCol w="510233">
                  <a:extLst>
                    <a:ext uri="{9D8B030D-6E8A-4147-A177-3AD203B41FA5}">
                      <a16:colId xmlns:a16="http://schemas.microsoft.com/office/drawing/2014/main" val="1958533532"/>
                    </a:ext>
                  </a:extLst>
                </a:gridCol>
                <a:gridCol w="510233">
                  <a:extLst>
                    <a:ext uri="{9D8B030D-6E8A-4147-A177-3AD203B41FA5}">
                      <a16:colId xmlns:a16="http://schemas.microsoft.com/office/drawing/2014/main" val="863724225"/>
                    </a:ext>
                  </a:extLst>
                </a:gridCol>
                <a:gridCol w="510233">
                  <a:extLst>
                    <a:ext uri="{9D8B030D-6E8A-4147-A177-3AD203B41FA5}">
                      <a16:colId xmlns:a16="http://schemas.microsoft.com/office/drawing/2014/main" val="360508587"/>
                    </a:ext>
                  </a:extLst>
                </a:gridCol>
                <a:gridCol w="510233">
                  <a:extLst>
                    <a:ext uri="{9D8B030D-6E8A-4147-A177-3AD203B41FA5}">
                      <a16:colId xmlns:a16="http://schemas.microsoft.com/office/drawing/2014/main" val="3452763581"/>
                    </a:ext>
                  </a:extLst>
                </a:gridCol>
                <a:gridCol w="510233">
                  <a:extLst>
                    <a:ext uri="{9D8B030D-6E8A-4147-A177-3AD203B41FA5}">
                      <a16:colId xmlns:a16="http://schemas.microsoft.com/office/drawing/2014/main" val="860758217"/>
                    </a:ext>
                  </a:extLst>
                </a:gridCol>
                <a:gridCol w="510233">
                  <a:extLst>
                    <a:ext uri="{9D8B030D-6E8A-4147-A177-3AD203B41FA5}">
                      <a16:colId xmlns:a16="http://schemas.microsoft.com/office/drawing/2014/main" val="2745874296"/>
                    </a:ext>
                  </a:extLst>
                </a:gridCol>
                <a:gridCol w="510233">
                  <a:extLst>
                    <a:ext uri="{9D8B030D-6E8A-4147-A177-3AD203B41FA5}">
                      <a16:colId xmlns:a16="http://schemas.microsoft.com/office/drawing/2014/main" val="3495649977"/>
                    </a:ext>
                  </a:extLst>
                </a:gridCol>
                <a:gridCol w="510233">
                  <a:extLst>
                    <a:ext uri="{9D8B030D-6E8A-4147-A177-3AD203B41FA5}">
                      <a16:colId xmlns:a16="http://schemas.microsoft.com/office/drawing/2014/main" val="2702546884"/>
                    </a:ext>
                  </a:extLst>
                </a:gridCol>
              </a:tblGrid>
              <a:tr h="2229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07791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E425765-ADF3-0B68-DBA3-5C02C553DEEA}"/>
              </a:ext>
            </a:extLst>
          </p:cNvPr>
          <p:cNvSpPr txBox="1"/>
          <p:nvPr/>
        </p:nvSpPr>
        <p:spPr>
          <a:xfrm>
            <a:off x="4217470" y="2079782"/>
            <a:ext cx="64053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0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B19E95B-0146-966D-FFF8-DC54419EB15A}"/>
              </a:ext>
            </a:extLst>
          </p:cNvPr>
          <p:cNvCxnSpPr>
            <a:cxnSpLocks/>
          </p:cNvCxnSpPr>
          <p:nvPr/>
        </p:nvCxnSpPr>
        <p:spPr>
          <a:xfrm>
            <a:off x="5127631" y="1685241"/>
            <a:ext cx="0" cy="76020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3150620-8B02-941A-164F-A6053FA4F933}"/>
              </a:ext>
            </a:extLst>
          </p:cNvPr>
          <p:cNvCxnSpPr>
            <a:cxnSpLocks/>
          </p:cNvCxnSpPr>
          <p:nvPr/>
        </p:nvCxnSpPr>
        <p:spPr>
          <a:xfrm>
            <a:off x="6145050" y="1685241"/>
            <a:ext cx="0" cy="76020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46BE6DD-1603-5217-7EA1-7942E9E4C16C}"/>
              </a:ext>
            </a:extLst>
          </p:cNvPr>
          <p:cNvCxnSpPr>
            <a:cxnSpLocks/>
          </p:cNvCxnSpPr>
          <p:nvPr/>
        </p:nvCxnSpPr>
        <p:spPr>
          <a:xfrm>
            <a:off x="7158062" y="1685241"/>
            <a:ext cx="0" cy="76020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0258D99-2704-7347-8521-1CF7F77A6371}"/>
              </a:ext>
            </a:extLst>
          </p:cNvPr>
          <p:cNvCxnSpPr>
            <a:cxnSpLocks/>
          </p:cNvCxnSpPr>
          <p:nvPr/>
        </p:nvCxnSpPr>
        <p:spPr>
          <a:xfrm>
            <a:off x="8180038" y="1685241"/>
            <a:ext cx="0" cy="728112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D33AC3E-E9EC-3680-165D-78A2794C11F5}"/>
              </a:ext>
            </a:extLst>
          </p:cNvPr>
          <p:cNvSpPr txBox="1"/>
          <p:nvPr/>
        </p:nvSpPr>
        <p:spPr>
          <a:xfrm>
            <a:off x="4709905" y="2079782"/>
            <a:ext cx="64053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i="1" dirty="0">
                <a:solidFill>
                  <a:srgbClr val="000000"/>
                </a:solidFill>
              </a:rPr>
              <a:t>1</a:t>
            </a:r>
            <a:endParaRPr kumimoji="0" lang="en-US" sz="16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1FF7AC-2D2D-CECA-B4A2-3B37133AD36A}"/>
              </a:ext>
            </a:extLst>
          </p:cNvPr>
          <p:cNvSpPr txBox="1"/>
          <p:nvPr/>
        </p:nvSpPr>
        <p:spPr>
          <a:xfrm>
            <a:off x="5307882" y="2079782"/>
            <a:ext cx="64053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8C8D6E-439F-961F-94B1-02947BC27B57}"/>
              </a:ext>
            </a:extLst>
          </p:cNvPr>
          <p:cNvSpPr txBox="1"/>
          <p:nvPr/>
        </p:nvSpPr>
        <p:spPr>
          <a:xfrm>
            <a:off x="5800317" y="2079782"/>
            <a:ext cx="64053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i="1" dirty="0">
                <a:solidFill>
                  <a:srgbClr val="000000"/>
                </a:solidFill>
              </a:rPr>
              <a:t>1</a:t>
            </a:r>
            <a:endParaRPr kumimoji="0" lang="en-US" sz="16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969ABE-C0C8-0D33-1E0A-CF4BC996EF45}"/>
              </a:ext>
            </a:extLst>
          </p:cNvPr>
          <p:cNvSpPr txBox="1"/>
          <p:nvPr/>
        </p:nvSpPr>
        <p:spPr>
          <a:xfrm>
            <a:off x="6286286" y="2079782"/>
            <a:ext cx="64053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AFEE9E-2FA9-5E55-9F5D-2B3ACF643F89}"/>
              </a:ext>
            </a:extLst>
          </p:cNvPr>
          <p:cNvSpPr txBox="1"/>
          <p:nvPr/>
        </p:nvSpPr>
        <p:spPr>
          <a:xfrm>
            <a:off x="6778721" y="2079782"/>
            <a:ext cx="64053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i="1" dirty="0">
                <a:solidFill>
                  <a:srgbClr val="000000"/>
                </a:solidFill>
              </a:rPr>
              <a:t>1</a:t>
            </a:r>
            <a:endParaRPr kumimoji="0" lang="en-US" sz="16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4E7827-413E-FF41-F857-3A2BBC4FB6CE}"/>
              </a:ext>
            </a:extLst>
          </p:cNvPr>
          <p:cNvSpPr txBox="1"/>
          <p:nvPr/>
        </p:nvSpPr>
        <p:spPr>
          <a:xfrm>
            <a:off x="7306164" y="2079782"/>
            <a:ext cx="64053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AB220D-FD3E-D49F-48E2-175E8CBB8689}"/>
              </a:ext>
            </a:extLst>
          </p:cNvPr>
          <p:cNvSpPr txBox="1"/>
          <p:nvPr/>
        </p:nvSpPr>
        <p:spPr>
          <a:xfrm>
            <a:off x="7798599" y="2079782"/>
            <a:ext cx="64053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i="1" dirty="0">
                <a:solidFill>
                  <a:srgbClr val="000000"/>
                </a:solidFill>
              </a:rPr>
              <a:t>1</a:t>
            </a:r>
            <a:endParaRPr kumimoji="0" lang="en-US" sz="16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194777-608A-8C44-60E7-5622FC1F12B0}"/>
              </a:ext>
            </a:extLst>
          </p:cNvPr>
          <p:cNvSpPr txBox="1"/>
          <p:nvPr/>
        </p:nvSpPr>
        <p:spPr>
          <a:xfrm>
            <a:off x="8319576" y="2079782"/>
            <a:ext cx="64053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EAC4DE-765F-EBB6-3403-7EA1F35469DF}"/>
              </a:ext>
            </a:extLst>
          </p:cNvPr>
          <p:cNvSpPr txBox="1"/>
          <p:nvPr/>
        </p:nvSpPr>
        <p:spPr>
          <a:xfrm>
            <a:off x="8812011" y="2079782"/>
            <a:ext cx="64053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i="1" dirty="0">
                <a:solidFill>
                  <a:srgbClr val="000000"/>
                </a:solidFill>
              </a:rPr>
              <a:t>1</a:t>
            </a:r>
            <a:endParaRPr kumimoji="0" lang="en-US" sz="16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4C5C80-C007-C1D9-7413-FB73018A695C}"/>
              </a:ext>
            </a:extLst>
          </p:cNvPr>
          <p:cNvSpPr txBox="1"/>
          <p:nvPr/>
        </p:nvSpPr>
        <p:spPr>
          <a:xfrm>
            <a:off x="4203289" y="1245391"/>
            <a:ext cx="64053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5EEF0F-EF96-6C56-6858-7CC19EF83198}"/>
              </a:ext>
            </a:extLst>
          </p:cNvPr>
          <p:cNvSpPr txBox="1"/>
          <p:nvPr/>
        </p:nvSpPr>
        <p:spPr>
          <a:xfrm>
            <a:off x="4695724" y="1245391"/>
            <a:ext cx="64053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i="1" dirty="0">
                <a:solidFill>
                  <a:srgbClr val="000000"/>
                </a:solidFill>
              </a:rPr>
              <a:t>1</a:t>
            </a:r>
            <a:endParaRPr kumimoji="0" lang="en-US" sz="16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3D37A8-3E72-74A9-F908-018EC2D1C84C}"/>
              </a:ext>
            </a:extLst>
          </p:cNvPr>
          <p:cNvSpPr txBox="1"/>
          <p:nvPr/>
        </p:nvSpPr>
        <p:spPr>
          <a:xfrm>
            <a:off x="5293701" y="1245391"/>
            <a:ext cx="64053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i="1" dirty="0">
                <a:solidFill>
                  <a:srgbClr val="000000"/>
                </a:solidFill>
              </a:rPr>
              <a:t>2</a:t>
            </a:r>
            <a:endParaRPr kumimoji="0" lang="en-US" sz="16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0091AE-BC76-6DA1-1C0F-8248040E462A}"/>
              </a:ext>
            </a:extLst>
          </p:cNvPr>
          <p:cNvSpPr txBox="1"/>
          <p:nvPr/>
        </p:nvSpPr>
        <p:spPr>
          <a:xfrm>
            <a:off x="5786136" y="1245391"/>
            <a:ext cx="64053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0D387A-9CD8-0726-CA9F-CE53DFFE9904}"/>
              </a:ext>
            </a:extLst>
          </p:cNvPr>
          <p:cNvSpPr txBox="1"/>
          <p:nvPr/>
        </p:nvSpPr>
        <p:spPr>
          <a:xfrm>
            <a:off x="6272105" y="1245391"/>
            <a:ext cx="64053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i="1" dirty="0">
                <a:solidFill>
                  <a:srgbClr val="000000"/>
                </a:solidFill>
              </a:rPr>
              <a:t>4</a:t>
            </a:r>
            <a:endParaRPr kumimoji="0" lang="en-US" sz="16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0F804B-E667-0052-3C4A-E2DE1C896B95}"/>
              </a:ext>
            </a:extLst>
          </p:cNvPr>
          <p:cNvSpPr txBox="1"/>
          <p:nvPr/>
        </p:nvSpPr>
        <p:spPr>
          <a:xfrm>
            <a:off x="6764540" y="1245391"/>
            <a:ext cx="64053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E87F9A-70C0-5ED7-7236-D12F517EC77C}"/>
              </a:ext>
            </a:extLst>
          </p:cNvPr>
          <p:cNvSpPr txBox="1"/>
          <p:nvPr/>
        </p:nvSpPr>
        <p:spPr>
          <a:xfrm>
            <a:off x="7291983" y="1245391"/>
            <a:ext cx="64053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7B1D3A-DC83-1A8B-8AEB-E51205DF61DA}"/>
              </a:ext>
            </a:extLst>
          </p:cNvPr>
          <p:cNvSpPr txBox="1"/>
          <p:nvPr/>
        </p:nvSpPr>
        <p:spPr>
          <a:xfrm>
            <a:off x="7784418" y="1245391"/>
            <a:ext cx="64053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971CC63-1293-B0B6-6177-8AF875AE5149}"/>
              </a:ext>
            </a:extLst>
          </p:cNvPr>
          <p:cNvSpPr txBox="1"/>
          <p:nvPr/>
        </p:nvSpPr>
        <p:spPr>
          <a:xfrm>
            <a:off x="8305395" y="1245391"/>
            <a:ext cx="64053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842C67-F186-BE23-D2B1-CAF03DCFA6AB}"/>
              </a:ext>
            </a:extLst>
          </p:cNvPr>
          <p:cNvSpPr txBox="1"/>
          <p:nvPr/>
        </p:nvSpPr>
        <p:spPr>
          <a:xfrm>
            <a:off x="8797830" y="1245391"/>
            <a:ext cx="64053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97DC78-81D1-1FD7-2322-71F8A967F09D}"/>
              </a:ext>
            </a:extLst>
          </p:cNvPr>
          <p:cNvSpPr txBox="1"/>
          <p:nvPr/>
        </p:nvSpPr>
        <p:spPr>
          <a:xfrm>
            <a:off x="2970774" y="1242500"/>
            <a:ext cx="1844673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Global IDs: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C157DB-D6FB-5C22-809E-76E4AC91FB29}"/>
              </a:ext>
            </a:extLst>
          </p:cNvPr>
          <p:cNvSpPr txBox="1"/>
          <p:nvPr/>
        </p:nvSpPr>
        <p:spPr>
          <a:xfrm>
            <a:off x="2970774" y="2037228"/>
            <a:ext cx="1844673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Local IDs:</a:t>
            </a:r>
          </a:p>
        </p:txBody>
      </p:sp>
    </p:spTree>
    <p:extLst>
      <p:ext uri="{BB962C8B-B14F-4D97-AF65-F5344CB8AC3E}">
        <p14:creationId xmlns:p14="http://schemas.microsoft.com/office/powerpoint/2010/main" val="1195195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626840" y="0"/>
            <a:ext cx="730620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OpenCL Memory Model</a:t>
            </a:r>
            <a:endParaRPr lang="en-US" sz="4000" b="0" strike="noStrike" spc="-1" dirty="0">
              <a:solidFill>
                <a:srgbClr val="191EA2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6051240" y="6510240"/>
            <a:ext cx="166680" cy="362932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0DD0D94-298B-4D26-A779-2A9D0E41161C}" type="slidenum">
              <a:rPr lang="en-US" sz="1270" b="0" strike="noStrike" spc="-1">
                <a:solidFill>
                  <a:srgbClr val="191EA2"/>
                </a:solidFill>
                <a:latin typeface="Gill Sans"/>
                <a:ea typeface="Gill Sans"/>
              </a:rPr>
              <a:t>17</a:t>
            </a:fld>
            <a:endParaRPr lang="en-US" sz="1270" b="0" strike="noStrike" spc="-1">
              <a:latin typeface="Times New Roman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515700" y="1049510"/>
            <a:ext cx="8417340" cy="507852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4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lvl="1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0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i="1" dirty="0"/>
              <a:t>Memory model</a:t>
            </a:r>
            <a:r>
              <a:rPr lang="en-US" sz="2000" dirty="0"/>
              <a:t> defines memory hierarchy used by kernels</a:t>
            </a:r>
          </a:p>
          <a:p>
            <a:pPr lvl="1"/>
            <a:r>
              <a:rPr lang="en-US" sz="1800" dirty="0"/>
              <a:t>Supporting hardware assumed to implement this hierarchy</a:t>
            </a:r>
          </a:p>
          <a:p>
            <a:r>
              <a:rPr lang="en-US" sz="2000" i="1" dirty="0"/>
              <a:t>Host memory</a:t>
            </a:r>
          </a:p>
          <a:p>
            <a:pPr lvl="1"/>
            <a:r>
              <a:rPr lang="en-US" sz="1800" dirty="0"/>
              <a:t>Available only to the host CPU</a:t>
            </a:r>
          </a:p>
          <a:p>
            <a:pPr lvl="1"/>
            <a:r>
              <a:rPr lang="en-US" sz="1800" dirty="0"/>
              <a:t>e.g., CPU RAM</a:t>
            </a:r>
          </a:p>
          <a:p>
            <a:r>
              <a:rPr lang="en-US" sz="2000" i="1" dirty="0"/>
              <a:t>Global/Constant memory</a:t>
            </a:r>
          </a:p>
          <a:p>
            <a:pPr lvl="1"/>
            <a:r>
              <a:rPr lang="en-US" sz="1800" dirty="0"/>
              <a:t>Available to all compute units in a compute device</a:t>
            </a:r>
          </a:p>
          <a:p>
            <a:pPr lvl="1"/>
            <a:r>
              <a:rPr lang="en-US" sz="1800" dirty="0"/>
              <a:t>e.g., GPU external RAM</a:t>
            </a:r>
          </a:p>
          <a:p>
            <a:r>
              <a:rPr lang="en-US" sz="2000" i="1" dirty="0"/>
              <a:t>Local memory</a:t>
            </a:r>
          </a:p>
          <a:p>
            <a:pPr lvl="1"/>
            <a:r>
              <a:rPr lang="en-US" sz="1800" dirty="0"/>
              <a:t>Available to all processing elements in a compute unit</a:t>
            </a:r>
          </a:p>
          <a:p>
            <a:pPr lvl="1"/>
            <a:r>
              <a:rPr lang="en-US" sz="1800" dirty="0"/>
              <a:t>e.g., small memory shared between cores</a:t>
            </a:r>
          </a:p>
          <a:p>
            <a:r>
              <a:rPr lang="en-US" sz="2000" i="1" dirty="0"/>
              <a:t>Private memory</a:t>
            </a:r>
          </a:p>
          <a:p>
            <a:pPr lvl="1"/>
            <a:r>
              <a:rPr lang="en-US" sz="1800" dirty="0"/>
              <a:t>Available to a single processing element</a:t>
            </a:r>
          </a:p>
          <a:p>
            <a:pPr lvl="1"/>
            <a:r>
              <a:rPr lang="en-US" sz="1800" dirty="0"/>
              <a:t>e.g., registers for a single core</a:t>
            </a:r>
          </a:p>
          <a:p>
            <a:r>
              <a:rPr lang="en-US" sz="2000" b="1" dirty="0"/>
              <a:t>All memory transfers must be explicit!</a:t>
            </a:r>
          </a:p>
          <a:p>
            <a:endParaRPr lang="en-US" sz="2000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59AA5F4-F0F0-003B-D923-9A9F49A0E7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944" y="1702676"/>
            <a:ext cx="4550298" cy="396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5383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626840" y="0"/>
            <a:ext cx="7565928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OpenCL Execution Sequence</a:t>
            </a:r>
            <a:endParaRPr lang="en-US" sz="4000" b="0" strike="noStrike" spc="-1" dirty="0">
              <a:solidFill>
                <a:srgbClr val="191EA2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6051239" y="6510239"/>
            <a:ext cx="198953" cy="213289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0DD0D94-298B-4D26-A779-2A9D0E41161C}" type="slidenum">
              <a:rPr lang="en-US" sz="1270" b="0" strike="noStrike" spc="-1">
                <a:solidFill>
                  <a:srgbClr val="191EA2"/>
                </a:solidFill>
                <a:latin typeface="Gill Sans"/>
                <a:ea typeface="Gill Sans"/>
              </a:rPr>
              <a:t>18</a:t>
            </a:fld>
            <a:endParaRPr lang="en-US" sz="1270" b="0" strike="noStrike" spc="-1" dirty="0">
              <a:latin typeface="Times New Roman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1519264" y="1365685"/>
            <a:ext cx="8912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lvl="1" indent="-401400"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GB" sz="2400" b="0" strike="noStrike" spc="-1" dirty="0">
                <a:solidFill>
                  <a:schemeClr val="tx1"/>
                </a:solidFill>
                <a:latin typeface="Arial"/>
              </a:rPr>
              <a:t>Complete sequence for executing an OpenCL program:</a:t>
            </a:r>
          </a:p>
          <a:p>
            <a:pPr marL="457200" lvl="1" indent="-401400"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endParaRPr lang="en-GB" sz="2000" b="0" strike="noStrike" spc="-1" dirty="0">
              <a:solidFill>
                <a:schemeClr val="tx1"/>
              </a:solidFill>
              <a:latin typeface="Arial"/>
            </a:endParaRPr>
          </a:p>
          <a:p>
            <a:pPr marL="457200" lvl="8" indent="-401400">
              <a:spcBef>
                <a:spcPts val="601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GB" sz="2000" b="0" strike="noStrike" spc="-1" dirty="0">
                <a:solidFill>
                  <a:schemeClr val="tx1"/>
                </a:solidFill>
                <a:latin typeface="Arial"/>
              </a:rPr>
              <a:t>Query for available OpenCL platforms and devices</a:t>
            </a:r>
          </a:p>
          <a:p>
            <a:pPr marL="457200" lvl="8" indent="-401400">
              <a:spcBef>
                <a:spcPts val="601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GB" sz="2000" b="0" strike="noStrike" spc="-1" dirty="0">
                <a:solidFill>
                  <a:schemeClr val="tx1"/>
                </a:solidFill>
                <a:latin typeface="Arial"/>
              </a:rPr>
              <a:t>Create a context for one or more OpenCL devices in a platform</a:t>
            </a:r>
          </a:p>
          <a:p>
            <a:pPr marL="457200" lvl="8" indent="-401400">
              <a:spcBef>
                <a:spcPts val="601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GB" sz="2000" b="0" strike="noStrike" spc="-1" dirty="0">
                <a:solidFill>
                  <a:schemeClr val="tx1"/>
                </a:solidFill>
                <a:latin typeface="Arial"/>
              </a:rPr>
              <a:t>Create and build programs for OpenCL devices in the context</a:t>
            </a:r>
          </a:p>
          <a:p>
            <a:pPr marL="457200" lvl="8" indent="-401400">
              <a:spcBef>
                <a:spcPts val="601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GB" sz="2000" b="0" strike="noStrike" spc="-1" dirty="0">
                <a:solidFill>
                  <a:schemeClr val="tx1"/>
                </a:solidFill>
                <a:latin typeface="Arial"/>
              </a:rPr>
              <a:t>Select kernels to execute from the programs</a:t>
            </a:r>
          </a:p>
          <a:p>
            <a:pPr marL="457200" lvl="8" indent="-401400">
              <a:spcBef>
                <a:spcPts val="601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GB" sz="2000" b="0" strike="noStrike" spc="-1" dirty="0">
                <a:solidFill>
                  <a:schemeClr val="tx1"/>
                </a:solidFill>
                <a:latin typeface="Arial"/>
              </a:rPr>
              <a:t>Create memory objects for kernels to operate on</a:t>
            </a:r>
          </a:p>
          <a:p>
            <a:pPr marL="457200" lvl="8" indent="-401400">
              <a:spcBef>
                <a:spcPts val="601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GB" sz="2000" b="0" strike="noStrike" spc="-1" dirty="0">
                <a:solidFill>
                  <a:schemeClr val="tx1"/>
                </a:solidFill>
                <a:latin typeface="Arial"/>
              </a:rPr>
              <a:t>Create command queues to execute commands on an OpenCL device</a:t>
            </a:r>
          </a:p>
          <a:p>
            <a:pPr marL="457200" lvl="8" indent="-401400">
              <a:spcBef>
                <a:spcPts val="601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GB" sz="2000" b="0" strike="noStrike" spc="-1" dirty="0">
                <a:solidFill>
                  <a:schemeClr val="tx1"/>
                </a:solidFill>
                <a:latin typeface="Arial"/>
              </a:rPr>
              <a:t>Enqueue data transfer commands into the memory objects, if needed</a:t>
            </a:r>
          </a:p>
          <a:p>
            <a:pPr marL="457200" lvl="8" indent="-401400">
              <a:spcBef>
                <a:spcPts val="601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GB" sz="2000" b="0" strike="noStrike" spc="-1" dirty="0">
                <a:solidFill>
                  <a:schemeClr val="tx1"/>
                </a:solidFill>
                <a:latin typeface="Arial"/>
              </a:rPr>
              <a:t>Enqueue kernels into the command queue for execution</a:t>
            </a:r>
          </a:p>
          <a:p>
            <a:pPr marL="457200" lvl="8" indent="-401400">
              <a:spcBef>
                <a:spcPts val="601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GB" sz="2000" b="0" strike="noStrike" spc="-1" dirty="0">
                <a:solidFill>
                  <a:schemeClr val="tx1"/>
                </a:solidFill>
                <a:latin typeface="Arial"/>
              </a:rPr>
              <a:t>Enqueue commands to transfer data back to the host, if needed</a:t>
            </a:r>
            <a:endParaRPr lang="en-US" sz="2000" b="0" strike="noStrike" spc="-1" dirty="0">
              <a:solidFill>
                <a:schemeClr val="tx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3341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626840" y="0"/>
            <a:ext cx="730620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OpenCL Context</a:t>
            </a:r>
            <a:endParaRPr lang="en-US" sz="4000" b="0" strike="noStrike" spc="-1" dirty="0">
              <a:solidFill>
                <a:srgbClr val="191EA2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6051240" y="6510240"/>
            <a:ext cx="166680" cy="362932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0DD0D94-298B-4D26-A779-2A9D0E41161C}" type="slidenum">
              <a:rPr lang="en-US" sz="1270" b="0" strike="noStrike" spc="-1">
                <a:solidFill>
                  <a:srgbClr val="191EA2"/>
                </a:solidFill>
                <a:latin typeface="Gill Sans"/>
                <a:ea typeface="Gill Sans"/>
              </a:rPr>
              <a:t>19</a:t>
            </a:fld>
            <a:endParaRPr lang="en-US" sz="1270" b="0" strike="noStrike" spc="-1">
              <a:latin typeface="Times New Roman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515699" y="1192306"/>
            <a:ext cx="10914301" cy="4935724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4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lvl="1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0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 “</a:t>
            </a:r>
            <a:r>
              <a:rPr lang="en-US" sz="2000" i="1" dirty="0"/>
              <a:t>context</a:t>
            </a:r>
            <a:r>
              <a:rPr lang="en-US" sz="2000" dirty="0"/>
              <a:t>” ties together the programs, kernels, memory objects, and command queues</a:t>
            </a:r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93931B-AA61-3ECD-ADAF-0A5CC7CA6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631" y="1684460"/>
            <a:ext cx="5400698" cy="434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5477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626839" y="0"/>
            <a:ext cx="9381819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Heterogeneous Parallel Programming</a:t>
            </a:r>
            <a:endParaRPr lang="en-US" sz="4000" b="0" strike="noStrike" spc="-1" dirty="0">
              <a:solidFill>
                <a:srgbClr val="191EA2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6051239" y="6510240"/>
            <a:ext cx="168585" cy="1944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0DD0D94-298B-4D26-A779-2A9D0E41161C}" type="slidenum">
              <a:rPr lang="en-US" sz="1270" b="0" strike="noStrike" spc="-1">
                <a:solidFill>
                  <a:srgbClr val="191EA2"/>
                </a:solidFill>
                <a:latin typeface="Gill Sans"/>
                <a:ea typeface="Gill Sans"/>
              </a:rPr>
              <a:t>2</a:t>
            </a:fld>
            <a:endParaRPr lang="en-US" sz="1270" b="0" strike="noStrike" spc="-1" dirty="0">
              <a:latin typeface="Times New Roman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469704" y="1148760"/>
            <a:ext cx="11163072" cy="507852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4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lvl="1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0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Multiple languages/frameworks</a:t>
            </a:r>
          </a:p>
          <a:p>
            <a:pPr lvl="1"/>
            <a:r>
              <a:rPr lang="en-US" sz="1800" dirty="0"/>
              <a:t>Complicated APIs, platform models, memory hierarchies</a:t>
            </a:r>
          </a:p>
          <a:p>
            <a:pPr lvl="1"/>
            <a:r>
              <a:rPr lang="en-US" sz="1800" dirty="0"/>
              <a:t>Overwhelming to learn initially</a:t>
            </a:r>
          </a:p>
          <a:p>
            <a:r>
              <a:rPr lang="en-US" dirty="0"/>
              <a:t>Important to understand basic idea first</a:t>
            </a:r>
          </a:p>
          <a:p>
            <a:pPr lvl="1"/>
            <a:r>
              <a:rPr lang="en-US" sz="1800" dirty="0"/>
              <a:t>Then, map that idea on to specific constructs and models of a given framework</a:t>
            </a:r>
          </a:p>
          <a:p>
            <a:r>
              <a:rPr lang="en-US" dirty="0"/>
              <a:t>Basic Idea:</a:t>
            </a:r>
          </a:p>
          <a:p>
            <a:pPr lvl="1"/>
            <a:r>
              <a:rPr lang="en-US" sz="1800" dirty="0"/>
              <a:t>Given a data structure and algorithm to compute</a:t>
            </a:r>
          </a:p>
          <a:p>
            <a:pPr lvl="1"/>
            <a:r>
              <a:rPr lang="en-US" sz="1800" dirty="0"/>
              <a:t>Identify parallelization strategy for computation</a:t>
            </a:r>
          </a:p>
          <a:p>
            <a:pPr lvl="1"/>
            <a:r>
              <a:rPr lang="en-US" sz="1800" dirty="0"/>
              <a:t>Define </a:t>
            </a:r>
            <a:r>
              <a:rPr lang="en-US" sz="1800" i="1" dirty="0"/>
              <a:t>kernels </a:t>
            </a:r>
            <a:r>
              <a:rPr lang="en-US" sz="1800" dirty="0"/>
              <a:t>(i.e., functions) that correspond to the parallel operations</a:t>
            </a:r>
          </a:p>
          <a:p>
            <a:pPr lvl="2"/>
            <a:r>
              <a:rPr lang="en-US" sz="1600" dirty="0"/>
              <a:t>A kernel will </a:t>
            </a:r>
            <a:r>
              <a:rPr lang="en-US" sz="1600" i="1" dirty="0"/>
              <a:t>usually </a:t>
            </a:r>
            <a:r>
              <a:rPr lang="en-US" sz="1600" dirty="0"/>
              <a:t>access a small portion of the data and produce a small portion of the output</a:t>
            </a:r>
          </a:p>
          <a:p>
            <a:pPr lvl="1"/>
            <a:r>
              <a:rPr lang="en-US" sz="1800" dirty="0"/>
              <a:t>Create threads (i.e., kernel instances) to execute kernels according to parallelization strategy</a:t>
            </a:r>
          </a:p>
          <a:p>
            <a:r>
              <a:rPr lang="en-US" dirty="0"/>
              <a:t>Heterogeneous parallel programming </a:t>
            </a:r>
            <a:r>
              <a:rPr lang="en-US" i="1" dirty="0"/>
              <a:t>usually </a:t>
            </a:r>
            <a:r>
              <a:rPr lang="en-US" dirty="0"/>
              <a:t>uses numerous threads that collectively produce all outputs with as much parallelism as possible</a:t>
            </a:r>
          </a:p>
          <a:p>
            <a:pPr lvl="1"/>
            <a:r>
              <a:rPr lang="en-US" sz="1800" dirty="0"/>
              <a:t>By contrast, traditional software uses a single thread to produce all outputs</a:t>
            </a:r>
          </a:p>
        </p:txBody>
      </p:sp>
    </p:spTree>
    <p:extLst>
      <p:ext uri="{BB962C8B-B14F-4D97-AF65-F5344CB8AC3E}">
        <p14:creationId xmlns:p14="http://schemas.microsoft.com/office/powerpoint/2010/main" val="40365586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626840" y="0"/>
            <a:ext cx="730620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OpenCL Host Code</a:t>
            </a:r>
            <a:endParaRPr lang="en-US" sz="4000" b="0" strike="noStrike" spc="-1" dirty="0">
              <a:solidFill>
                <a:srgbClr val="191EA2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6051240" y="6510240"/>
            <a:ext cx="166680" cy="362932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0DD0D94-298B-4D26-A779-2A9D0E41161C}" type="slidenum">
              <a:rPr lang="en-US" sz="1270" b="0" strike="noStrike" spc="-1">
                <a:solidFill>
                  <a:srgbClr val="191EA2"/>
                </a:solidFill>
                <a:latin typeface="Gill Sans"/>
                <a:ea typeface="Gill Sans"/>
              </a:rPr>
              <a:t>20</a:t>
            </a:fld>
            <a:endParaRPr lang="en-US" sz="1270" b="0" strike="noStrike" spc="-1">
              <a:latin typeface="Times New Roman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515700" y="1049510"/>
            <a:ext cx="10259876" cy="507852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4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lvl="1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0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Query for available platform and device (using C++ bindings):</a:t>
            </a:r>
          </a:p>
          <a:p>
            <a:pPr marL="55397" indent="0">
              <a:spcBef>
                <a:spcPts val="0"/>
              </a:spcBef>
              <a:buNone/>
            </a:pPr>
            <a:endParaRPr lang="en-US" sz="1600" dirty="0"/>
          </a:p>
          <a:p>
            <a:pPr marL="55397" indent="0">
              <a:spcBef>
                <a:spcPts val="0"/>
              </a:spcBef>
              <a:buNone/>
            </a:pPr>
            <a:endParaRPr lang="en-US" sz="1600" dirty="0"/>
          </a:p>
          <a:p>
            <a:pPr marL="55397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SFMono-Regular"/>
              </a:rPr>
              <a:t>// Get the default platform</a:t>
            </a:r>
            <a:endParaRPr lang="en-US" sz="1600" b="0" i="0" dirty="0">
              <a:solidFill>
                <a:srgbClr val="000000"/>
              </a:solidFill>
              <a:effectLst/>
              <a:latin typeface="SFMono-Regular"/>
            </a:endParaRPr>
          </a:p>
          <a:p>
            <a:pPr marL="55397" indent="0">
              <a:spcBef>
                <a:spcPts val="0"/>
              </a:spcBef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SFMono-Regular"/>
              </a:rPr>
              <a:t>cl::Platform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FMono-Regular"/>
              </a:rPr>
              <a:t>default_platform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FMono-Regular"/>
              </a:rPr>
              <a:t> =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FMono-Regular"/>
              </a:rPr>
              <a:t>all_platforms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FMono-Regular"/>
              </a:rPr>
              <a:t>[</a:t>
            </a:r>
            <a:r>
              <a:rPr lang="en-US" sz="1600" b="0" i="0" dirty="0">
                <a:solidFill>
                  <a:srgbClr val="008080"/>
                </a:solidFill>
                <a:effectLst/>
                <a:latin typeface="SFMono-Regular"/>
              </a:rPr>
              <a:t>0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FMono-Regular"/>
              </a:rPr>
              <a:t>]; </a:t>
            </a:r>
          </a:p>
          <a:p>
            <a:pPr marL="55397" indent="0">
              <a:spcBef>
                <a:spcPts val="0"/>
              </a:spcBef>
              <a:buNone/>
            </a:pPr>
            <a:r>
              <a:rPr lang="en-US" sz="1600" b="0" i="0" dirty="0">
                <a:solidFill>
                  <a:srgbClr val="0086B3"/>
                </a:solidFill>
                <a:effectLst/>
                <a:latin typeface="SFMono-Regular"/>
              </a:rPr>
              <a:t>std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FMono-Regular"/>
              </a:rPr>
              <a:t>::</a:t>
            </a:r>
            <a:r>
              <a:rPr lang="en-US" sz="1600" b="0" i="0" dirty="0" err="1">
                <a:solidFill>
                  <a:srgbClr val="0086B3"/>
                </a:solidFill>
                <a:effectLst/>
                <a:latin typeface="SFMono-Regular"/>
              </a:rPr>
              <a:t>cout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FMono-Regular"/>
              </a:rPr>
              <a:t> &lt;&lt; </a:t>
            </a:r>
            <a:r>
              <a:rPr lang="en-US" sz="1600" b="0" i="0" dirty="0">
                <a:solidFill>
                  <a:srgbClr val="DD1144"/>
                </a:solidFill>
                <a:effectLst/>
                <a:latin typeface="SFMono-Regular"/>
              </a:rPr>
              <a:t>"Using platform: 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FMono-Regular"/>
              </a:rPr>
              <a:t> &lt;&lt;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FMono-Regular"/>
              </a:rPr>
              <a:t>default_platform.getInfo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FMono-Regular"/>
              </a:rPr>
              <a:t>&lt;CL_PLATFORM_NAME&gt;() &lt;&lt; </a:t>
            </a:r>
            <a:r>
              <a:rPr lang="en-US" sz="1600" b="0" i="0" dirty="0">
                <a:solidFill>
                  <a:srgbClr val="DD1144"/>
                </a:solidFill>
                <a:effectLst/>
                <a:latin typeface="SFMono-Regular"/>
              </a:rPr>
              <a:t>"\n"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FMono-Regular"/>
              </a:rPr>
              <a:t>;</a:t>
            </a:r>
          </a:p>
          <a:p>
            <a:pPr marL="55397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SFMono-Regular"/>
            </a:endParaRPr>
          </a:p>
          <a:p>
            <a:pPr marL="55397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SFMono-Regular"/>
              </a:rPr>
              <a:t>// Print out available devices on that platform</a:t>
            </a:r>
          </a:p>
          <a:p>
            <a:pPr marL="55397" indent="0">
              <a:spcBef>
                <a:spcPts val="0"/>
              </a:spcBef>
              <a:buNone/>
            </a:pPr>
            <a:r>
              <a:rPr lang="en-US" sz="1600" b="0" i="0" dirty="0">
                <a:solidFill>
                  <a:srgbClr val="0086B3"/>
                </a:solidFill>
                <a:effectLst/>
                <a:latin typeface="SFMono-Regular"/>
              </a:rPr>
              <a:t>std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FMono-Regular"/>
              </a:rPr>
              <a:t>::</a:t>
            </a:r>
            <a:r>
              <a:rPr lang="en-US" sz="1600" b="0" i="0" dirty="0">
                <a:solidFill>
                  <a:srgbClr val="0086B3"/>
                </a:solidFill>
                <a:effectLst/>
                <a:latin typeface="SFMono-Regular"/>
              </a:rPr>
              <a:t>vector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FMono-Regular"/>
              </a:rPr>
              <a:t>&lt;cl::Device&gt;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FMono-Regular"/>
              </a:rPr>
              <a:t>all_devices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FMono-Regular"/>
              </a:rPr>
              <a:t>; </a:t>
            </a:r>
          </a:p>
          <a:p>
            <a:pPr marL="55397" indent="0">
              <a:spcBef>
                <a:spcPts val="0"/>
              </a:spcBef>
              <a:buNone/>
            </a:pPr>
            <a:r>
              <a:rPr lang="en-US" sz="1600" b="0" i="0" dirty="0" err="1">
                <a:solidFill>
                  <a:srgbClr val="000000"/>
                </a:solidFill>
                <a:effectLst/>
                <a:latin typeface="SFMono-Regular"/>
              </a:rPr>
              <a:t>default_platform.getDevices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FMono-Regular"/>
              </a:rPr>
              <a:t>(CL_DEVICE_TYPE_ALL, &amp;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FMono-Regular"/>
              </a:rPr>
              <a:t>all_devices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FMono-Regular"/>
              </a:rPr>
              <a:t>); </a:t>
            </a:r>
          </a:p>
          <a:p>
            <a:pPr marL="55397" indent="0">
              <a:spcBef>
                <a:spcPts val="0"/>
              </a:spcBef>
              <a:buNone/>
            </a:pPr>
            <a:r>
              <a:rPr lang="en-US" sz="1600" b="1" i="0" dirty="0">
                <a:solidFill>
                  <a:srgbClr val="333333"/>
                </a:solidFill>
                <a:effectLst/>
                <a:latin typeface="SFMono-Regular"/>
              </a:rPr>
              <a:t>if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FMono-Regular"/>
              </a:rPr>
              <a:t> (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FMono-Regular"/>
              </a:rPr>
              <a:t>all_devices.size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FMono-Regular"/>
              </a:rPr>
              <a:t>() == </a:t>
            </a:r>
            <a:r>
              <a:rPr lang="en-US" sz="1600" b="0" i="0" dirty="0">
                <a:solidFill>
                  <a:srgbClr val="008080"/>
                </a:solidFill>
                <a:effectLst/>
                <a:latin typeface="SFMono-Regular"/>
              </a:rPr>
              <a:t>0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FMono-Regular"/>
              </a:rPr>
              <a:t>) { </a:t>
            </a:r>
          </a:p>
          <a:p>
            <a:pPr marL="55397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SFMono-Regular"/>
              </a:rPr>
              <a:t>	</a:t>
            </a:r>
            <a:r>
              <a:rPr lang="en-US" sz="1600" b="0" i="0" dirty="0">
                <a:solidFill>
                  <a:srgbClr val="0086B3"/>
                </a:solidFill>
                <a:effectLst/>
                <a:latin typeface="SFMono-Regular"/>
              </a:rPr>
              <a:t>std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FMono-Regular"/>
              </a:rPr>
              <a:t>::</a:t>
            </a:r>
            <a:r>
              <a:rPr lang="en-US" sz="1600" b="0" i="0" dirty="0" err="1">
                <a:solidFill>
                  <a:srgbClr val="0086B3"/>
                </a:solidFill>
                <a:effectLst/>
                <a:latin typeface="SFMono-Regular"/>
              </a:rPr>
              <a:t>cout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FMono-Regular"/>
              </a:rPr>
              <a:t> &lt;&lt; </a:t>
            </a:r>
            <a:r>
              <a:rPr lang="en-US" sz="1600" b="0" i="0" dirty="0">
                <a:solidFill>
                  <a:srgbClr val="DD1144"/>
                </a:solidFill>
                <a:effectLst/>
                <a:latin typeface="SFMono-Regular"/>
              </a:rPr>
              <a:t>" No devices found.\n"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FMono-Regular"/>
              </a:rPr>
              <a:t>; </a:t>
            </a:r>
            <a:r>
              <a:rPr lang="en-US" sz="1600" b="0" i="0" dirty="0">
                <a:solidFill>
                  <a:srgbClr val="0086B3"/>
                </a:solidFill>
                <a:effectLst/>
                <a:latin typeface="SFMono-Regular"/>
              </a:rPr>
              <a:t>exit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FMono-Regular"/>
              </a:rPr>
              <a:t>(</a:t>
            </a:r>
            <a:r>
              <a:rPr lang="en-US" sz="1600" b="0" i="0" dirty="0">
                <a:solidFill>
                  <a:srgbClr val="008080"/>
                </a:solidFill>
                <a:effectLst/>
                <a:latin typeface="SFMono-Regular"/>
              </a:rPr>
              <a:t>1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FMono-Regular"/>
              </a:rPr>
              <a:t>); </a:t>
            </a:r>
          </a:p>
          <a:p>
            <a:pPr marL="55397" indent="0">
              <a:spcBef>
                <a:spcPts val="0"/>
              </a:spcBef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SFMono-Regular"/>
              </a:rPr>
              <a:t>} </a:t>
            </a:r>
          </a:p>
          <a:p>
            <a:pPr marL="55397" indent="0">
              <a:spcBef>
                <a:spcPts val="0"/>
              </a:spcBef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SFMono-Regular"/>
              </a:rPr>
              <a:t>cl::Device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FMono-Regular"/>
              </a:rPr>
              <a:t>default_device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FMono-Regular"/>
              </a:rPr>
              <a:t> =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FMono-Regular"/>
              </a:rPr>
              <a:t>all_devices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FMono-Regular"/>
              </a:rPr>
              <a:t>[</a:t>
            </a:r>
            <a:r>
              <a:rPr lang="en-US" sz="1600" b="0" i="0" dirty="0">
                <a:solidFill>
                  <a:srgbClr val="008080"/>
                </a:solidFill>
                <a:effectLst/>
                <a:latin typeface="SFMono-Regular"/>
              </a:rPr>
              <a:t>0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FMono-Regular"/>
              </a:rPr>
              <a:t>]; </a:t>
            </a:r>
          </a:p>
          <a:p>
            <a:pPr marL="55397" indent="0">
              <a:spcBef>
                <a:spcPts val="0"/>
              </a:spcBef>
              <a:buNone/>
            </a:pPr>
            <a:r>
              <a:rPr lang="en-US" sz="1600" b="0" i="0" dirty="0">
                <a:solidFill>
                  <a:srgbClr val="0086B3"/>
                </a:solidFill>
                <a:effectLst/>
                <a:latin typeface="SFMono-Regular"/>
              </a:rPr>
              <a:t>std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FMono-Regular"/>
              </a:rPr>
              <a:t>::</a:t>
            </a:r>
            <a:r>
              <a:rPr lang="en-US" sz="1600" b="0" i="0" dirty="0" err="1">
                <a:solidFill>
                  <a:srgbClr val="0086B3"/>
                </a:solidFill>
                <a:effectLst/>
                <a:latin typeface="SFMono-Regular"/>
              </a:rPr>
              <a:t>cout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FMono-Regular"/>
              </a:rPr>
              <a:t> &lt;&lt; </a:t>
            </a:r>
            <a:r>
              <a:rPr lang="en-US" sz="1600" b="0" i="0" dirty="0">
                <a:solidFill>
                  <a:srgbClr val="DD1144"/>
                </a:solidFill>
                <a:effectLst/>
                <a:latin typeface="SFMono-Regular"/>
              </a:rPr>
              <a:t>"Using device: 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FMono-Regular"/>
              </a:rPr>
              <a:t> &lt;&lt;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FMono-Regular"/>
              </a:rPr>
              <a:t>default_device.getInfo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FMono-Regular"/>
              </a:rPr>
              <a:t>&lt;CL_DEVICE_NAME&gt;() &lt;&lt; </a:t>
            </a:r>
            <a:r>
              <a:rPr lang="en-US" sz="1600" b="0" i="0" dirty="0">
                <a:solidFill>
                  <a:srgbClr val="DD1144"/>
                </a:solidFill>
                <a:effectLst/>
                <a:latin typeface="SFMono-Regular"/>
              </a:rPr>
              <a:t>"\n"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FMono-Regular"/>
              </a:rPr>
              <a:t>;</a:t>
            </a:r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41B392-B961-4564-72F0-3B38561713F5}"/>
              </a:ext>
            </a:extLst>
          </p:cNvPr>
          <p:cNvSpPr txBox="1"/>
          <p:nvPr/>
        </p:nvSpPr>
        <p:spPr>
          <a:xfrm>
            <a:off x="6606988" y="6386076"/>
            <a:ext cx="54326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457200" rtl="0" latinLnBrk="1" hangingPunct="0"/>
            <a:r>
              <a:rPr lang="en-US" sz="1200" dirty="0"/>
              <a:t>Example from https://ulhpc-tutorials.readthedocs.io/en/latest/gpu/opencl/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5395936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626840" y="0"/>
            <a:ext cx="730620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OpenCL Host Code</a:t>
            </a:r>
            <a:endParaRPr lang="en-US" sz="4000" b="0" strike="noStrike" spc="-1" dirty="0">
              <a:solidFill>
                <a:srgbClr val="191EA2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6051240" y="6510240"/>
            <a:ext cx="166680" cy="362932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0DD0D94-298B-4D26-A779-2A9D0E41161C}" type="slidenum">
              <a:rPr lang="en-US" sz="1270" b="0" strike="noStrike" spc="-1">
                <a:solidFill>
                  <a:srgbClr val="191EA2"/>
                </a:solidFill>
                <a:latin typeface="Gill Sans"/>
                <a:ea typeface="Gill Sans"/>
              </a:rPr>
              <a:t>21</a:t>
            </a:fld>
            <a:endParaRPr lang="en-US" sz="1270" b="0" strike="noStrike" spc="-1">
              <a:latin typeface="Times New Roman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515700" y="1049510"/>
            <a:ext cx="10259876" cy="507852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4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lvl="1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0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Create an OpenCL “context”:</a:t>
            </a:r>
          </a:p>
          <a:p>
            <a:pPr lvl="1"/>
            <a:r>
              <a:rPr lang="en-US" sz="1600" dirty="0"/>
              <a:t>Encapsulates command queues, memory, kernels, etc. (basically combines everything)</a:t>
            </a:r>
          </a:p>
          <a:p>
            <a:pPr marL="55397" indent="0">
              <a:spcBef>
                <a:spcPts val="0"/>
              </a:spcBef>
              <a:buNone/>
            </a:pPr>
            <a:endParaRPr lang="en-US" sz="1600" dirty="0"/>
          </a:p>
          <a:p>
            <a:pPr marL="55397" indent="0">
              <a:spcBef>
                <a:spcPts val="0"/>
              </a:spcBef>
              <a:buNone/>
            </a:pPr>
            <a:endParaRPr lang="en-US" sz="1600" dirty="0"/>
          </a:p>
          <a:p>
            <a:pPr marL="55397" indent="0">
              <a:spcBef>
                <a:spcPts val="0"/>
              </a:spcBef>
              <a:buNone/>
            </a:pPr>
            <a:endParaRPr lang="en-US" sz="1600" dirty="0"/>
          </a:p>
          <a:p>
            <a:pPr marL="55397" indent="0">
              <a:spcBef>
                <a:spcPts val="0"/>
              </a:spcBef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SFMono-Regular"/>
              </a:rPr>
              <a:t>cl::Context </a:t>
            </a:r>
            <a:r>
              <a:rPr lang="en-US" sz="1600" b="1" i="0" dirty="0">
                <a:solidFill>
                  <a:srgbClr val="990000"/>
                </a:solidFill>
                <a:effectLst/>
                <a:latin typeface="SFMono-Regular"/>
              </a:rPr>
              <a:t>context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FMono-Regular"/>
              </a:rPr>
              <a:t>({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FMono-Regular"/>
              </a:rPr>
              <a:t>default_device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FMono-Regular"/>
              </a:rPr>
              <a:t>});</a:t>
            </a:r>
            <a:endParaRPr lang="en-US" sz="2000" dirty="0">
              <a:solidFill>
                <a:srgbClr val="000000"/>
              </a:solidFill>
              <a:latin typeface="SFMono-Regular"/>
            </a:endParaRPr>
          </a:p>
          <a:p>
            <a:pPr marL="55397" indent="0">
              <a:spcBef>
                <a:spcPts val="0"/>
              </a:spcBef>
              <a:buNone/>
            </a:pPr>
            <a:endParaRPr lang="en-US" sz="1600" b="0" i="0" dirty="0">
              <a:solidFill>
                <a:srgbClr val="000000"/>
              </a:solidFill>
              <a:effectLst/>
              <a:latin typeface="SFMono-Regular"/>
            </a:endParaRPr>
          </a:p>
          <a:p>
            <a:pPr marL="55397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SFMono-Regular"/>
            </a:endParaRPr>
          </a:p>
          <a:p>
            <a:pPr marL="55397" indent="0">
              <a:spcBef>
                <a:spcPts val="0"/>
              </a:spcBef>
              <a:buNone/>
            </a:pPr>
            <a:endParaRPr lang="en-US" sz="1600" b="0" i="0" dirty="0">
              <a:solidFill>
                <a:srgbClr val="000000"/>
              </a:solidFill>
              <a:effectLst/>
              <a:latin typeface="SFMono-Regular"/>
            </a:endParaRPr>
          </a:p>
          <a:p>
            <a:r>
              <a:rPr lang="en-US" sz="2000" dirty="0"/>
              <a:t>Define code objects (sources for kernels):</a:t>
            </a:r>
          </a:p>
          <a:p>
            <a:pPr marL="55397" indent="0">
              <a:spcBef>
                <a:spcPts val="0"/>
              </a:spcBef>
              <a:buNone/>
            </a:pPr>
            <a:endParaRPr lang="en-US" sz="1600" b="0" i="0" dirty="0">
              <a:solidFill>
                <a:srgbClr val="000000"/>
              </a:solidFill>
              <a:effectLst/>
              <a:latin typeface="SFMono-Regular"/>
            </a:endParaRPr>
          </a:p>
          <a:p>
            <a:pPr marL="55397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SFMono-Regular"/>
            </a:endParaRPr>
          </a:p>
          <a:p>
            <a:pPr marL="55397" indent="0">
              <a:spcBef>
                <a:spcPts val="0"/>
              </a:spcBef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SFMono-Regular"/>
              </a:rPr>
              <a:t>cl::Program::Sources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FMono-Regular"/>
              </a:rPr>
              <a:t>sources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FMono-Regular"/>
              </a:rPr>
              <a:t>;</a:t>
            </a:r>
            <a:endParaRPr lang="en-US" sz="2000" b="0" i="0" dirty="0">
              <a:solidFill>
                <a:srgbClr val="000000"/>
              </a:solidFill>
              <a:effectLst/>
              <a:latin typeface="SFMono-Regula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515018-B818-355D-A572-7BB11674F54C}"/>
              </a:ext>
            </a:extLst>
          </p:cNvPr>
          <p:cNvSpPr txBox="1"/>
          <p:nvPr/>
        </p:nvSpPr>
        <p:spPr>
          <a:xfrm>
            <a:off x="6606988" y="6386076"/>
            <a:ext cx="54326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457200" rtl="0" latinLnBrk="1" hangingPunct="0"/>
            <a:r>
              <a:rPr lang="en-US" sz="1200" dirty="0"/>
              <a:t>Example from https://ulhpc-tutorials.readthedocs.io/en/latest/gpu/opencl/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1366751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626840" y="0"/>
            <a:ext cx="730620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OpenCL Host Code</a:t>
            </a:r>
            <a:endParaRPr lang="en-US" sz="4000" b="0" strike="noStrike" spc="-1" dirty="0">
              <a:solidFill>
                <a:srgbClr val="191EA2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6051240" y="6510240"/>
            <a:ext cx="166680" cy="362932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0DD0D94-298B-4D26-A779-2A9D0E41161C}" type="slidenum">
              <a:rPr lang="en-US" sz="1270" b="0" strike="noStrike" spc="-1">
                <a:solidFill>
                  <a:srgbClr val="191EA2"/>
                </a:solidFill>
                <a:latin typeface="Gill Sans"/>
                <a:ea typeface="Gill Sans"/>
              </a:rPr>
              <a:t>22</a:t>
            </a:fld>
            <a:endParaRPr lang="en-US" sz="1270" b="0" strike="noStrike" spc="-1">
              <a:latin typeface="Times New Roman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515700" y="1049510"/>
            <a:ext cx="10259876" cy="507852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4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lvl="1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0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Allocate memory on device:</a:t>
            </a:r>
          </a:p>
          <a:p>
            <a:pPr marL="55397" indent="0">
              <a:spcBef>
                <a:spcPts val="0"/>
              </a:spcBef>
              <a:buNone/>
            </a:pPr>
            <a:endParaRPr lang="en-US" sz="1600" dirty="0"/>
          </a:p>
          <a:p>
            <a:pPr marL="55397" indent="0">
              <a:spcBef>
                <a:spcPts val="0"/>
              </a:spcBef>
              <a:buNone/>
            </a:pPr>
            <a:r>
              <a:rPr lang="pt-BR" sz="1600" dirty="0">
                <a:solidFill>
                  <a:srgbClr val="333333"/>
                </a:solidFill>
                <a:latin typeface="SFMono-Regular"/>
              </a:rPr>
              <a:t>// Create normal C/C++ arrays (_h suffix specifies this is host memory)</a:t>
            </a:r>
          </a:p>
          <a:p>
            <a:pPr marL="55397" indent="0">
              <a:spcBef>
                <a:spcPts val="0"/>
              </a:spcBef>
              <a:buNone/>
            </a:pPr>
            <a:r>
              <a:rPr lang="pt-BR" sz="1600" i="0" dirty="0">
                <a:solidFill>
                  <a:srgbClr val="333333"/>
                </a:solidFill>
                <a:effectLst/>
                <a:latin typeface="SFMono-Regular"/>
              </a:rPr>
              <a:t>const int SIZE = 10;</a:t>
            </a:r>
          </a:p>
          <a:p>
            <a:pPr marL="55397" indent="0">
              <a:spcBef>
                <a:spcPts val="0"/>
              </a:spcBef>
              <a:buNone/>
            </a:pPr>
            <a:r>
              <a:rPr lang="pt-BR" sz="1600" b="1" i="0" dirty="0">
                <a:solidFill>
                  <a:srgbClr val="333333"/>
                </a:solidFill>
                <a:effectLst/>
                <a:latin typeface="SFMono-Regular"/>
              </a:rPr>
              <a:t>int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SFMono-Regular"/>
              </a:rPr>
              <a:t> A_h[] = { </a:t>
            </a:r>
            <a:r>
              <a:rPr lang="pt-BR" sz="1600" b="0" i="0" dirty="0">
                <a:solidFill>
                  <a:srgbClr val="008080"/>
                </a:solidFill>
                <a:effectLst/>
                <a:latin typeface="SFMono-Regular"/>
              </a:rPr>
              <a:t>0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SFMono-Regular"/>
              </a:rPr>
              <a:t>, </a:t>
            </a:r>
            <a:r>
              <a:rPr lang="pt-BR" sz="1600" b="0" i="0" dirty="0">
                <a:solidFill>
                  <a:srgbClr val="008080"/>
                </a:solidFill>
                <a:effectLst/>
                <a:latin typeface="SFMono-Regular"/>
              </a:rPr>
              <a:t>1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SFMono-Regular"/>
              </a:rPr>
              <a:t>, </a:t>
            </a:r>
            <a:r>
              <a:rPr lang="pt-BR" sz="1600" b="0" i="0" dirty="0">
                <a:solidFill>
                  <a:srgbClr val="008080"/>
                </a:solidFill>
                <a:effectLst/>
                <a:latin typeface="SFMono-Regular"/>
              </a:rPr>
              <a:t>2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SFMono-Regular"/>
              </a:rPr>
              <a:t>, </a:t>
            </a:r>
            <a:r>
              <a:rPr lang="pt-BR" sz="1600" b="0" i="0" dirty="0">
                <a:solidFill>
                  <a:srgbClr val="008080"/>
                </a:solidFill>
                <a:effectLst/>
                <a:latin typeface="SFMono-Regular"/>
              </a:rPr>
              <a:t>3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SFMono-Regular"/>
              </a:rPr>
              <a:t>, </a:t>
            </a:r>
            <a:r>
              <a:rPr lang="pt-BR" sz="1600" b="0" i="0" dirty="0">
                <a:solidFill>
                  <a:srgbClr val="008080"/>
                </a:solidFill>
                <a:effectLst/>
                <a:latin typeface="SFMono-Regular"/>
              </a:rPr>
              <a:t>4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SFMono-Regular"/>
              </a:rPr>
              <a:t>, </a:t>
            </a:r>
            <a:r>
              <a:rPr lang="pt-BR" sz="1600" b="0" i="0" dirty="0">
                <a:solidFill>
                  <a:srgbClr val="008080"/>
                </a:solidFill>
                <a:effectLst/>
                <a:latin typeface="SFMono-Regular"/>
              </a:rPr>
              <a:t>5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SFMono-Regular"/>
              </a:rPr>
              <a:t>, </a:t>
            </a:r>
            <a:r>
              <a:rPr lang="pt-BR" sz="1600" b="0" i="0" dirty="0">
                <a:solidFill>
                  <a:srgbClr val="008080"/>
                </a:solidFill>
                <a:effectLst/>
                <a:latin typeface="SFMono-Regular"/>
              </a:rPr>
              <a:t>6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SFMono-Regular"/>
              </a:rPr>
              <a:t>, </a:t>
            </a:r>
            <a:r>
              <a:rPr lang="pt-BR" sz="1600" b="0" i="0" dirty="0">
                <a:solidFill>
                  <a:srgbClr val="008080"/>
                </a:solidFill>
                <a:effectLst/>
                <a:latin typeface="SFMono-Regular"/>
              </a:rPr>
              <a:t>7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SFMono-Regular"/>
              </a:rPr>
              <a:t>, </a:t>
            </a:r>
            <a:r>
              <a:rPr lang="pt-BR" sz="1600" b="0" i="0" dirty="0">
                <a:solidFill>
                  <a:srgbClr val="008080"/>
                </a:solidFill>
                <a:effectLst/>
                <a:latin typeface="SFMono-Regular"/>
              </a:rPr>
              <a:t>8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SFMono-Regular"/>
              </a:rPr>
              <a:t>, </a:t>
            </a:r>
            <a:r>
              <a:rPr lang="pt-BR" sz="1600" b="0" i="0" dirty="0">
                <a:solidFill>
                  <a:srgbClr val="008080"/>
                </a:solidFill>
                <a:effectLst/>
                <a:latin typeface="SFMono-Regular"/>
              </a:rPr>
              <a:t>9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SFMono-Regular"/>
              </a:rPr>
              <a:t> }; </a:t>
            </a:r>
          </a:p>
          <a:p>
            <a:pPr marL="55397" indent="0">
              <a:spcBef>
                <a:spcPts val="0"/>
              </a:spcBef>
              <a:buNone/>
            </a:pPr>
            <a:r>
              <a:rPr lang="pt-BR" sz="1600" b="1" i="0" dirty="0">
                <a:solidFill>
                  <a:srgbClr val="333333"/>
                </a:solidFill>
                <a:effectLst/>
                <a:latin typeface="SFMono-Regular"/>
              </a:rPr>
              <a:t>int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SFMono-Regular"/>
              </a:rPr>
              <a:t> B_h[] = { </a:t>
            </a:r>
            <a:r>
              <a:rPr lang="pt-BR" sz="1600" b="0" i="0" dirty="0">
                <a:solidFill>
                  <a:srgbClr val="008080"/>
                </a:solidFill>
                <a:effectLst/>
                <a:latin typeface="SFMono-Regular"/>
              </a:rPr>
              <a:t>10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SFMono-Regular"/>
              </a:rPr>
              <a:t>, </a:t>
            </a:r>
            <a:r>
              <a:rPr lang="pt-BR" sz="1600" b="0" i="0" dirty="0">
                <a:solidFill>
                  <a:srgbClr val="008080"/>
                </a:solidFill>
                <a:effectLst/>
                <a:latin typeface="SFMono-Regular"/>
              </a:rPr>
              <a:t>9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SFMono-Regular"/>
              </a:rPr>
              <a:t>, </a:t>
            </a:r>
            <a:r>
              <a:rPr lang="pt-BR" sz="1600" b="0" i="0" dirty="0">
                <a:solidFill>
                  <a:srgbClr val="008080"/>
                </a:solidFill>
                <a:effectLst/>
                <a:latin typeface="SFMono-Regular"/>
              </a:rPr>
              <a:t>8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SFMono-Regular"/>
              </a:rPr>
              <a:t>, </a:t>
            </a:r>
            <a:r>
              <a:rPr lang="pt-BR" sz="1600" b="0" i="0" dirty="0">
                <a:solidFill>
                  <a:srgbClr val="008080"/>
                </a:solidFill>
                <a:effectLst/>
                <a:latin typeface="SFMono-Regular"/>
              </a:rPr>
              <a:t>7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SFMono-Regular"/>
              </a:rPr>
              <a:t>, </a:t>
            </a:r>
            <a:r>
              <a:rPr lang="pt-BR" sz="1600" b="0" i="0" dirty="0">
                <a:solidFill>
                  <a:srgbClr val="008080"/>
                </a:solidFill>
                <a:effectLst/>
                <a:latin typeface="SFMono-Regular"/>
              </a:rPr>
              <a:t>6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SFMono-Regular"/>
              </a:rPr>
              <a:t>, </a:t>
            </a:r>
            <a:r>
              <a:rPr lang="pt-BR" sz="1600" b="0" i="0" dirty="0">
                <a:solidFill>
                  <a:srgbClr val="008080"/>
                </a:solidFill>
                <a:effectLst/>
                <a:latin typeface="SFMono-Regular"/>
              </a:rPr>
              <a:t>5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SFMono-Regular"/>
              </a:rPr>
              <a:t>, </a:t>
            </a:r>
            <a:r>
              <a:rPr lang="pt-BR" sz="1600" b="0" i="0" dirty="0">
                <a:solidFill>
                  <a:srgbClr val="008080"/>
                </a:solidFill>
                <a:effectLst/>
                <a:latin typeface="SFMono-Regular"/>
              </a:rPr>
              <a:t>4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SFMono-Regular"/>
              </a:rPr>
              <a:t>, </a:t>
            </a:r>
            <a:r>
              <a:rPr lang="pt-BR" sz="1600" b="0" i="0" dirty="0">
                <a:solidFill>
                  <a:srgbClr val="008080"/>
                </a:solidFill>
                <a:effectLst/>
                <a:latin typeface="SFMono-Regular"/>
              </a:rPr>
              <a:t>3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SFMono-Regular"/>
              </a:rPr>
              <a:t>, </a:t>
            </a:r>
            <a:r>
              <a:rPr lang="pt-BR" sz="1600" b="0" i="0" dirty="0">
                <a:solidFill>
                  <a:srgbClr val="008080"/>
                </a:solidFill>
                <a:effectLst/>
                <a:latin typeface="SFMono-Regular"/>
              </a:rPr>
              <a:t>2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SFMono-Regular"/>
              </a:rPr>
              <a:t>, </a:t>
            </a:r>
            <a:r>
              <a:rPr lang="pt-BR" sz="1600" b="0" i="0" dirty="0">
                <a:solidFill>
                  <a:srgbClr val="008080"/>
                </a:solidFill>
                <a:effectLst/>
                <a:latin typeface="SFMono-Regular"/>
              </a:rPr>
              <a:t>1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SFMono-Regular"/>
              </a:rPr>
              <a:t> };</a:t>
            </a:r>
          </a:p>
          <a:p>
            <a:pPr marL="55397" indent="0">
              <a:spcBef>
                <a:spcPts val="0"/>
              </a:spcBef>
              <a:buNone/>
            </a:pPr>
            <a:r>
              <a:rPr lang="pt-BR" sz="1600" b="1" i="0" dirty="0">
                <a:solidFill>
                  <a:srgbClr val="333333"/>
                </a:solidFill>
                <a:effectLst/>
                <a:latin typeface="SFMono-Regular"/>
              </a:rPr>
              <a:t>int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SFMono-Regular"/>
              </a:rPr>
              <a:t> C_h[] = { </a:t>
            </a:r>
            <a:r>
              <a:rPr lang="pt-BR" sz="1600" b="0" i="0" dirty="0">
                <a:solidFill>
                  <a:srgbClr val="008080"/>
                </a:solidFill>
                <a:effectLst/>
                <a:latin typeface="SFMono-Regular"/>
              </a:rPr>
              <a:t>0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SFMono-Regular"/>
              </a:rPr>
              <a:t>, </a:t>
            </a:r>
            <a:r>
              <a:rPr lang="pt-BR" sz="1600" dirty="0">
                <a:solidFill>
                  <a:srgbClr val="008080"/>
                </a:solidFill>
                <a:latin typeface="SFMono-Regular"/>
              </a:rPr>
              <a:t>0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SFMono-Regular"/>
              </a:rPr>
              <a:t>, </a:t>
            </a:r>
            <a:r>
              <a:rPr lang="pt-BR" sz="1600" dirty="0">
                <a:solidFill>
                  <a:srgbClr val="008080"/>
                </a:solidFill>
                <a:latin typeface="SFMono-Regular"/>
              </a:rPr>
              <a:t>0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SFMono-Regular"/>
              </a:rPr>
              <a:t>, </a:t>
            </a:r>
            <a:r>
              <a:rPr lang="pt-BR" sz="1600" dirty="0">
                <a:solidFill>
                  <a:srgbClr val="008080"/>
                </a:solidFill>
                <a:latin typeface="SFMono-Regular"/>
              </a:rPr>
              <a:t>0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SFMono-Regular"/>
              </a:rPr>
              <a:t>, </a:t>
            </a:r>
            <a:r>
              <a:rPr lang="pt-BR" sz="1600" dirty="0">
                <a:solidFill>
                  <a:srgbClr val="008080"/>
                </a:solidFill>
                <a:latin typeface="SFMono-Regular"/>
              </a:rPr>
              <a:t>0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SFMono-Regular"/>
              </a:rPr>
              <a:t>, </a:t>
            </a:r>
            <a:r>
              <a:rPr lang="pt-BR" sz="1600" dirty="0">
                <a:solidFill>
                  <a:srgbClr val="008080"/>
                </a:solidFill>
                <a:latin typeface="SFMono-Regular"/>
              </a:rPr>
              <a:t>0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SFMono-Regular"/>
              </a:rPr>
              <a:t>, </a:t>
            </a:r>
            <a:r>
              <a:rPr lang="pt-BR" sz="1600" dirty="0">
                <a:solidFill>
                  <a:srgbClr val="008080"/>
                </a:solidFill>
                <a:latin typeface="SFMono-Regular"/>
              </a:rPr>
              <a:t>0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SFMono-Regular"/>
              </a:rPr>
              <a:t>, </a:t>
            </a:r>
            <a:r>
              <a:rPr lang="pt-BR" sz="1600" dirty="0">
                <a:solidFill>
                  <a:srgbClr val="008080"/>
                </a:solidFill>
                <a:latin typeface="SFMono-Regular"/>
              </a:rPr>
              <a:t>0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SFMono-Regular"/>
              </a:rPr>
              <a:t>, </a:t>
            </a:r>
            <a:r>
              <a:rPr lang="pt-BR" sz="1600" dirty="0">
                <a:solidFill>
                  <a:srgbClr val="008080"/>
                </a:solidFill>
                <a:latin typeface="SFMono-Regular"/>
              </a:rPr>
              <a:t>0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SFMono-Regular"/>
              </a:rPr>
              <a:t>, </a:t>
            </a:r>
            <a:r>
              <a:rPr lang="pt-BR" sz="1600" dirty="0">
                <a:solidFill>
                  <a:srgbClr val="008080"/>
                </a:solidFill>
                <a:latin typeface="SFMono-Regular"/>
              </a:rPr>
              <a:t>0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SFMono-Regular"/>
              </a:rPr>
              <a:t> };</a:t>
            </a:r>
          </a:p>
          <a:p>
            <a:pPr marL="55397" indent="0">
              <a:spcBef>
                <a:spcPts val="0"/>
              </a:spcBef>
              <a:buNone/>
            </a:pPr>
            <a:endParaRPr lang="pt-BR" sz="1200" dirty="0">
              <a:solidFill>
                <a:srgbClr val="000000"/>
              </a:solidFill>
              <a:latin typeface="SFMono-Regular"/>
            </a:endParaRPr>
          </a:p>
          <a:p>
            <a:pPr marL="55397" indent="0">
              <a:spcBef>
                <a:spcPts val="0"/>
              </a:spcBef>
              <a:buNone/>
            </a:pPr>
            <a:r>
              <a:rPr lang="pt-BR" sz="1600" dirty="0">
                <a:solidFill>
                  <a:srgbClr val="000000"/>
                </a:solidFill>
                <a:latin typeface="SFMono-Regular"/>
              </a:rPr>
              <a:t>// Create buffers on the device for each array</a:t>
            </a:r>
          </a:p>
          <a:p>
            <a:pPr marL="55397" indent="0">
              <a:spcBef>
                <a:spcPts val="0"/>
              </a:spcBef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SFMono-Regular"/>
              </a:rPr>
              <a:t>cl::Buffer </a:t>
            </a:r>
            <a:r>
              <a:rPr lang="en-US" sz="1600" b="1" i="0" dirty="0" err="1">
                <a:solidFill>
                  <a:srgbClr val="990000"/>
                </a:solidFill>
                <a:effectLst/>
                <a:latin typeface="SFMono-Regular"/>
              </a:rPr>
              <a:t>A_d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FMono-Regular"/>
              </a:rPr>
              <a:t>(context, CL_MEM_READ_ONLY, </a:t>
            </a:r>
            <a:r>
              <a:rPr lang="en-US" sz="1600" b="1" i="0" dirty="0" err="1">
                <a:solidFill>
                  <a:srgbClr val="333333"/>
                </a:solidFill>
                <a:effectLst/>
                <a:latin typeface="SFMono-Regular"/>
              </a:rPr>
              <a:t>sizeof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FMono-Regular"/>
              </a:rPr>
              <a:t>(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SFMono-Regular"/>
              </a:rPr>
              <a:t>int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FMono-Regular"/>
              </a:rPr>
              <a:t>) * SIZE);</a:t>
            </a:r>
          </a:p>
          <a:p>
            <a:pPr marL="55397" indent="0">
              <a:spcBef>
                <a:spcPts val="0"/>
              </a:spcBef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SFMono-Regular"/>
              </a:rPr>
              <a:t>cl::Buffer </a:t>
            </a:r>
            <a:r>
              <a:rPr lang="en-US" sz="1600" b="1" dirty="0" err="1">
                <a:solidFill>
                  <a:srgbClr val="990000"/>
                </a:solidFill>
                <a:latin typeface="SFMono-Regular"/>
              </a:rPr>
              <a:t>B</a:t>
            </a:r>
            <a:r>
              <a:rPr lang="en-US" sz="1600" b="1" i="0" dirty="0" err="1">
                <a:solidFill>
                  <a:srgbClr val="990000"/>
                </a:solidFill>
                <a:effectLst/>
                <a:latin typeface="SFMono-Regular"/>
              </a:rPr>
              <a:t>_d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FMono-Regular"/>
              </a:rPr>
              <a:t>(context, CL_MEM_READ_ONLY, </a:t>
            </a:r>
            <a:r>
              <a:rPr lang="en-US" sz="1600" b="1" i="0" dirty="0" err="1">
                <a:solidFill>
                  <a:srgbClr val="333333"/>
                </a:solidFill>
                <a:effectLst/>
                <a:latin typeface="SFMono-Regular"/>
              </a:rPr>
              <a:t>sizeof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FMono-Regular"/>
              </a:rPr>
              <a:t>(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SFMono-Regular"/>
              </a:rPr>
              <a:t>int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FMono-Regular"/>
              </a:rPr>
              <a:t>) * SIZE);</a:t>
            </a:r>
          </a:p>
          <a:p>
            <a:pPr marL="55397" indent="0">
              <a:spcBef>
                <a:spcPts val="0"/>
              </a:spcBef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SFMono-Regular"/>
              </a:rPr>
              <a:t>cl::Buffer </a:t>
            </a:r>
            <a:r>
              <a:rPr lang="en-US" sz="1600" b="1" dirty="0" err="1">
                <a:solidFill>
                  <a:srgbClr val="990000"/>
                </a:solidFill>
                <a:latin typeface="SFMono-Regular"/>
              </a:rPr>
              <a:t>C</a:t>
            </a:r>
            <a:r>
              <a:rPr lang="en-US" sz="1600" b="1" i="0" dirty="0" err="1">
                <a:solidFill>
                  <a:srgbClr val="990000"/>
                </a:solidFill>
                <a:effectLst/>
                <a:latin typeface="SFMono-Regular"/>
              </a:rPr>
              <a:t>_d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FMono-Regular"/>
              </a:rPr>
              <a:t>(context, CL_MEM_WRITE_ONLY, </a:t>
            </a:r>
            <a:r>
              <a:rPr lang="en-US" sz="1600" b="1" i="0" dirty="0" err="1">
                <a:solidFill>
                  <a:srgbClr val="333333"/>
                </a:solidFill>
                <a:effectLst/>
                <a:latin typeface="SFMono-Regular"/>
              </a:rPr>
              <a:t>sizeof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FMono-Regular"/>
              </a:rPr>
              <a:t>(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SFMono-Regular"/>
              </a:rPr>
              <a:t>int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FMono-Regular"/>
              </a:rPr>
              <a:t>) * SIZE);</a:t>
            </a:r>
          </a:p>
          <a:p>
            <a:pPr marL="55397" indent="0">
              <a:spcBef>
                <a:spcPts val="0"/>
              </a:spcBef>
              <a:buNone/>
            </a:pPr>
            <a:endParaRPr lang="en-US" sz="1600" b="0" i="0" dirty="0">
              <a:solidFill>
                <a:srgbClr val="000000"/>
              </a:solidFill>
              <a:effectLst/>
              <a:latin typeface="SFMono-Regular"/>
            </a:endParaRPr>
          </a:p>
          <a:p>
            <a:r>
              <a:rPr lang="en-US" sz="2000" dirty="0"/>
              <a:t>Create “</a:t>
            </a:r>
            <a:r>
              <a:rPr lang="en-US" sz="2000" i="1" dirty="0"/>
              <a:t>Queue</a:t>
            </a:r>
            <a:r>
              <a:rPr lang="en-US" sz="2000" dirty="0"/>
              <a:t>”</a:t>
            </a:r>
          </a:p>
          <a:p>
            <a:pPr lvl="1"/>
            <a:r>
              <a:rPr lang="en-US" sz="1600" dirty="0"/>
              <a:t>Object for issuing commands to devices from host</a:t>
            </a:r>
            <a:endParaRPr lang="en-US" sz="1600" b="0" i="0" dirty="0">
              <a:solidFill>
                <a:srgbClr val="000000"/>
              </a:solidFill>
              <a:effectLst/>
              <a:latin typeface="SFMono-Regular"/>
            </a:endParaRPr>
          </a:p>
          <a:p>
            <a:pPr marL="55397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SFMono-Regular"/>
            </a:endParaRPr>
          </a:p>
          <a:p>
            <a:pPr marL="55397" indent="0">
              <a:spcBef>
                <a:spcPts val="0"/>
              </a:spcBef>
              <a:buNone/>
            </a:pPr>
            <a:r>
              <a:rPr lang="fr-FR" sz="1600" b="0" i="0" dirty="0">
                <a:solidFill>
                  <a:srgbClr val="000000"/>
                </a:solidFill>
                <a:effectLst/>
                <a:latin typeface="SFMono-Regular"/>
              </a:rPr>
              <a:t>cl::</a:t>
            </a:r>
            <a:r>
              <a:rPr lang="fr-FR" sz="1600" b="0" i="0" dirty="0" err="1">
                <a:solidFill>
                  <a:srgbClr val="000000"/>
                </a:solidFill>
                <a:effectLst/>
                <a:latin typeface="SFMono-Regular"/>
              </a:rPr>
              <a:t>CommandQueue</a:t>
            </a:r>
            <a:r>
              <a:rPr lang="fr-FR" sz="1600" b="0" i="0" dirty="0"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lang="fr-FR" sz="1600" b="1" i="0" dirty="0">
                <a:solidFill>
                  <a:srgbClr val="990000"/>
                </a:solidFill>
                <a:effectLst/>
                <a:latin typeface="SFMono-Regular"/>
              </a:rPr>
              <a:t>queue</a:t>
            </a:r>
            <a:r>
              <a:rPr lang="fr-FR" sz="1600" b="0" i="0" dirty="0">
                <a:solidFill>
                  <a:srgbClr val="000000"/>
                </a:solidFill>
                <a:effectLst/>
                <a:latin typeface="SFMono-Regular"/>
              </a:rPr>
              <a:t>(</a:t>
            </a:r>
            <a:r>
              <a:rPr lang="fr-FR" sz="1600" b="0" i="0" dirty="0" err="1">
                <a:solidFill>
                  <a:srgbClr val="000000"/>
                </a:solidFill>
                <a:effectLst/>
                <a:latin typeface="SFMono-Regular"/>
              </a:rPr>
              <a:t>context</a:t>
            </a:r>
            <a:r>
              <a:rPr lang="fr-FR" sz="1600" b="0" i="0" dirty="0">
                <a:solidFill>
                  <a:srgbClr val="000000"/>
                </a:solidFill>
                <a:effectLst/>
                <a:latin typeface="SFMono-Regular"/>
              </a:rPr>
              <a:t>, </a:t>
            </a:r>
            <a:r>
              <a:rPr lang="fr-FR" sz="1600" b="0" i="0" dirty="0" err="1">
                <a:solidFill>
                  <a:srgbClr val="000000"/>
                </a:solidFill>
                <a:effectLst/>
                <a:latin typeface="SFMono-Regular"/>
              </a:rPr>
              <a:t>default_device</a:t>
            </a:r>
            <a:r>
              <a:rPr lang="fr-FR" sz="1600" b="0" i="0" dirty="0">
                <a:solidFill>
                  <a:srgbClr val="000000"/>
                </a:solidFill>
                <a:effectLst/>
                <a:latin typeface="SFMono-Regular"/>
              </a:rPr>
              <a:t>);</a:t>
            </a:r>
            <a:endParaRPr lang="en-US" sz="2000" dirty="0">
              <a:solidFill>
                <a:srgbClr val="000000"/>
              </a:solidFill>
              <a:latin typeface="SFMono-Regula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44DA12-13AA-F4FF-0B44-72B73358095E}"/>
              </a:ext>
            </a:extLst>
          </p:cNvPr>
          <p:cNvSpPr txBox="1"/>
          <p:nvPr/>
        </p:nvSpPr>
        <p:spPr>
          <a:xfrm>
            <a:off x="6606988" y="6386076"/>
            <a:ext cx="54326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457200" rtl="0" latinLnBrk="1" hangingPunct="0"/>
            <a:r>
              <a:rPr lang="en-US" sz="1200" dirty="0"/>
              <a:t>Example from https://ulhpc-tutorials.readthedocs.io/en/latest/gpu/opencl/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6899788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626840" y="0"/>
            <a:ext cx="730620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OpenCL Host Code</a:t>
            </a:r>
            <a:endParaRPr lang="en-US" sz="4000" b="0" strike="noStrike" spc="-1" dirty="0">
              <a:solidFill>
                <a:srgbClr val="191EA2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6051240" y="6510240"/>
            <a:ext cx="166680" cy="362932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0DD0D94-298B-4D26-A779-2A9D0E41161C}" type="slidenum">
              <a:rPr lang="en-US" sz="1270" b="0" strike="noStrike" spc="-1">
                <a:solidFill>
                  <a:srgbClr val="191EA2"/>
                </a:solidFill>
                <a:latin typeface="Gill Sans"/>
                <a:ea typeface="Gill Sans"/>
              </a:rPr>
              <a:t>23</a:t>
            </a:fld>
            <a:endParaRPr lang="en-US" sz="1270" b="0" strike="noStrike" spc="-1">
              <a:latin typeface="Times New Roman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515700" y="1049510"/>
            <a:ext cx="10259876" cy="507852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4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lvl="1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0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000" dirty="0"/>
              <a:t>Transfer input arrays to device buffers:</a:t>
            </a:r>
            <a:endParaRPr lang="en-US" sz="1600" dirty="0"/>
          </a:p>
          <a:p>
            <a:pPr marL="55397" indent="0">
              <a:spcBef>
                <a:spcPts val="0"/>
              </a:spcBef>
              <a:buNone/>
            </a:pPr>
            <a:r>
              <a:rPr lang="pt-BR" sz="1400" dirty="0">
                <a:solidFill>
                  <a:srgbClr val="333333"/>
                </a:solidFill>
                <a:latin typeface="SFMono-Regular"/>
              </a:rPr>
              <a:t>// Create normal C/C++ arrays (_h suffix specifies this is host memory)</a:t>
            </a:r>
          </a:p>
          <a:p>
            <a:pPr marL="55397" indent="0">
              <a:spcBef>
                <a:spcPts val="0"/>
              </a:spcBef>
              <a:buNone/>
            </a:pPr>
            <a:r>
              <a:rPr lang="en-US" sz="1400" b="0" i="0" dirty="0" err="1">
                <a:solidFill>
                  <a:srgbClr val="0086B3"/>
                </a:solidFill>
                <a:effectLst/>
                <a:latin typeface="SFMono-Regular"/>
              </a:rPr>
              <a:t>queue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SFMono-Regular"/>
              </a:rPr>
              <a:t>.enqueueWriteBuffer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SFMono-Regular"/>
              </a:rPr>
              <a:t>(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SFMono-Regular"/>
              </a:rPr>
              <a:t>A_d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SFMono-Regular"/>
              </a:rPr>
              <a:t>, CL_TRUE, </a:t>
            </a:r>
            <a:r>
              <a:rPr lang="en-US" sz="1400" b="0" i="0" dirty="0">
                <a:solidFill>
                  <a:srgbClr val="008080"/>
                </a:solidFill>
                <a:effectLst/>
                <a:latin typeface="SFMono-Regular"/>
              </a:rPr>
              <a:t>0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SFMono-Regular"/>
              </a:rPr>
              <a:t>, </a:t>
            </a:r>
            <a:r>
              <a:rPr lang="en-US" sz="1400" b="1" i="0" dirty="0" err="1">
                <a:solidFill>
                  <a:srgbClr val="333333"/>
                </a:solidFill>
                <a:effectLst/>
                <a:latin typeface="SFMono-Regular"/>
              </a:rPr>
              <a:t>sizeof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SFMono-Regular"/>
              </a:rPr>
              <a:t>(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SFMono-Regular"/>
              </a:rPr>
              <a:t>int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SFMono-Regular"/>
              </a:rPr>
              <a:t>) * SIZE,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SFMono-Regular"/>
              </a:rPr>
              <a:t>A_h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SFMono-Regular"/>
              </a:rPr>
              <a:t>); </a:t>
            </a:r>
          </a:p>
          <a:p>
            <a:pPr marL="55397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b="0" i="0" dirty="0" err="1">
                <a:solidFill>
                  <a:srgbClr val="0086B3"/>
                </a:solidFill>
                <a:effectLst/>
                <a:latin typeface="SFMono-Regular"/>
              </a:rPr>
              <a:t>queue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SFMono-Regular"/>
              </a:rPr>
              <a:t>.enqueueWriteBuffer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SFMono-Regular"/>
              </a:rPr>
              <a:t>(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SFMono-Regular"/>
              </a:rPr>
              <a:t>B_d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SFMono-Regular"/>
              </a:rPr>
              <a:t>, CL_TRUE, </a:t>
            </a:r>
            <a:r>
              <a:rPr lang="en-US" sz="1400" b="0" i="0" dirty="0">
                <a:solidFill>
                  <a:srgbClr val="008080"/>
                </a:solidFill>
                <a:effectLst/>
                <a:latin typeface="SFMono-Regular"/>
              </a:rPr>
              <a:t>0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SFMono-Regular"/>
              </a:rPr>
              <a:t>, </a:t>
            </a:r>
            <a:r>
              <a:rPr lang="en-US" sz="1400" b="1" i="0" dirty="0" err="1">
                <a:solidFill>
                  <a:srgbClr val="333333"/>
                </a:solidFill>
                <a:effectLst/>
                <a:latin typeface="SFMono-Regular"/>
              </a:rPr>
              <a:t>sizeof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SFMono-Regular"/>
              </a:rPr>
              <a:t>(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SFMono-Regular"/>
              </a:rPr>
              <a:t>int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SFMono-Regular"/>
              </a:rPr>
              <a:t>) * SIZE,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SFMono-Regular"/>
              </a:rPr>
              <a:t>B_h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SFMono-Regular"/>
              </a:rPr>
              <a:t>);</a:t>
            </a:r>
            <a:endParaRPr lang="pt-BR" sz="1200" dirty="0">
              <a:solidFill>
                <a:srgbClr val="000000"/>
              </a:solidFill>
              <a:latin typeface="SFMono-Regular"/>
            </a:endParaRPr>
          </a:p>
          <a:p>
            <a:r>
              <a:rPr lang="en-US" sz="2000" dirty="0"/>
              <a:t>Build the OpenCL kernel</a:t>
            </a:r>
          </a:p>
          <a:p>
            <a:pPr lvl="1"/>
            <a:r>
              <a:rPr lang="en-US" sz="1600" dirty="0"/>
              <a:t>Uses run-time compilation  (other methods exist)</a:t>
            </a:r>
            <a:endParaRPr lang="en-US" sz="1600" dirty="0">
              <a:solidFill>
                <a:srgbClr val="000000"/>
              </a:solidFill>
              <a:latin typeface="SFMono-Regular"/>
            </a:endParaRPr>
          </a:p>
          <a:p>
            <a:pPr marL="55397" indent="0">
              <a:spcBef>
                <a:spcPts val="12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SFMono-Regular"/>
              </a:rPr>
              <a:t>// String representing kernel code (can also be specified in different file)</a:t>
            </a:r>
          </a:p>
          <a:p>
            <a:pPr marL="55397" indent="0">
              <a:spcBef>
                <a:spcPts val="0"/>
              </a:spcBef>
              <a:buNone/>
            </a:pPr>
            <a:r>
              <a:rPr lang="en-US" sz="1400" b="0" i="0" dirty="0">
                <a:solidFill>
                  <a:srgbClr val="0086B3"/>
                </a:solidFill>
                <a:effectLst/>
                <a:latin typeface="SFMono-Regular"/>
              </a:rPr>
              <a:t>std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SFMono-Regular"/>
              </a:rPr>
              <a:t>::</a:t>
            </a:r>
            <a:r>
              <a:rPr lang="en-US" sz="1400" b="0" i="0" dirty="0">
                <a:solidFill>
                  <a:srgbClr val="0086B3"/>
                </a:solidFill>
                <a:effectLst/>
                <a:latin typeface="SFMono-Regular"/>
              </a:rPr>
              <a:t>string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SFMono-Regular"/>
              </a:rPr>
              <a:t>kernel_code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SFMono-Regular"/>
              </a:rPr>
              <a:t> = </a:t>
            </a:r>
          </a:p>
          <a:p>
            <a:pPr marL="55397" indent="0">
              <a:spcBef>
                <a:spcPts val="0"/>
              </a:spcBef>
              <a:buNone/>
            </a:pPr>
            <a:r>
              <a:rPr lang="en-US" sz="1400" b="0" i="0" dirty="0">
                <a:solidFill>
                  <a:srgbClr val="DD1144"/>
                </a:solidFill>
                <a:effectLst/>
                <a:latin typeface="SFMono-Regular"/>
              </a:rPr>
              <a:t>" void kernel </a:t>
            </a:r>
            <a:r>
              <a:rPr lang="en-US" sz="1400" b="0" i="0" dirty="0" err="1">
                <a:solidFill>
                  <a:srgbClr val="DD1144"/>
                </a:solidFill>
                <a:effectLst/>
                <a:latin typeface="SFMono-Regular"/>
              </a:rPr>
              <a:t>simple_add</a:t>
            </a:r>
            <a:r>
              <a:rPr lang="en-US" sz="1400" b="0" i="0" dirty="0">
                <a:solidFill>
                  <a:srgbClr val="DD1144"/>
                </a:solidFill>
                <a:effectLst/>
                <a:latin typeface="SFMono-Regular"/>
              </a:rPr>
              <a:t>(global const int* A, global const int* B, global int* C) { "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55397" indent="0">
              <a:spcBef>
                <a:spcPts val="0"/>
              </a:spcBef>
              <a:buNone/>
            </a:pPr>
            <a:r>
              <a:rPr lang="en-US" sz="1400" b="0" i="0" dirty="0">
                <a:solidFill>
                  <a:srgbClr val="DD1144"/>
                </a:solidFill>
                <a:effectLst/>
                <a:latin typeface="SFMono-Regular"/>
              </a:rPr>
              <a:t>"     C[</a:t>
            </a:r>
            <a:r>
              <a:rPr lang="en-US" sz="1400" b="0" i="0" dirty="0" err="1">
                <a:solidFill>
                  <a:srgbClr val="DD1144"/>
                </a:solidFill>
                <a:effectLst/>
                <a:latin typeface="SFMono-Regular"/>
              </a:rPr>
              <a:t>get_global_id</a:t>
            </a:r>
            <a:r>
              <a:rPr lang="en-US" sz="1400" b="0" i="0" dirty="0">
                <a:solidFill>
                  <a:srgbClr val="DD1144"/>
                </a:solidFill>
                <a:effectLst/>
                <a:latin typeface="SFMono-Regular"/>
              </a:rPr>
              <a:t>(0)] = A[</a:t>
            </a:r>
            <a:r>
              <a:rPr lang="en-US" sz="1400" b="0" i="0" dirty="0" err="1">
                <a:solidFill>
                  <a:srgbClr val="DD1144"/>
                </a:solidFill>
                <a:effectLst/>
                <a:latin typeface="SFMono-Regular"/>
              </a:rPr>
              <a:t>get_global_id</a:t>
            </a:r>
            <a:r>
              <a:rPr lang="en-US" sz="1400" b="0" i="0" dirty="0">
                <a:solidFill>
                  <a:srgbClr val="DD1144"/>
                </a:solidFill>
                <a:effectLst/>
                <a:latin typeface="SFMono-Regular"/>
              </a:rPr>
              <a:t>(0)] + B[</a:t>
            </a:r>
            <a:r>
              <a:rPr lang="en-US" sz="1400" b="0" i="0" dirty="0" err="1">
                <a:solidFill>
                  <a:srgbClr val="DD1144"/>
                </a:solidFill>
                <a:effectLst/>
                <a:latin typeface="SFMono-Regular"/>
              </a:rPr>
              <a:t>get_global_id</a:t>
            </a:r>
            <a:r>
              <a:rPr lang="en-US" sz="1400" b="0" i="0" dirty="0">
                <a:solidFill>
                  <a:srgbClr val="DD1144"/>
                </a:solidFill>
                <a:effectLst/>
                <a:latin typeface="SFMono-Regular"/>
              </a:rPr>
              <a:t>(0)]; "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55397" indent="0">
              <a:spcBef>
                <a:spcPts val="0"/>
              </a:spcBef>
              <a:buNone/>
            </a:pPr>
            <a:r>
              <a:rPr lang="en-US" sz="1400" b="0" i="0" dirty="0">
                <a:solidFill>
                  <a:srgbClr val="DD1144"/>
                </a:solidFill>
                <a:effectLst/>
                <a:latin typeface="SFMono-Regular"/>
              </a:rPr>
              <a:t>" } </a:t>
            </a:r>
            <a:endParaRPr lang="en-US" sz="1400" dirty="0"/>
          </a:p>
          <a:p>
            <a:pPr marL="55397" indent="0">
              <a:spcBef>
                <a:spcPts val="0"/>
              </a:spcBef>
              <a:buNone/>
            </a:pPr>
            <a:endParaRPr lang="en-US" sz="1400" b="0" i="0" dirty="0">
              <a:solidFill>
                <a:srgbClr val="000000"/>
              </a:solidFill>
              <a:effectLst/>
              <a:latin typeface="SFMono-Regular"/>
            </a:endParaRPr>
          </a:p>
          <a:p>
            <a:pPr marL="55397" indent="0">
              <a:spcBef>
                <a:spcPts val="0"/>
              </a:spcBef>
              <a:buNone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SFMono-Regular"/>
              </a:rPr>
              <a:t>cl::Program::Sources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SFMono-Regular"/>
              </a:rPr>
              <a:t>sources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SFMono-Regular"/>
              </a:rPr>
              <a:t>; </a:t>
            </a:r>
          </a:p>
          <a:p>
            <a:pPr marL="55397" indent="0">
              <a:spcBef>
                <a:spcPts val="0"/>
              </a:spcBef>
              <a:buNone/>
            </a:pPr>
            <a:r>
              <a:rPr lang="en-US" sz="1400" b="0" i="0" dirty="0" err="1">
                <a:solidFill>
                  <a:srgbClr val="000000"/>
                </a:solidFill>
                <a:effectLst/>
                <a:latin typeface="SFMono-Regular"/>
              </a:rPr>
              <a:t>sources.push_back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SFMono-Regular"/>
              </a:rPr>
              <a:t>({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SFMono-Regular"/>
              </a:rPr>
              <a:t>kernel_code.c_str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SFMono-Regular"/>
              </a:rPr>
              <a:t>(),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SFMono-Regular"/>
              </a:rPr>
              <a:t>kernel_code.length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SFMono-Regular"/>
              </a:rPr>
              <a:t>() });   // Add kernel code to list of sources</a:t>
            </a:r>
            <a:endParaRPr lang="en-US" sz="1400" dirty="0">
              <a:solidFill>
                <a:srgbClr val="000000"/>
              </a:solidFill>
              <a:latin typeface="SFMono-Regular"/>
            </a:endParaRPr>
          </a:p>
          <a:p>
            <a:pPr marL="55397" indent="0">
              <a:spcBef>
                <a:spcPts val="0"/>
              </a:spcBef>
              <a:buNone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SFMono-Regular"/>
              </a:rPr>
              <a:t>cl::Program </a:t>
            </a:r>
            <a:r>
              <a:rPr lang="en-US" sz="1400" b="1" i="0" dirty="0">
                <a:solidFill>
                  <a:srgbClr val="990000"/>
                </a:solidFill>
                <a:effectLst/>
                <a:latin typeface="SFMono-Regular"/>
              </a:rPr>
              <a:t>program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SFMono-Regular"/>
              </a:rPr>
              <a:t>(context, sources);                                                  // Create the OpenCL program </a:t>
            </a:r>
            <a:endParaRPr lang="en-US" sz="1400" dirty="0">
              <a:solidFill>
                <a:srgbClr val="000000"/>
              </a:solidFill>
              <a:latin typeface="SFMono-Regular"/>
            </a:endParaRPr>
          </a:p>
          <a:p>
            <a:pPr marL="55397" indent="0">
              <a:spcBef>
                <a:spcPts val="0"/>
              </a:spcBef>
              <a:buNone/>
            </a:pPr>
            <a:r>
              <a:rPr lang="en-US" sz="1400" i="0" dirty="0">
                <a:solidFill>
                  <a:srgbClr val="333333"/>
                </a:solidFill>
                <a:effectLst/>
                <a:latin typeface="SFMono-Regular"/>
              </a:rPr>
              <a:t>// Compile the program</a:t>
            </a:r>
          </a:p>
          <a:p>
            <a:pPr marL="55397" indent="0">
              <a:spcBef>
                <a:spcPts val="0"/>
              </a:spcBef>
              <a:buNone/>
            </a:pPr>
            <a:r>
              <a:rPr lang="en-US" sz="1400" b="1" i="0" dirty="0">
                <a:solidFill>
                  <a:srgbClr val="333333"/>
                </a:solidFill>
                <a:effectLst/>
                <a:latin typeface="SFMono-Regular"/>
              </a:rPr>
              <a:t>if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SFMono-Regular"/>
              </a:rPr>
              <a:t> (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SFMono-Regular"/>
              </a:rPr>
              <a:t>program.build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SFMono-Regular"/>
              </a:rPr>
              <a:t>({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SFMono-Regular"/>
              </a:rPr>
              <a:t>default_device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SFMono-Regular"/>
              </a:rPr>
              <a:t> }) != CL_SUCCESS) { </a:t>
            </a:r>
          </a:p>
          <a:p>
            <a:pPr marL="55397" indent="0">
              <a:spcBef>
                <a:spcPts val="0"/>
              </a:spcBef>
              <a:buNone/>
            </a:pPr>
            <a:r>
              <a:rPr lang="en-US" sz="1400" b="0" i="0" dirty="0">
                <a:solidFill>
                  <a:srgbClr val="0086B3"/>
                </a:solidFill>
                <a:effectLst/>
                <a:latin typeface="SFMono-Regular"/>
              </a:rPr>
              <a:t>	std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SFMono-Regular"/>
              </a:rPr>
              <a:t>::</a:t>
            </a:r>
            <a:r>
              <a:rPr lang="en-US" sz="1400" b="0" i="0" dirty="0" err="1">
                <a:solidFill>
                  <a:srgbClr val="0086B3"/>
                </a:solidFill>
                <a:effectLst/>
                <a:latin typeface="SFMono-Regular"/>
              </a:rPr>
              <a:t>cout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SFMono-Regular"/>
              </a:rPr>
              <a:t> &lt;&lt; </a:t>
            </a:r>
            <a:r>
              <a:rPr lang="en-US" sz="1400" b="0" i="0" dirty="0">
                <a:solidFill>
                  <a:srgbClr val="DD1144"/>
                </a:solidFill>
                <a:effectLst/>
                <a:latin typeface="SFMono-Regular"/>
              </a:rPr>
              <a:t>" Error building: "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SFMono-Regular"/>
              </a:rPr>
              <a:t> &lt;&lt;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SFMono-Regular"/>
              </a:rPr>
              <a:t>program.getBuildInfo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SFMono-Regular"/>
              </a:rPr>
              <a:t>&lt;CL_PROGRAM_BUILD_LOG&gt;(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SFMono-Regular"/>
              </a:rPr>
              <a:t>default_device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SFMono-Regular"/>
              </a:rPr>
              <a:t>) &lt;&lt; </a:t>
            </a:r>
            <a:r>
              <a:rPr lang="en-US" sz="1400" b="0" i="0" dirty="0">
                <a:solidFill>
                  <a:srgbClr val="DD1144"/>
                </a:solidFill>
                <a:effectLst/>
                <a:latin typeface="SFMono-Regular"/>
              </a:rPr>
              <a:t>"\n"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SFMono-Regular"/>
              </a:rPr>
              <a:t>; </a:t>
            </a:r>
            <a:r>
              <a:rPr lang="en-US" sz="1400" b="0" i="0" dirty="0">
                <a:solidFill>
                  <a:srgbClr val="0086B3"/>
                </a:solidFill>
                <a:effectLst/>
                <a:latin typeface="SFMono-Regular"/>
              </a:rPr>
              <a:t>exit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SFMono-Regular"/>
              </a:rPr>
              <a:t>(</a:t>
            </a:r>
            <a:r>
              <a:rPr lang="en-US" sz="1400" b="0" i="0" dirty="0">
                <a:solidFill>
                  <a:srgbClr val="008080"/>
                </a:solidFill>
                <a:effectLst/>
                <a:latin typeface="SFMono-Regular"/>
              </a:rPr>
              <a:t>1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SFMono-Regular"/>
              </a:rPr>
              <a:t>); </a:t>
            </a:r>
          </a:p>
          <a:p>
            <a:pPr marL="55397" indent="0">
              <a:spcBef>
                <a:spcPts val="0"/>
              </a:spcBef>
              <a:buNone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SFMono-Regular"/>
              </a:rPr>
              <a:t>}</a:t>
            </a:r>
            <a:endParaRPr lang="en-US" sz="1400" dirty="0">
              <a:solidFill>
                <a:srgbClr val="000000"/>
              </a:solidFill>
              <a:latin typeface="SFMono-Regula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AE3F4-185D-FAD4-6D7D-21011B6AAFEE}"/>
              </a:ext>
            </a:extLst>
          </p:cNvPr>
          <p:cNvSpPr txBox="1"/>
          <p:nvPr/>
        </p:nvSpPr>
        <p:spPr>
          <a:xfrm>
            <a:off x="6606988" y="6386076"/>
            <a:ext cx="54326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457200" rtl="0" latinLnBrk="1" hangingPunct="0"/>
            <a:r>
              <a:rPr lang="en-US" sz="1200" dirty="0"/>
              <a:t>Example from https://ulhpc-tutorials.readthedocs.io/en/latest/gpu/opencl/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452479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626840" y="0"/>
            <a:ext cx="730620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OpenCL Host Code</a:t>
            </a:r>
            <a:endParaRPr lang="en-US" sz="4000" b="0" strike="noStrike" spc="-1" dirty="0">
              <a:solidFill>
                <a:srgbClr val="191EA2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6051240" y="6510240"/>
            <a:ext cx="166680" cy="362932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0DD0D94-298B-4D26-A779-2A9D0E41161C}" type="slidenum">
              <a:rPr lang="en-US" sz="1270" b="0" strike="noStrike" spc="-1">
                <a:solidFill>
                  <a:srgbClr val="191EA2"/>
                </a:solidFill>
                <a:latin typeface="Gill Sans"/>
                <a:ea typeface="Gill Sans"/>
              </a:rPr>
              <a:t>24</a:t>
            </a:fld>
            <a:endParaRPr lang="en-US" sz="1270" b="0" strike="noStrike" spc="-1">
              <a:latin typeface="Times New Roman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515700" y="1049510"/>
            <a:ext cx="10259876" cy="507852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4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lvl="1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0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000" dirty="0"/>
              <a:t>Start execution of the kernel</a:t>
            </a:r>
            <a:endParaRPr lang="en-US" sz="1600" dirty="0"/>
          </a:p>
          <a:p>
            <a:pPr marL="55397" indent="0">
              <a:spcBef>
                <a:spcPts val="0"/>
              </a:spcBef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SFMono-Regular"/>
              </a:rPr>
              <a:t>cl::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FMono-Regular"/>
              </a:rPr>
              <a:t>make_kernel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FMono-Regular"/>
              </a:rPr>
              <a:t>&lt;cl::Buffer, cl::Buffer, cl::Buffer&gt; </a:t>
            </a:r>
            <a:r>
              <a:rPr lang="en-US" sz="1600" b="1" i="0" dirty="0" err="1">
                <a:solidFill>
                  <a:srgbClr val="990000"/>
                </a:solidFill>
                <a:effectLst/>
                <a:latin typeface="SFMono-Regular"/>
              </a:rPr>
              <a:t>simple_add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FMono-Regular"/>
              </a:rPr>
              <a:t>(cl::Kernel(program, </a:t>
            </a:r>
            <a:r>
              <a:rPr lang="en-US" sz="1600" b="0" i="0" dirty="0">
                <a:solidFill>
                  <a:srgbClr val="DD1144"/>
                </a:solidFill>
                <a:effectLst/>
                <a:latin typeface="SFMono-Regular"/>
              </a:rPr>
              <a:t>"</a:t>
            </a:r>
            <a:r>
              <a:rPr lang="en-US" sz="1600" b="0" i="0" dirty="0" err="1">
                <a:solidFill>
                  <a:srgbClr val="DD1144"/>
                </a:solidFill>
                <a:effectLst/>
                <a:latin typeface="SFMono-Regular"/>
              </a:rPr>
              <a:t>simple_add</a:t>
            </a:r>
            <a:r>
              <a:rPr lang="en-US" sz="1600" b="0" i="0" dirty="0">
                <a:solidFill>
                  <a:srgbClr val="DD1144"/>
                </a:solidFill>
                <a:effectLst/>
                <a:latin typeface="SFMono-Regular"/>
              </a:rPr>
              <a:t>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FMono-Regular"/>
              </a:rPr>
              <a:t>)); </a:t>
            </a:r>
          </a:p>
          <a:p>
            <a:pPr marL="55397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SFMono-Regular"/>
            </a:endParaRPr>
          </a:p>
          <a:p>
            <a:pPr marL="55397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SFMono-Regular"/>
              </a:rPr>
              <a:t>// Create the ND Range (1D in this case) using SIZE total work-items</a:t>
            </a:r>
            <a:endParaRPr lang="en-US" sz="1600" b="0" i="0" dirty="0">
              <a:solidFill>
                <a:srgbClr val="000000"/>
              </a:solidFill>
              <a:effectLst/>
              <a:latin typeface="SFMono-Regular"/>
            </a:endParaRPr>
          </a:p>
          <a:p>
            <a:pPr marL="55397" indent="0">
              <a:spcBef>
                <a:spcPts val="0"/>
              </a:spcBef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SFMono-Regular"/>
              </a:rPr>
              <a:t>cl::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FMono-Regular"/>
              </a:rPr>
              <a:t>NDRange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lang="en-US" sz="1600" b="1" i="0" dirty="0">
                <a:solidFill>
                  <a:srgbClr val="990000"/>
                </a:solidFill>
                <a:effectLst/>
                <a:latin typeface="SFMono-Regular"/>
              </a:rPr>
              <a:t>global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FMono-Regular"/>
              </a:rPr>
              <a:t>(SIZE); </a:t>
            </a:r>
          </a:p>
          <a:p>
            <a:pPr marL="55397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SFMono-Regular"/>
            </a:endParaRPr>
          </a:p>
          <a:p>
            <a:pPr marL="55397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SFMono-Regular"/>
              </a:rPr>
              <a:t>// Start the kernel by specifying the queue to use, the </a:t>
            </a:r>
            <a:r>
              <a:rPr lang="en-US" sz="1600" dirty="0" err="1">
                <a:solidFill>
                  <a:srgbClr val="000000"/>
                </a:solidFill>
                <a:latin typeface="SFMono-Regular"/>
              </a:rPr>
              <a:t>NDRange</a:t>
            </a:r>
            <a:r>
              <a:rPr lang="en-US" sz="1600" dirty="0">
                <a:solidFill>
                  <a:srgbClr val="000000"/>
                </a:solidFill>
                <a:latin typeface="SFMono-Regular"/>
              </a:rPr>
              <a:t> (global), and the buffers for the parameters</a:t>
            </a:r>
          </a:p>
          <a:p>
            <a:pPr marL="55397" indent="0">
              <a:spcBef>
                <a:spcPts val="0"/>
              </a:spcBef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SFMono-Regular"/>
              </a:rPr>
              <a:t>// Then, wait for completion</a:t>
            </a:r>
          </a:p>
          <a:p>
            <a:pPr marL="55397" indent="0">
              <a:spcBef>
                <a:spcPts val="0"/>
              </a:spcBef>
              <a:buNone/>
            </a:pPr>
            <a:r>
              <a:rPr lang="en-US" sz="1600" b="0" i="0" dirty="0" err="1">
                <a:solidFill>
                  <a:srgbClr val="000000"/>
                </a:solidFill>
                <a:effectLst/>
                <a:latin typeface="SFMono-Regular"/>
              </a:rPr>
              <a:t>simple_add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FMono-Regular"/>
              </a:rPr>
              <a:t>(cl::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FMono-Regular"/>
              </a:rPr>
              <a:t>EnqueueArgs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FMono-Regular"/>
              </a:rPr>
              <a:t>(</a:t>
            </a:r>
            <a:r>
              <a:rPr lang="en-US" sz="1600" b="0" i="0" dirty="0">
                <a:solidFill>
                  <a:srgbClr val="0086B3"/>
                </a:solidFill>
                <a:effectLst/>
                <a:latin typeface="SFMono-Regular"/>
              </a:rPr>
              <a:t>queue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FMono-Regular"/>
              </a:rPr>
              <a:t>, global),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FMono-Regular"/>
              </a:rPr>
              <a:t>A_d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FMono-Regular"/>
              </a:rPr>
              <a:t>,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FMono-Regular"/>
              </a:rPr>
              <a:t>B_d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FMono-Regular"/>
              </a:rPr>
              <a:t>,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FMono-Regular"/>
              </a:rPr>
              <a:t>C_d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FMono-Regular"/>
              </a:rPr>
              <a:t>).wait();</a:t>
            </a:r>
          </a:p>
          <a:p>
            <a:pPr marL="55397" indent="0">
              <a:spcBef>
                <a:spcPts val="0"/>
              </a:spcBef>
              <a:buNone/>
            </a:pPr>
            <a:endParaRPr lang="en-US" sz="1400" b="0" i="0" dirty="0">
              <a:solidFill>
                <a:srgbClr val="000000"/>
              </a:solidFill>
              <a:effectLst/>
              <a:latin typeface="SFMono-Regular"/>
            </a:endParaRPr>
          </a:p>
          <a:p>
            <a:r>
              <a:rPr lang="en-US" sz="2000" dirty="0"/>
              <a:t>Read the results back from the device</a:t>
            </a:r>
          </a:p>
          <a:p>
            <a:pPr marL="55397" indent="0">
              <a:spcBef>
                <a:spcPts val="12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SFMono-Regular"/>
              </a:rPr>
              <a:t>// Reads the device buffer (</a:t>
            </a:r>
            <a:r>
              <a:rPr lang="en-US" sz="1600" dirty="0" err="1">
                <a:solidFill>
                  <a:srgbClr val="000000"/>
                </a:solidFill>
                <a:latin typeface="SFMono-Regular"/>
              </a:rPr>
              <a:t>C_d</a:t>
            </a:r>
            <a:r>
              <a:rPr lang="en-US" sz="1600" dirty="0">
                <a:solidFill>
                  <a:srgbClr val="000000"/>
                </a:solidFill>
                <a:latin typeface="SFMono-Regular"/>
              </a:rPr>
              <a:t>) into host array (</a:t>
            </a:r>
            <a:r>
              <a:rPr lang="en-US" sz="1600" dirty="0" err="1">
                <a:solidFill>
                  <a:srgbClr val="000000"/>
                </a:solidFill>
                <a:latin typeface="SFMono-Regular"/>
              </a:rPr>
              <a:t>C_h</a:t>
            </a:r>
            <a:r>
              <a:rPr lang="en-US" sz="1600" dirty="0">
                <a:solidFill>
                  <a:srgbClr val="000000"/>
                </a:solidFill>
                <a:latin typeface="SFMono-Regular"/>
              </a:rPr>
              <a:t>)</a:t>
            </a:r>
          </a:p>
          <a:p>
            <a:pPr marL="55397" indent="0">
              <a:spcBef>
                <a:spcPts val="0"/>
              </a:spcBef>
              <a:buNone/>
            </a:pPr>
            <a:r>
              <a:rPr lang="en-US" sz="1600" b="0" i="0" dirty="0" err="1">
                <a:solidFill>
                  <a:srgbClr val="0086B3"/>
                </a:solidFill>
                <a:effectLst/>
                <a:latin typeface="SFMono-Regular"/>
              </a:rPr>
              <a:t>queue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FMono-Regular"/>
              </a:rPr>
              <a:t>.enqueueReadBuffer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FMono-Regular"/>
              </a:rPr>
              <a:t>(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FMono-Regular"/>
              </a:rPr>
              <a:t>C_d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FMono-Regular"/>
              </a:rPr>
              <a:t>, CL_TRUE, </a:t>
            </a:r>
            <a:r>
              <a:rPr lang="en-US" sz="1600" b="0" i="0" dirty="0">
                <a:solidFill>
                  <a:srgbClr val="008080"/>
                </a:solidFill>
                <a:effectLst/>
                <a:latin typeface="SFMono-Regular"/>
              </a:rPr>
              <a:t>0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FMono-Regular"/>
              </a:rPr>
              <a:t>, </a:t>
            </a:r>
            <a:r>
              <a:rPr lang="en-US" sz="1600" b="1" i="0" dirty="0" err="1">
                <a:solidFill>
                  <a:srgbClr val="333333"/>
                </a:solidFill>
                <a:effectLst/>
                <a:latin typeface="SFMono-Regular"/>
              </a:rPr>
              <a:t>sizeof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FMono-Regular"/>
              </a:rPr>
              <a:t>(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SFMono-Regular"/>
              </a:rPr>
              <a:t>int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FMono-Regular"/>
              </a:rPr>
              <a:t>) * SIZE,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FMono-Regular"/>
              </a:rPr>
              <a:t>C_h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FMono-Regular"/>
              </a:rPr>
              <a:t>);</a:t>
            </a:r>
          </a:p>
          <a:p>
            <a:pPr marL="55397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SFMono-Regular"/>
            </a:endParaRPr>
          </a:p>
          <a:p>
            <a:r>
              <a:rPr lang="en-US" sz="2000" dirty="0"/>
              <a:t>Done!</a:t>
            </a:r>
          </a:p>
          <a:p>
            <a:pPr lvl="1"/>
            <a:r>
              <a:rPr lang="en-US" sz="1600" dirty="0"/>
              <a:t>See </a:t>
            </a:r>
            <a:r>
              <a:rPr lang="en-US" sz="1600" dirty="0">
                <a:hlinkClick r:id="rId2"/>
              </a:rPr>
              <a:t>https://github.com/ULHPC/tutorials/blob/devel/gpu/opencl/code/exercise1.cpp</a:t>
            </a:r>
            <a:r>
              <a:rPr lang="en-US" sz="1600" dirty="0"/>
              <a:t> for complete code</a:t>
            </a:r>
          </a:p>
          <a:p>
            <a:pPr lvl="1"/>
            <a:endParaRPr lang="en-US" sz="1600" dirty="0"/>
          </a:p>
          <a:p>
            <a:pPr marL="55397" indent="0">
              <a:buNone/>
            </a:pPr>
            <a:endParaRPr lang="en-US" sz="2000" dirty="0"/>
          </a:p>
          <a:p>
            <a:pPr marL="55397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SFMono-Regular"/>
              </a:rPr>
              <a:t>	</a:t>
            </a:r>
          </a:p>
          <a:p>
            <a:pPr marL="55397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SFMono-Regular"/>
            </a:endParaRPr>
          </a:p>
          <a:p>
            <a:pPr marL="55397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SFMono-Regular"/>
            </a:endParaRPr>
          </a:p>
          <a:p>
            <a:pPr marL="55397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SFMono-Regular"/>
            </a:endParaRPr>
          </a:p>
          <a:p>
            <a:pPr marL="55397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SFMono-Regular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8AB8EC-2402-0DBA-BD61-0B32C7C866AD}"/>
              </a:ext>
            </a:extLst>
          </p:cNvPr>
          <p:cNvSpPr txBox="1"/>
          <p:nvPr/>
        </p:nvSpPr>
        <p:spPr>
          <a:xfrm>
            <a:off x="6606988" y="6386076"/>
            <a:ext cx="54326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457200" rtl="0" latinLnBrk="1" hangingPunct="0"/>
            <a:r>
              <a:rPr lang="en-US" sz="1200" dirty="0"/>
              <a:t>Example from https://ulhpc-tutorials.readthedocs.io/en/latest/gpu/opencl/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530358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626840" y="0"/>
            <a:ext cx="730620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OpenCL </a:t>
            </a:r>
            <a:r>
              <a:rPr lang="en-US" sz="4000" b="1" spc="-1" dirty="0">
                <a:solidFill>
                  <a:srgbClr val="191EA2"/>
                </a:solidFill>
                <a:latin typeface="Arial"/>
                <a:ea typeface="Gill Sans Light"/>
              </a:rPr>
              <a:t>Additional Topics</a:t>
            </a:r>
            <a:endParaRPr lang="en-US" sz="4000" b="0" strike="noStrike" spc="-1" dirty="0">
              <a:solidFill>
                <a:srgbClr val="191EA2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6051240" y="6510240"/>
            <a:ext cx="166680" cy="362932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0DD0D94-298B-4D26-A779-2A9D0E41161C}" type="slidenum">
              <a:rPr lang="en-US" sz="1270" b="0" strike="noStrike" spc="-1">
                <a:solidFill>
                  <a:srgbClr val="191EA2"/>
                </a:solidFill>
                <a:latin typeface="Gill Sans"/>
                <a:ea typeface="Gill Sans"/>
              </a:rPr>
              <a:t>25</a:t>
            </a:fld>
            <a:endParaRPr lang="en-US" sz="1270" b="0" strike="noStrike" spc="-1">
              <a:latin typeface="Times New Roman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515700" y="1049510"/>
            <a:ext cx="10259876" cy="507852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4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lvl="1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0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/>
              <a:t>Use of local and private memory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Requires explicit transfers in kernel code</a:t>
            </a:r>
          </a:p>
          <a:p>
            <a:pPr>
              <a:spcAft>
                <a:spcPts val="600"/>
              </a:spcAft>
            </a:pPr>
            <a:r>
              <a:rPr lang="en-US" dirty="0"/>
              <a:t>Synchronization of work-items in a work-group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As kernel code gets more complex, some work-items need to wait until other work-items complete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Example:</a:t>
            </a:r>
          </a:p>
          <a:p>
            <a:pPr lvl="3">
              <a:spcAft>
                <a:spcPts val="600"/>
              </a:spcAft>
            </a:pPr>
            <a:r>
              <a:rPr lang="en-US" dirty="0"/>
              <a:t>16 work items do a vector-multiply and store the result in local memory</a:t>
            </a:r>
          </a:p>
          <a:p>
            <a:pPr lvl="3">
              <a:spcAft>
                <a:spcPts val="600"/>
              </a:spcAft>
            </a:pPr>
            <a:r>
              <a:rPr lang="en-US" dirty="0"/>
              <a:t>1 of those work items accumulates the products (after all 16 finish the multiply)</a:t>
            </a:r>
          </a:p>
          <a:p>
            <a:pPr>
              <a:spcAft>
                <a:spcPts val="600"/>
              </a:spcAft>
            </a:pPr>
            <a:r>
              <a:rPr lang="en-US" dirty="0"/>
              <a:t>Pipes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Enabling “deep” parallelism across kernels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Very important for FPGAs</a:t>
            </a:r>
          </a:p>
          <a:p>
            <a:pPr>
              <a:spcAft>
                <a:spcPts val="600"/>
              </a:spcAft>
            </a:pPr>
            <a:r>
              <a:rPr lang="en-US" dirty="0"/>
              <a:t>Numerous </a:t>
            </a:r>
            <a:r>
              <a:rPr lang="en-US"/>
              <a:t>optimization strategies</a:t>
            </a:r>
            <a:endParaRPr lang="en-US" dirty="0"/>
          </a:p>
          <a:p>
            <a:pPr lvl="2"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 marL="55397" indent="0">
              <a:spcBef>
                <a:spcPts val="0"/>
              </a:spcBef>
              <a:buNone/>
            </a:pPr>
            <a:endParaRPr lang="en-US" dirty="0"/>
          </a:p>
          <a:p>
            <a:pPr lvl="1"/>
            <a:endParaRPr lang="en-US" sz="2400" dirty="0"/>
          </a:p>
          <a:p>
            <a:pPr marL="55397" indent="0">
              <a:buNone/>
            </a:pPr>
            <a:endParaRPr lang="en-US" dirty="0"/>
          </a:p>
          <a:p>
            <a:pPr marL="55397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SFMono-Regular"/>
              </a:rPr>
              <a:t>	</a:t>
            </a:r>
          </a:p>
          <a:p>
            <a:pPr marL="55397" indent="0"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  <a:latin typeface="SFMono-Regular"/>
            </a:endParaRPr>
          </a:p>
          <a:p>
            <a:pPr marL="55397" indent="0"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  <a:latin typeface="SFMono-Regular"/>
            </a:endParaRPr>
          </a:p>
          <a:p>
            <a:pPr marL="55397" indent="0"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  <a:latin typeface="SFMono-Regular"/>
            </a:endParaRPr>
          </a:p>
          <a:p>
            <a:pPr marL="55397" indent="0"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  <a:latin typeface="SFMono-Regular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8AB8EC-2402-0DBA-BD61-0B32C7C866AD}"/>
              </a:ext>
            </a:extLst>
          </p:cNvPr>
          <p:cNvSpPr txBox="1"/>
          <p:nvPr/>
        </p:nvSpPr>
        <p:spPr>
          <a:xfrm>
            <a:off x="6606988" y="6386076"/>
            <a:ext cx="54326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457200" rtl="0" latinLnBrk="1" hangingPunct="0"/>
            <a:r>
              <a:rPr lang="en-US" sz="1200" dirty="0"/>
              <a:t>Example from https://ulhpc-tutorials.readthedocs.io/en/latest/gpu/opencl/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5376638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626839" y="0"/>
            <a:ext cx="9381819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Heterogeneous Parallel Programming</a:t>
            </a:r>
            <a:endParaRPr lang="en-US" sz="4000" b="0" strike="noStrike" spc="-1" dirty="0">
              <a:solidFill>
                <a:srgbClr val="191EA2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6051239" y="6510240"/>
            <a:ext cx="187636" cy="1944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0DD0D94-298B-4D26-A779-2A9D0E41161C}" type="slidenum">
              <a:rPr lang="en-US" sz="1270" b="0" strike="noStrike" spc="-1">
                <a:solidFill>
                  <a:srgbClr val="191EA2"/>
                </a:solidFill>
                <a:latin typeface="Gill Sans"/>
                <a:ea typeface="Gill Sans"/>
              </a:rPr>
              <a:t>3</a:t>
            </a:fld>
            <a:endParaRPr lang="en-US" sz="1270" b="0" strike="noStrike" spc="-1" dirty="0">
              <a:latin typeface="Times New Roman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469704" y="1138780"/>
            <a:ext cx="11163072" cy="507852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4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lvl="1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0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Programming goal: divide computation on data structure across parallel threads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55397" indent="0">
              <a:buNone/>
            </a:pPr>
            <a:endParaRPr lang="en-US" sz="2000" dirty="0"/>
          </a:p>
          <a:p>
            <a:pPr marL="55397" indent="0">
              <a:buNone/>
            </a:pPr>
            <a:endParaRPr lang="en-US" sz="2000" dirty="0"/>
          </a:p>
          <a:p>
            <a:pPr marL="55397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B5B755-8F1A-910F-CDAA-3AB4296C0A63}"/>
              </a:ext>
            </a:extLst>
          </p:cNvPr>
          <p:cNvSpPr txBox="1"/>
          <p:nvPr/>
        </p:nvSpPr>
        <p:spPr>
          <a:xfrm>
            <a:off x="545886" y="2328263"/>
            <a:ext cx="2385830" cy="88998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sz="2400" dirty="0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for (int i=0; i &lt; N; i++) {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	c[i] = a[i] + b[i];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}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806E246-B77E-6CA8-B737-2D65FE2E95FE}"/>
              </a:ext>
            </a:extLst>
          </p:cNvPr>
          <p:cNvSpPr/>
          <p:nvPr/>
        </p:nvSpPr>
        <p:spPr bwMode="auto">
          <a:xfrm>
            <a:off x="3891558" y="2778830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cxnSp>
        <p:nvCxnSpPr>
          <p:cNvPr id="4" name="Straight Arrow Connector 50">
            <a:extLst>
              <a:ext uri="{FF2B5EF4-FFF2-40B4-BE49-F238E27FC236}">
                <a16:creationId xmlns:a16="http://schemas.microsoft.com/office/drawing/2014/main" id="{AE4B591B-D5AF-0B0E-E3F2-2D8691A7F379}"/>
              </a:ext>
            </a:extLst>
          </p:cNvPr>
          <p:cNvCxnSpPr>
            <a:cxnSpLocks/>
            <a:stCxn id="41" idx="2"/>
            <a:endCxn id="3" idx="1"/>
          </p:cNvCxnSpPr>
          <p:nvPr/>
        </p:nvCxnSpPr>
        <p:spPr>
          <a:xfrm>
            <a:off x="3686694" y="2663843"/>
            <a:ext cx="256506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" name="Straight Arrow Connector 50">
            <a:extLst>
              <a:ext uri="{FF2B5EF4-FFF2-40B4-BE49-F238E27FC236}">
                <a16:creationId xmlns:a16="http://schemas.microsoft.com/office/drawing/2014/main" id="{69F996C4-F143-5751-9F26-F0911CA669A6}"/>
              </a:ext>
            </a:extLst>
          </p:cNvPr>
          <p:cNvCxnSpPr>
            <a:cxnSpLocks/>
            <a:stCxn id="37" idx="2"/>
            <a:endCxn id="3" idx="7"/>
          </p:cNvCxnSpPr>
          <p:nvPr/>
        </p:nvCxnSpPr>
        <p:spPr>
          <a:xfrm flipH="1">
            <a:off x="4192549" y="2663843"/>
            <a:ext cx="246140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Arrow Connector 50">
            <a:extLst>
              <a:ext uri="{FF2B5EF4-FFF2-40B4-BE49-F238E27FC236}">
                <a16:creationId xmlns:a16="http://schemas.microsoft.com/office/drawing/2014/main" id="{B83B35BE-184C-B55E-2511-D14EC193DC3B}"/>
              </a:ext>
            </a:extLst>
          </p:cNvPr>
          <p:cNvCxnSpPr>
            <a:cxnSpLocks/>
            <a:stCxn id="3" idx="4"/>
            <a:endCxn id="43" idx="0"/>
          </p:cNvCxnSpPr>
          <p:nvPr/>
        </p:nvCxnSpPr>
        <p:spPr>
          <a:xfrm flipH="1">
            <a:off x="4067874" y="3131463"/>
            <a:ext cx="1" cy="143886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3C5E7B4-5FD2-C1CD-7935-B5575A89E2B5}"/>
              </a:ext>
            </a:extLst>
          </p:cNvPr>
          <p:cNvSpPr/>
          <p:nvPr/>
        </p:nvSpPr>
        <p:spPr>
          <a:xfrm>
            <a:off x="4124252" y="2233366"/>
            <a:ext cx="628873" cy="430477"/>
          </a:xfrm>
          <a:prstGeom prst="rect">
            <a:avLst/>
          </a:prstGeom>
          <a:noFill/>
          <a:ln w="9525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anose="020B0604020202020204" pitchFamily="34" charset="0"/>
                <a:ea typeface="Gill Sans"/>
                <a:cs typeface="Helvetica" panose="020B0604020202020204" pitchFamily="34" charset="0"/>
                <a:sym typeface="Gill Sans"/>
              </a:rPr>
              <a:t>b[0]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7584F67-9290-8D81-5845-26422069D82A}"/>
              </a:ext>
            </a:extLst>
          </p:cNvPr>
          <p:cNvSpPr/>
          <p:nvPr/>
        </p:nvSpPr>
        <p:spPr>
          <a:xfrm>
            <a:off x="3372257" y="2233366"/>
            <a:ext cx="628873" cy="430477"/>
          </a:xfrm>
          <a:prstGeom prst="rect">
            <a:avLst/>
          </a:prstGeom>
          <a:noFill/>
          <a:ln w="9525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anose="020B0604020202020204" pitchFamily="34" charset="0"/>
                <a:ea typeface="Gill Sans"/>
                <a:cs typeface="Helvetica" panose="020B0604020202020204" pitchFamily="34" charset="0"/>
                <a:sym typeface="Gill Sans"/>
              </a:rPr>
              <a:t>a[0]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469DFD5-6C10-3A97-39EE-3D42181A81F5}"/>
              </a:ext>
            </a:extLst>
          </p:cNvPr>
          <p:cNvSpPr/>
          <p:nvPr/>
        </p:nvSpPr>
        <p:spPr>
          <a:xfrm>
            <a:off x="3753437" y="3275349"/>
            <a:ext cx="628873" cy="430477"/>
          </a:xfrm>
          <a:prstGeom prst="rect">
            <a:avLst/>
          </a:prstGeom>
          <a:noFill/>
          <a:ln w="9525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anose="020B0604020202020204" pitchFamily="34" charset="0"/>
                <a:ea typeface="Gill Sans"/>
                <a:cs typeface="Helvetica" panose="020B0604020202020204" pitchFamily="34" charset="0"/>
                <a:sym typeface="Gill Sans"/>
              </a:rPr>
              <a:t>c[0]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DE0CB14-48E9-6335-F0C6-AB86805641D9}"/>
              </a:ext>
            </a:extLst>
          </p:cNvPr>
          <p:cNvSpPr/>
          <p:nvPr/>
        </p:nvSpPr>
        <p:spPr bwMode="auto">
          <a:xfrm>
            <a:off x="9061557" y="2778831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cxnSp>
        <p:nvCxnSpPr>
          <p:cNvPr id="46" name="Straight Arrow Connector 50">
            <a:extLst>
              <a:ext uri="{FF2B5EF4-FFF2-40B4-BE49-F238E27FC236}">
                <a16:creationId xmlns:a16="http://schemas.microsoft.com/office/drawing/2014/main" id="{679B76A0-3DD3-48B8-B99E-EC018FDA70F1}"/>
              </a:ext>
            </a:extLst>
          </p:cNvPr>
          <p:cNvCxnSpPr>
            <a:cxnSpLocks/>
            <a:stCxn id="50" idx="2"/>
            <a:endCxn id="45" idx="1"/>
          </p:cNvCxnSpPr>
          <p:nvPr/>
        </p:nvCxnSpPr>
        <p:spPr>
          <a:xfrm>
            <a:off x="8856693" y="2663844"/>
            <a:ext cx="256506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Straight Arrow Connector 50">
            <a:extLst>
              <a:ext uri="{FF2B5EF4-FFF2-40B4-BE49-F238E27FC236}">
                <a16:creationId xmlns:a16="http://schemas.microsoft.com/office/drawing/2014/main" id="{680B994C-689F-036C-8001-24A5F36A68C1}"/>
              </a:ext>
            </a:extLst>
          </p:cNvPr>
          <p:cNvCxnSpPr>
            <a:cxnSpLocks/>
            <a:stCxn id="49" idx="2"/>
            <a:endCxn id="45" idx="7"/>
          </p:cNvCxnSpPr>
          <p:nvPr/>
        </p:nvCxnSpPr>
        <p:spPr>
          <a:xfrm flipH="1">
            <a:off x="9362548" y="2663844"/>
            <a:ext cx="246140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Straight Arrow Connector 50">
            <a:extLst>
              <a:ext uri="{FF2B5EF4-FFF2-40B4-BE49-F238E27FC236}">
                <a16:creationId xmlns:a16="http://schemas.microsoft.com/office/drawing/2014/main" id="{BFB24F73-4BB3-5A49-9221-3C3144731F33}"/>
              </a:ext>
            </a:extLst>
          </p:cNvPr>
          <p:cNvCxnSpPr>
            <a:cxnSpLocks/>
            <a:stCxn id="45" idx="4"/>
            <a:endCxn id="51" idx="0"/>
          </p:cNvCxnSpPr>
          <p:nvPr/>
        </p:nvCxnSpPr>
        <p:spPr>
          <a:xfrm flipH="1">
            <a:off x="9237873" y="3131464"/>
            <a:ext cx="1" cy="143886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B278ED71-835C-470D-04A0-56049067A8EE}"/>
              </a:ext>
            </a:extLst>
          </p:cNvPr>
          <p:cNvSpPr/>
          <p:nvPr/>
        </p:nvSpPr>
        <p:spPr>
          <a:xfrm>
            <a:off x="9294251" y="2233367"/>
            <a:ext cx="628873" cy="430477"/>
          </a:xfrm>
          <a:prstGeom prst="rect">
            <a:avLst/>
          </a:prstGeom>
          <a:noFill/>
          <a:ln w="9525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anose="020B0604020202020204" pitchFamily="34" charset="0"/>
                <a:ea typeface="Gill Sans"/>
                <a:cs typeface="Helvetica" panose="020B0604020202020204" pitchFamily="34" charset="0"/>
                <a:sym typeface="Gill Sans"/>
              </a:rPr>
              <a:t>b[N-1]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5108DC1-58EE-080E-F76C-8B91AAE6E504}"/>
              </a:ext>
            </a:extLst>
          </p:cNvPr>
          <p:cNvSpPr/>
          <p:nvPr/>
        </p:nvSpPr>
        <p:spPr>
          <a:xfrm>
            <a:off x="8542256" y="2233367"/>
            <a:ext cx="628873" cy="430477"/>
          </a:xfrm>
          <a:prstGeom prst="rect">
            <a:avLst/>
          </a:prstGeom>
          <a:noFill/>
          <a:ln w="9525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anose="020B0604020202020204" pitchFamily="34" charset="0"/>
                <a:ea typeface="Gill Sans"/>
                <a:cs typeface="Helvetica" panose="020B0604020202020204" pitchFamily="34" charset="0"/>
                <a:sym typeface="Gill Sans"/>
              </a:rPr>
              <a:t>a[N-1]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6367294-1A26-BFF2-2E99-E54D409F606B}"/>
              </a:ext>
            </a:extLst>
          </p:cNvPr>
          <p:cNvSpPr/>
          <p:nvPr/>
        </p:nvSpPr>
        <p:spPr>
          <a:xfrm>
            <a:off x="8923436" y="3275350"/>
            <a:ext cx="628873" cy="430477"/>
          </a:xfrm>
          <a:prstGeom prst="rect">
            <a:avLst/>
          </a:prstGeom>
          <a:noFill/>
          <a:ln w="9525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anose="020B0604020202020204" pitchFamily="34" charset="0"/>
                <a:ea typeface="Gill Sans"/>
                <a:cs typeface="Helvetica" panose="020B0604020202020204" pitchFamily="34" charset="0"/>
                <a:sym typeface="Gill Sans"/>
              </a:rPr>
              <a:t>c[N-1]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425C9C3-1C90-8ECE-9EFA-79747333C496}"/>
              </a:ext>
            </a:extLst>
          </p:cNvPr>
          <p:cNvSpPr/>
          <p:nvPr/>
        </p:nvSpPr>
        <p:spPr bwMode="auto">
          <a:xfrm>
            <a:off x="5437766" y="2778829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cxnSp>
        <p:nvCxnSpPr>
          <p:cNvPr id="53" name="Straight Arrow Connector 50">
            <a:extLst>
              <a:ext uri="{FF2B5EF4-FFF2-40B4-BE49-F238E27FC236}">
                <a16:creationId xmlns:a16="http://schemas.microsoft.com/office/drawing/2014/main" id="{4190C968-236E-D196-92FD-3C78300B20B7}"/>
              </a:ext>
            </a:extLst>
          </p:cNvPr>
          <p:cNvCxnSpPr>
            <a:cxnSpLocks/>
            <a:stCxn id="57" idx="2"/>
            <a:endCxn id="52" idx="1"/>
          </p:cNvCxnSpPr>
          <p:nvPr/>
        </p:nvCxnSpPr>
        <p:spPr>
          <a:xfrm>
            <a:off x="5232902" y="2663842"/>
            <a:ext cx="256506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Straight Arrow Connector 50">
            <a:extLst>
              <a:ext uri="{FF2B5EF4-FFF2-40B4-BE49-F238E27FC236}">
                <a16:creationId xmlns:a16="http://schemas.microsoft.com/office/drawing/2014/main" id="{0C11C2B0-B82B-1FDA-ACEB-C9F23AB1DB86}"/>
              </a:ext>
            </a:extLst>
          </p:cNvPr>
          <p:cNvCxnSpPr>
            <a:cxnSpLocks/>
            <a:stCxn id="56" idx="2"/>
            <a:endCxn id="52" idx="7"/>
          </p:cNvCxnSpPr>
          <p:nvPr/>
        </p:nvCxnSpPr>
        <p:spPr>
          <a:xfrm flipH="1">
            <a:off x="5738757" y="2663842"/>
            <a:ext cx="246140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5" name="Straight Arrow Connector 50">
            <a:extLst>
              <a:ext uri="{FF2B5EF4-FFF2-40B4-BE49-F238E27FC236}">
                <a16:creationId xmlns:a16="http://schemas.microsoft.com/office/drawing/2014/main" id="{D24A9F28-F4DE-6C7F-A018-0649EA77103C}"/>
              </a:ext>
            </a:extLst>
          </p:cNvPr>
          <p:cNvCxnSpPr>
            <a:cxnSpLocks/>
            <a:stCxn id="52" idx="4"/>
            <a:endCxn id="58" idx="0"/>
          </p:cNvCxnSpPr>
          <p:nvPr/>
        </p:nvCxnSpPr>
        <p:spPr>
          <a:xfrm flipH="1">
            <a:off x="5614082" y="3131462"/>
            <a:ext cx="1" cy="143886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60F88445-8FF8-C6A3-F503-ACDA28514539}"/>
              </a:ext>
            </a:extLst>
          </p:cNvPr>
          <p:cNvSpPr/>
          <p:nvPr/>
        </p:nvSpPr>
        <p:spPr>
          <a:xfrm>
            <a:off x="5670460" y="2233365"/>
            <a:ext cx="628873" cy="430477"/>
          </a:xfrm>
          <a:prstGeom prst="rect">
            <a:avLst/>
          </a:prstGeom>
          <a:noFill/>
          <a:ln w="9525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anose="020B0604020202020204" pitchFamily="34" charset="0"/>
                <a:ea typeface="Gill Sans"/>
                <a:cs typeface="Helvetica" panose="020B0604020202020204" pitchFamily="34" charset="0"/>
                <a:sym typeface="Gill Sans"/>
              </a:rPr>
              <a:t>b[1]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AB792CC-046C-66B1-78E7-5620816D67BC}"/>
              </a:ext>
            </a:extLst>
          </p:cNvPr>
          <p:cNvSpPr/>
          <p:nvPr/>
        </p:nvSpPr>
        <p:spPr>
          <a:xfrm>
            <a:off x="4918465" y="2233365"/>
            <a:ext cx="628873" cy="430477"/>
          </a:xfrm>
          <a:prstGeom prst="rect">
            <a:avLst/>
          </a:prstGeom>
          <a:noFill/>
          <a:ln w="9525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anose="020B0604020202020204" pitchFamily="34" charset="0"/>
                <a:ea typeface="Gill Sans"/>
                <a:cs typeface="Helvetica" panose="020B0604020202020204" pitchFamily="34" charset="0"/>
                <a:sym typeface="Gill Sans"/>
              </a:rPr>
              <a:t>a[1]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F964DA0-3ECB-6A62-BE82-15420972F404}"/>
              </a:ext>
            </a:extLst>
          </p:cNvPr>
          <p:cNvSpPr/>
          <p:nvPr/>
        </p:nvSpPr>
        <p:spPr>
          <a:xfrm>
            <a:off x="5299645" y="3275348"/>
            <a:ext cx="628873" cy="430477"/>
          </a:xfrm>
          <a:prstGeom prst="rect">
            <a:avLst/>
          </a:prstGeom>
          <a:noFill/>
          <a:ln w="9525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anose="020B0604020202020204" pitchFamily="34" charset="0"/>
                <a:ea typeface="Gill Sans"/>
                <a:cs typeface="Helvetica" panose="020B0604020202020204" pitchFamily="34" charset="0"/>
                <a:sym typeface="Gill Sans"/>
              </a:rPr>
              <a:t>c[1]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D89B234-EE46-15CF-2E7F-FB4DD6175517}"/>
              </a:ext>
            </a:extLst>
          </p:cNvPr>
          <p:cNvSpPr/>
          <p:nvPr/>
        </p:nvSpPr>
        <p:spPr bwMode="auto">
          <a:xfrm>
            <a:off x="6938572" y="2778827"/>
            <a:ext cx="352633" cy="3526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</a:t>
            </a:r>
          </a:p>
        </p:txBody>
      </p:sp>
      <p:cxnSp>
        <p:nvCxnSpPr>
          <p:cNvPr id="60" name="Straight Arrow Connector 50">
            <a:extLst>
              <a:ext uri="{FF2B5EF4-FFF2-40B4-BE49-F238E27FC236}">
                <a16:creationId xmlns:a16="http://schemas.microsoft.com/office/drawing/2014/main" id="{FA19FAE5-A116-1893-D883-C01224F1FC1F}"/>
              </a:ext>
            </a:extLst>
          </p:cNvPr>
          <p:cNvCxnSpPr>
            <a:cxnSpLocks/>
            <a:stCxn id="128" idx="2"/>
            <a:endCxn id="59" idx="1"/>
          </p:cNvCxnSpPr>
          <p:nvPr/>
        </p:nvCxnSpPr>
        <p:spPr>
          <a:xfrm>
            <a:off x="6733708" y="2663840"/>
            <a:ext cx="256506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Straight Arrow Connector 50">
            <a:extLst>
              <a:ext uri="{FF2B5EF4-FFF2-40B4-BE49-F238E27FC236}">
                <a16:creationId xmlns:a16="http://schemas.microsoft.com/office/drawing/2014/main" id="{BDDE8E8F-2F3F-CCB3-4C48-D4F6256B1597}"/>
              </a:ext>
            </a:extLst>
          </p:cNvPr>
          <p:cNvCxnSpPr>
            <a:cxnSpLocks/>
            <a:stCxn id="63" idx="2"/>
            <a:endCxn id="59" idx="7"/>
          </p:cNvCxnSpPr>
          <p:nvPr/>
        </p:nvCxnSpPr>
        <p:spPr>
          <a:xfrm flipH="1">
            <a:off x="7239563" y="2663840"/>
            <a:ext cx="246140" cy="1666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2" name="Straight Arrow Connector 50">
            <a:extLst>
              <a:ext uri="{FF2B5EF4-FFF2-40B4-BE49-F238E27FC236}">
                <a16:creationId xmlns:a16="http://schemas.microsoft.com/office/drawing/2014/main" id="{C2D5B4BC-96DE-F5E4-F9CF-0587D103A307}"/>
              </a:ext>
            </a:extLst>
          </p:cNvPr>
          <p:cNvCxnSpPr>
            <a:cxnSpLocks/>
            <a:stCxn id="59" idx="4"/>
            <a:endCxn id="129" idx="0"/>
          </p:cNvCxnSpPr>
          <p:nvPr/>
        </p:nvCxnSpPr>
        <p:spPr>
          <a:xfrm flipH="1">
            <a:off x="7114888" y="3131460"/>
            <a:ext cx="1" cy="143886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40BA4611-BA90-FBB8-BD42-A3CBA3F0F28D}"/>
              </a:ext>
            </a:extLst>
          </p:cNvPr>
          <p:cNvSpPr/>
          <p:nvPr/>
        </p:nvSpPr>
        <p:spPr>
          <a:xfrm>
            <a:off x="7171266" y="2233363"/>
            <a:ext cx="628873" cy="430477"/>
          </a:xfrm>
          <a:prstGeom prst="rect">
            <a:avLst/>
          </a:prstGeom>
          <a:noFill/>
          <a:ln w="9525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anose="020B0604020202020204" pitchFamily="34" charset="0"/>
                <a:ea typeface="Gill Sans"/>
                <a:cs typeface="Helvetica" panose="020B0604020202020204" pitchFamily="34" charset="0"/>
                <a:sym typeface="Gill Sans"/>
              </a:rPr>
              <a:t>b[2]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0D881A5F-6B2E-64E5-2329-3A608A42BB5A}"/>
              </a:ext>
            </a:extLst>
          </p:cNvPr>
          <p:cNvSpPr/>
          <p:nvPr/>
        </p:nvSpPr>
        <p:spPr>
          <a:xfrm>
            <a:off x="6419271" y="2233363"/>
            <a:ext cx="628873" cy="430477"/>
          </a:xfrm>
          <a:prstGeom prst="rect">
            <a:avLst/>
          </a:prstGeom>
          <a:noFill/>
          <a:ln w="9525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anose="020B0604020202020204" pitchFamily="34" charset="0"/>
                <a:ea typeface="Gill Sans"/>
                <a:cs typeface="Helvetica" panose="020B0604020202020204" pitchFamily="34" charset="0"/>
                <a:sym typeface="Gill Sans"/>
              </a:rPr>
              <a:t>a[2]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A943CBA-8AF4-9CC3-5E2C-CBA4E52C6226}"/>
              </a:ext>
            </a:extLst>
          </p:cNvPr>
          <p:cNvSpPr/>
          <p:nvPr/>
        </p:nvSpPr>
        <p:spPr>
          <a:xfrm>
            <a:off x="6800451" y="3275346"/>
            <a:ext cx="628873" cy="430477"/>
          </a:xfrm>
          <a:prstGeom prst="rect">
            <a:avLst/>
          </a:prstGeom>
          <a:noFill/>
          <a:ln w="9525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anose="020B0604020202020204" pitchFamily="34" charset="0"/>
                <a:ea typeface="Gill Sans"/>
                <a:cs typeface="Helvetica" panose="020B0604020202020204" pitchFamily="34" charset="0"/>
                <a:sym typeface="Gill Sans"/>
              </a:rPr>
              <a:t>c[2]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5C54-BCEA-5BFB-16D1-2F3A84660EB0}"/>
              </a:ext>
            </a:extLst>
          </p:cNvPr>
          <p:cNvSpPr txBox="1"/>
          <p:nvPr/>
        </p:nvSpPr>
        <p:spPr>
          <a:xfrm>
            <a:off x="10108404" y="2468107"/>
            <a:ext cx="1941687" cy="88998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sz="2400" dirty="0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kernel(int i) {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	c[i] = a[i] + b[i];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}</a:t>
            </a:r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CED717F5-E2D1-11FA-490D-671C86E1A337}"/>
              </a:ext>
            </a:extLst>
          </p:cNvPr>
          <p:cNvSpPr/>
          <p:nvPr/>
        </p:nvSpPr>
        <p:spPr>
          <a:xfrm>
            <a:off x="8439378" y="2085091"/>
            <a:ext cx="1556722" cy="1707249"/>
          </a:xfrm>
          <a:prstGeom prst="roundRect">
            <a:avLst/>
          </a:prstGeom>
          <a:noFill/>
          <a:ln w="25400" cap="flat">
            <a:solidFill>
              <a:srgbClr val="000000"/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50241D9-A4B7-B770-28D4-BFC046B6E77E}"/>
              </a:ext>
            </a:extLst>
          </p:cNvPr>
          <p:cNvSpPr txBox="1"/>
          <p:nvPr/>
        </p:nvSpPr>
        <p:spPr>
          <a:xfrm>
            <a:off x="10054577" y="2069010"/>
            <a:ext cx="181808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</a:rPr>
              <a:t>2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) Define kernel</a:t>
            </a:r>
          </a:p>
        </p:txBody>
      </p:sp>
      <p:sp>
        <p:nvSpPr>
          <p:cNvPr id="133" name="Left Brace 132">
            <a:extLst>
              <a:ext uri="{FF2B5EF4-FFF2-40B4-BE49-F238E27FC236}">
                <a16:creationId xmlns:a16="http://schemas.microsoft.com/office/drawing/2014/main" id="{F5A50DBE-72A4-37DF-B9F9-3DD0DF08B931}"/>
              </a:ext>
            </a:extLst>
          </p:cNvPr>
          <p:cNvSpPr/>
          <p:nvPr/>
        </p:nvSpPr>
        <p:spPr>
          <a:xfrm rot="16200000">
            <a:off x="3979376" y="3161861"/>
            <a:ext cx="166631" cy="1380866"/>
          </a:xfrm>
          <a:prstGeom prst="leftBrace">
            <a:avLst>
              <a:gd name="adj1" fmla="val 61684"/>
              <a:gd name="adj2" fmla="val 50000"/>
            </a:avLst>
          </a:prstGeom>
          <a:noFill/>
          <a:ln w="1587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34" name="Left Brace 133">
            <a:extLst>
              <a:ext uri="{FF2B5EF4-FFF2-40B4-BE49-F238E27FC236}">
                <a16:creationId xmlns:a16="http://schemas.microsoft.com/office/drawing/2014/main" id="{F12FF2D8-FC0E-A158-5EA7-E5270758C8C3}"/>
              </a:ext>
            </a:extLst>
          </p:cNvPr>
          <p:cNvSpPr/>
          <p:nvPr/>
        </p:nvSpPr>
        <p:spPr>
          <a:xfrm rot="16200000">
            <a:off x="5544000" y="3161861"/>
            <a:ext cx="166631" cy="1380866"/>
          </a:xfrm>
          <a:prstGeom prst="leftBrace">
            <a:avLst>
              <a:gd name="adj1" fmla="val 61684"/>
              <a:gd name="adj2" fmla="val 50000"/>
            </a:avLst>
          </a:prstGeom>
          <a:noFill/>
          <a:ln w="1587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35" name="Left Brace 134">
            <a:extLst>
              <a:ext uri="{FF2B5EF4-FFF2-40B4-BE49-F238E27FC236}">
                <a16:creationId xmlns:a16="http://schemas.microsoft.com/office/drawing/2014/main" id="{A26AB72D-8D59-1691-ADE9-A68CFE9389EC}"/>
              </a:ext>
            </a:extLst>
          </p:cNvPr>
          <p:cNvSpPr/>
          <p:nvPr/>
        </p:nvSpPr>
        <p:spPr>
          <a:xfrm rot="16200000">
            <a:off x="7026391" y="3161861"/>
            <a:ext cx="166631" cy="1380866"/>
          </a:xfrm>
          <a:prstGeom prst="leftBrace">
            <a:avLst>
              <a:gd name="adj1" fmla="val 61684"/>
              <a:gd name="adj2" fmla="val 50000"/>
            </a:avLst>
          </a:prstGeom>
          <a:noFill/>
          <a:ln w="1587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36" name="Left Brace 135">
            <a:extLst>
              <a:ext uri="{FF2B5EF4-FFF2-40B4-BE49-F238E27FC236}">
                <a16:creationId xmlns:a16="http://schemas.microsoft.com/office/drawing/2014/main" id="{E100305F-BF2E-D6B8-F0D6-FEB5229AF158}"/>
              </a:ext>
            </a:extLst>
          </p:cNvPr>
          <p:cNvSpPr/>
          <p:nvPr/>
        </p:nvSpPr>
        <p:spPr>
          <a:xfrm rot="16200000">
            <a:off x="9134424" y="3161861"/>
            <a:ext cx="166631" cy="1380866"/>
          </a:xfrm>
          <a:prstGeom prst="leftBrace">
            <a:avLst>
              <a:gd name="adj1" fmla="val 61684"/>
              <a:gd name="adj2" fmla="val 50000"/>
            </a:avLst>
          </a:prstGeom>
          <a:noFill/>
          <a:ln w="1587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0A4E48A-A4CF-4A89-967C-BC5C0284F770}"/>
              </a:ext>
            </a:extLst>
          </p:cNvPr>
          <p:cNvSpPr txBox="1"/>
          <p:nvPr/>
        </p:nvSpPr>
        <p:spPr>
          <a:xfrm>
            <a:off x="1295693" y="3935610"/>
            <a:ext cx="191961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3) Create threads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B64A2CB-0444-5A75-FD8B-992B24B8E319}"/>
              </a:ext>
            </a:extLst>
          </p:cNvPr>
          <p:cNvSpPr txBox="1"/>
          <p:nvPr/>
        </p:nvSpPr>
        <p:spPr>
          <a:xfrm>
            <a:off x="922382" y="1845527"/>
            <a:ext cx="191961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Original Code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1096D10-D50C-9365-C3FA-DD41E2593A6A}"/>
              </a:ext>
            </a:extLst>
          </p:cNvPr>
          <p:cNvSpPr txBox="1"/>
          <p:nvPr/>
        </p:nvSpPr>
        <p:spPr>
          <a:xfrm>
            <a:off x="3424404" y="1825119"/>
            <a:ext cx="3938229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1) Determine Parallelization Strategy: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F6DCD67-2587-56DA-CFA7-A82275919183}"/>
              </a:ext>
            </a:extLst>
          </p:cNvPr>
          <p:cNvSpPr txBox="1"/>
          <p:nvPr/>
        </p:nvSpPr>
        <p:spPr>
          <a:xfrm>
            <a:off x="3627728" y="3957333"/>
            <a:ext cx="975803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i="1" dirty="0">
                <a:solidFill>
                  <a:srgbClr val="000000"/>
                </a:solidFill>
              </a:rPr>
              <a:t>Thread 0</a:t>
            </a:r>
            <a:endParaRPr kumimoji="0" lang="en-US" sz="16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0B5A375-6759-69A3-1E4A-E5CE68CA8892}"/>
              </a:ext>
            </a:extLst>
          </p:cNvPr>
          <p:cNvSpPr txBox="1"/>
          <p:nvPr/>
        </p:nvSpPr>
        <p:spPr>
          <a:xfrm>
            <a:off x="5139413" y="3964107"/>
            <a:ext cx="975803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i="1" dirty="0">
                <a:solidFill>
                  <a:srgbClr val="000000"/>
                </a:solidFill>
              </a:rPr>
              <a:t>Thread 1</a:t>
            </a:r>
            <a:endParaRPr kumimoji="0" lang="en-US" sz="16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E88ED07-3693-3805-3630-81E0951D3B47}"/>
              </a:ext>
            </a:extLst>
          </p:cNvPr>
          <p:cNvSpPr txBox="1"/>
          <p:nvPr/>
        </p:nvSpPr>
        <p:spPr>
          <a:xfrm>
            <a:off x="6563439" y="3950998"/>
            <a:ext cx="975803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i="1" dirty="0">
                <a:solidFill>
                  <a:srgbClr val="000000"/>
                </a:solidFill>
              </a:rPr>
              <a:t>Thread 2</a:t>
            </a:r>
            <a:endParaRPr kumimoji="0" lang="en-US" sz="16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2D0C395-6DDB-8099-3774-1742A6EFA079}"/>
              </a:ext>
            </a:extLst>
          </p:cNvPr>
          <p:cNvSpPr txBox="1"/>
          <p:nvPr/>
        </p:nvSpPr>
        <p:spPr>
          <a:xfrm>
            <a:off x="8683227" y="3945334"/>
            <a:ext cx="123989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i="1" dirty="0">
                <a:solidFill>
                  <a:srgbClr val="000000"/>
                </a:solidFill>
              </a:rPr>
              <a:t>Thread N-1</a:t>
            </a:r>
            <a:endParaRPr kumimoji="0" lang="en-US" sz="16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449B03F-4DDB-14D5-CA91-3D10A94AF61D}"/>
              </a:ext>
            </a:extLst>
          </p:cNvPr>
          <p:cNvSpPr txBox="1"/>
          <p:nvPr/>
        </p:nvSpPr>
        <p:spPr>
          <a:xfrm>
            <a:off x="938326" y="4651447"/>
            <a:ext cx="2656079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</a:rPr>
              <a:t>4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) Framework schedules  threads onto processing elements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CAE0748D-1C93-F0EB-93AE-3E8928A11E9C}"/>
              </a:ext>
            </a:extLst>
          </p:cNvPr>
          <p:cNvSpPr/>
          <p:nvPr/>
        </p:nvSpPr>
        <p:spPr>
          <a:xfrm>
            <a:off x="3717174" y="4743043"/>
            <a:ext cx="802339" cy="561449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anose="020B0604020202020204" pitchFamily="34" charset="0"/>
                <a:ea typeface="Gill Sans"/>
                <a:cs typeface="Helvetica" panose="020B0604020202020204" pitchFamily="34" charset="0"/>
                <a:sym typeface="Gill Sans"/>
              </a:rPr>
              <a:t>PE 0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CB32A178-1A2D-D20D-74CF-B2F2468861A0}"/>
              </a:ext>
            </a:extLst>
          </p:cNvPr>
          <p:cNvSpPr/>
          <p:nvPr/>
        </p:nvSpPr>
        <p:spPr>
          <a:xfrm>
            <a:off x="5228151" y="4743043"/>
            <a:ext cx="802339" cy="561449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anose="020B0604020202020204" pitchFamily="34" charset="0"/>
                <a:ea typeface="Gill Sans"/>
                <a:cs typeface="Helvetica" panose="020B0604020202020204" pitchFamily="34" charset="0"/>
                <a:sym typeface="Gill Sans"/>
              </a:rPr>
              <a:t>PE 1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6F52DC8-A0F9-8B19-8E26-AD4D45DC1502}"/>
              </a:ext>
            </a:extLst>
          </p:cNvPr>
          <p:cNvSpPr/>
          <p:nvPr/>
        </p:nvSpPr>
        <p:spPr>
          <a:xfrm>
            <a:off x="6655196" y="4752423"/>
            <a:ext cx="802339" cy="561449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anose="020B0604020202020204" pitchFamily="34" charset="0"/>
                <a:ea typeface="Gill Sans"/>
                <a:cs typeface="Helvetica" panose="020B0604020202020204" pitchFamily="34" charset="0"/>
                <a:sym typeface="Gill Sans"/>
              </a:rPr>
              <a:t>PE 2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33AAC9B-456A-4111-9D6F-7DCF6FA317D0}"/>
              </a:ext>
            </a:extLst>
          </p:cNvPr>
          <p:cNvSpPr/>
          <p:nvPr/>
        </p:nvSpPr>
        <p:spPr>
          <a:xfrm>
            <a:off x="8902412" y="4730845"/>
            <a:ext cx="802339" cy="561449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anose="020B0604020202020204" pitchFamily="34" charset="0"/>
                <a:ea typeface="Gill Sans"/>
                <a:cs typeface="Helvetica" panose="020B0604020202020204" pitchFamily="34" charset="0"/>
                <a:sym typeface="Gill Sans"/>
              </a:rPr>
              <a:t>PE N-1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cxnSp>
        <p:nvCxnSpPr>
          <p:cNvPr id="149" name="Straight Arrow Connector 50">
            <a:extLst>
              <a:ext uri="{FF2B5EF4-FFF2-40B4-BE49-F238E27FC236}">
                <a16:creationId xmlns:a16="http://schemas.microsoft.com/office/drawing/2014/main" id="{8D5996F6-A27F-12B1-BB01-11EEDA11D10B}"/>
              </a:ext>
            </a:extLst>
          </p:cNvPr>
          <p:cNvCxnSpPr>
            <a:cxnSpLocks/>
            <a:stCxn id="140" idx="2"/>
            <a:endCxn id="145" idx="0"/>
          </p:cNvCxnSpPr>
          <p:nvPr/>
        </p:nvCxnSpPr>
        <p:spPr>
          <a:xfrm>
            <a:off x="4115630" y="4306146"/>
            <a:ext cx="2714" cy="43689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4" name="Straight Arrow Connector 50">
            <a:extLst>
              <a:ext uri="{FF2B5EF4-FFF2-40B4-BE49-F238E27FC236}">
                <a16:creationId xmlns:a16="http://schemas.microsoft.com/office/drawing/2014/main" id="{9B170DA4-B97D-BEEA-476F-630A28F315CC}"/>
              </a:ext>
            </a:extLst>
          </p:cNvPr>
          <p:cNvCxnSpPr>
            <a:cxnSpLocks/>
            <a:stCxn id="141" idx="2"/>
            <a:endCxn id="146" idx="0"/>
          </p:cNvCxnSpPr>
          <p:nvPr/>
        </p:nvCxnSpPr>
        <p:spPr>
          <a:xfrm>
            <a:off x="5627315" y="4312920"/>
            <a:ext cx="2006" cy="43012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8" name="Straight Arrow Connector 50">
            <a:extLst>
              <a:ext uri="{FF2B5EF4-FFF2-40B4-BE49-F238E27FC236}">
                <a16:creationId xmlns:a16="http://schemas.microsoft.com/office/drawing/2014/main" id="{C2277A7A-955F-ADFA-1401-C6EAA59A0062}"/>
              </a:ext>
            </a:extLst>
          </p:cNvPr>
          <p:cNvCxnSpPr>
            <a:cxnSpLocks/>
            <a:stCxn id="142" idx="2"/>
            <a:endCxn id="147" idx="0"/>
          </p:cNvCxnSpPr>
          <p:nvPr/>
        </p:nvCxnSpPr>
        <p:spPr>
          <a:xfrm>
            <a:off x="7051341" y="4299811"/>
            <a:ext cx="5025" cy="45261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5" name="Straight Arrow Connector 50">
            <a:extLst>
              <a:ext uri="{FF2B5EF4-FFF2-40B4-BE49-F238E27FC236}">
                <a16:creationId xmlns:a16="http://schemas.microsoft.com/office/drawing/2014/main" id="{16B60AB3-3451-7CE4-F6C7-A859BECB82C8}"/>
              </a:ext>
            </a:extLst>
          </p:cNvPr>
          <p:cNvCxnSpPr>
            <a:cxnSpLocks/>
            <a:stCxn id="143" idx="2"/>
            <a:endCxn id="148" idx="0"/>
          </p:cNvCxnSpPr>
          <p:nvPr/>
        </p:nvCxnSpPr>
        <p:spPr>
          <a:xfrm>
            <a:off x="9303176" y="4294147"/>
            <a:ext cx="406" cy="436698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EBE1B0D4-F011-DEF6-9D46-762D34E2A5A9}"/>
              </a:ext>
            </a:extLst>
          </p:cNvPr>
          <p:cNvSpPr txBox="1"/>
          <p:nvPr/>
        </p:nvSpPr>
        <p:spPr>
          <a:xfrm>
            <a:off x="7648056" y="2748015"/>
            <a:ext cx="1096333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. . . . . . . .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24D4469D-4BBF-88B1-519A-41F85FD14EA6}"/>
              </a:ext>
            </a:extLst>
          </p:cNvPr>
          <p:cNvSpPr txBox="1"/>
          <p:nvPr/>
        </p:nvSpPr>
        <p:spPr>
          <a:xfrm>
            <a:off x="7649740" y="4738651"/>
            <a:ext cx="1096333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. . . . . . . .</a:t>
            </a:r>
          </a:p>
        </p:txBody>
      </p:sp>
    </p:spTree>
    <p:extLst>
      <p:ext uri="{BB962C8B-B14F-4D97-AF65-F5344CB8AC3E}">
        <p14:creationId xmlns:p14="http://schemas.microsoft.com/office/powerpoint/2010/main" val="33478291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7" grpId="0"/>
      <p:bldP spid="41" grpId="0"/>
      <p:bldP spid="43" grpId="0"/>
      <p:bldP spid="45" grpId="0" animBg="1"/>
      <p:bldP spid="49" grpId="0"/>
      <p:bldP spid="50" grpId="0"/>
      <p:bldP spid="51" grpId="0"/>
      <p:bldP spid="52" grpId="0" animBg="1"/>
      <p:bldP spid="56" grpId="0"/>
      <p:bldP spid="57" grpId="0"/>
      <p:bldP spid="58" grpId="0"/>
      <p:bldP spid="59" grpId="0" animBg="1"/>
      <p:bldP spid="63" grpId="0"/>
      <p:bldP spid="128" grpId="0"/>
      <p:bldP spid="129" grpId="0"/>
      <p:bldP spid="130" grpId="0"/>
      <p:bldP spid="131" grpId="0" animBg="1"/>
      <p:bldP spid="132" grpId="0"/>
      <p:bldP spid="133" grpId="0" animBg="1"/>
      <p:bldP spid="134" grpId="0" animBg="1"/>
      <p:bldP spid="135" grpId="0" animBg="1"/>
      <p:bldP spid="136" grpId="0" animBg="1"/>
      <p:bldP spid="137" grpId="0"/>
      <p:bldP spid="139" grpId="0"/>
      <p:bldP spid="140" grpId="0"/>
      <p:bldP spid="141" grpId="0"/>
      <p:bldP spid="142" grpId="0"/>
      <p:bldP spid="143" grpId="0"/>
      <p:bldP spid="144" grpId="0"/>
      <p:bldP spid="145" grpId="0" animBg="1"/>
      <p:bldP spid="146" grpId="0" animBg="1"/>
      <p:bldP spid="147" grpId="0" animBg="1"/>
      <p:bldP spid="148" grpId="0" animBg="1"/>
      <p:bldP spid="168" grpId="0"/>
      <p:bldP spid="16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626839" y="0"/>
            <a:ext cx="9381819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Heterogeneous Parallel Programming</a:t>
            </a:r>
            <a:endParaRPr lang="en-US" sz="4000" b="0" strike="noStrike" spc="-1" dirty="0">
              <a:solidFill>
                <a:srgbClr val="191EA2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6051239" y="6510240"/>
            <a:ext cx="168585" cy="1944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0DD0D94-298B-4D26-A779-2A9D0E41161C}" type="slidenum">
              <a:rPr lang="en-US" sz="1270" b="0" strike="noStrike" spc="-1">
                <a:solidFill>
                  <a:srgbClr val="191EA2"/>
                </a:solidFill>
                <a:latin typeface="Gill Sans"/>
                <a:ea typeface="Gill Sans"/>
              </a:rPr>
              <a:t>4</a:t>
            </a:fld>
            <a:endParaRPr lang="en-US" sz="1270" b="0" strike="noStrike" spc="-1" dirty="0">
              <a:latin typeface="Times New Roman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BA45EF3-7A09-833D-6C0A-7A9D36EA1920}"/>
              </a:ext>
            </a:extLst>
          </p:cNvPr>
          <p:cNvGrpSpPr/>
          <p:nvPr/>
        </p:nvGrpSpPr>
        <p:grpSpPr>
          <a:xfrm>
            <a:off x="3484853" y="4571276"/>
            <a:ext cx="5404151" cy="367586"/>
            <a:chOff x="2980028" y="3523526"/>
            <a:chExt cx="5404151" cy="367586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F6DCD67-2587-56DA-CFA7-A82275919183}"/>
                </a:ext>
              </a:extLst>
            </p:cNvPr>
            <p:cNvSpPr txBox="1"/>
            <p:nvPr/>
          </p:nvSpPr>
          <p:spPr>
            <a:xfrm>
              <a:off x="2980028" y="3535525"/>
              <a:ext cx="975803" cy="3488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600" i="1" dirty="0">
                  <a:solidFill>
                    <a:srgbClr val="000000"/>
                  </a:solidFill>
                </a:rPr>
                <a:t>Thread 0</a:t>
              </a:r>
              <a:endParaRPr kumimoji="0" lang="en-US" sz="16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A0B5A375-6759-69A3-1E4A-E5CE68CA8892}"/>
                </a:ext>
              </a:extLst>
            </p:cNvPr>
            <p:cNvSpPr txBox="1"/>
            <p:nvPr/>
          </p:nvSpPr>
          <p:spPr>
            <a:xfrm>
              <a:off x="4491713" y="3542299"/>
              <a:ext cx="975803" cy="3488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600" i="1" dirty="0">
                  <a:solidFill>
                    <a:srgbClr val="000000"/>
                  </a:solidFill>
                </a:rPr>
                <a:t>Thread 1</a:t>
              </a:r>
              <a:endParaRPr kumimoji="0" lang="en-US" sz="16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E88ED07-3693-3805-3630-81E0951D3B47}"/>
                </a:ext>
              </a:extLst>
            </p:cNvPr>
            <p:cNvSpPr txBox="1"/>
            <p:nvPr/>
          </p:nvSpPr>
          <p:spPr>
            <a:xfrm>
              <a:off x="5915739" y="3529190"/>
              <a:ext cx="975803" cy="3488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600" i="1" dirty="0">
                  <a:solidFill>
                    <a:srgbClr val="000000"/>
                  </a:solidFill>
                </a:rPr>
                <a:t>Thread 2</a:t>
              </a:r>
              <a:endParaRPr kumimoji="0" lang="en-US" sz="16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62D0C395-6DDB-8099-3774-1742A6EFA079}"/>
                </a:ext>
              </a:extLst>
            </p:cNvPr>
            <p:cNvSpPr txBox="1"/>
            <p:nvPr/>
          </p:nvSpPr>
          <p:spPr>
            <a:xfrm>
              <a:off x="7408375" y="3523526"/>
              <a:ext cx="975804" cy="3488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600" i="1" dirty="0">
                  <a:solidFill>
                    <a:srgbClr val="000000"/>
                  </a:solidFill>
                </a:rPr>
                <a:t>Thread 3</a:t>
              </a:r>
              <a:endParaRPr kumimoji="0" lang="en-US" sz="16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CAE0748D-1C93-F0EB-93AE-3E8928A11E9C}"/>
              </a:ext>
            </a:extLst>
          </p:cNvPr>
          <p:cNvSpPr/>
          <p:nvPr/>
        </p:nvSpPr>
        <p:spPr>
          <a:xfrm>
            <a:off x="3574299" y="5153830"/>
            <a:ext cx="802339" cy="561449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anose="020B0604020202020204" pitchFamily="34" charset="0"/>
                <a:ea typeface="Gill Sans"/>
                <a:cs typeface="Helvetica" panose="020B0604020202020204" pitchFamily="34" charset="0"/>
                <a:sym typeface="Gill Sans"/>
              </a:rPr>
              <a:t>PE 0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CB32A178-1A2D-D20D-74CF-B2F2468861A0}"/>
              </a:ext>
            </a:extLst>
          </p:cNvPr>
          <p:cNvSpPr/>
          <p:nvPr/>
        </p:nvSpPr>
        <p:spPr>
          <a:xfrm>
            <a:off x="5085276" y="5153830"/>
            <a:ext cx="802339" cy="561449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anose="020B0604020202020204" pitchFamily="34" charset="0"/>
                <a:ea typeface="Gill Sans"/>
                <a:cs typeface="Helvetica" panose="020B0604020202020204" pitchFamily="34" charset="0"/>
                <a:sym typeface="Gill Sans"/>
              </a:rPr>
              <a:t>PE 1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6F52DC8-A0F9-8B19-8E26-AD4D45DC1502}"/>
              </a:ext>
            </a:extLst>
          </p:cNvPr>
          <p:cNvSpPr/>
          <p:nvPr/>
        </p:nvSpPr>
        <p:spPr>
          <a:xfrm>
            <a:off x="6512321" y="5163210"/>
            <a:ext cx="802339" cy="561449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anose="020B0604020202020204" pitchFamily="34" charset="0"/>
                <a:ea typeface="Gill Sans"/>
                <a:cs typeface="Helvetica" panose="020B0604020202020204" pitchFamily="34" charset="0"/>
                <a:sym typeface="Gill Sans"/>
              </a:rPr>
              <a:t>PE 2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33AAC9B-456A-4111-9D6F-7DCF6FA317D0}"/>
              </a:ext>
            </a:extLst>
          </p:cNvPr>
          <p:cNvSpPr/>
          <p:nvPr/>
        </p:nvSpPr>
        <p:spPr>
          <a:xfrm>
            <a:off x="7997537" y="5141632"/>
            <a:ext cx="802339" cy="561449"/>
          </a:xfrm>
          <a:prstGeom prst="rect">
            <a:avLst/>
          </a:prstGeom>
          <a:solidFill>
            <a:schemeClr val="bg2"/>
          </a:solidFill>
          <a:ln w="9525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anose="020B0604020202020204" pitchFamily="34" charset="0"/>
                <a:ea typeface="Gill Sans"/>
                <a:cs typeface="Helvetica" panose="020B0604020202020204" pitchFamily="34" charset="0"/>
                <a:sym typeface="Gill Sans"/>
              </a:rPr>
              <a:t>PE 3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cxnSp>
        <p:nvCxnSpPr>
          <p:cNvPr id="149" name="Straight Arrow Connector 50">
            <a:extLst>
              <a:ext uri="{FF2B5EF4-FFF2-40B4-BE49-F238E27FC236}">
                <a16:creationId xmlns:a16="http://schemas.microsoft.com/office/drawing/2014/main" id="{8D5996F6-A27F-12B1-BB01-11EEDA11D10B}"/>
              </a:ext>
            </a:extLst>
          </p:cNvPr>
          <p:cNvCxnSpPr>
            <a:cxnSpLocks/>
            <a:stCxn id="140" idx="2"/>
            <a:endCxn id="145" idx="0"/>
          </p:cNvCxnSpPr>
          <p:nvPr/>
        </p:nvCxnSpPr>
        <p:spPr>
          <a:xfrm>
            <a:off x="3972755" y="4932088"/>
            <a:ext cx="2714" cy="22174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4" name="Straight Arrow Connector 50">
            <a:extLst>
              <a:ext uri="{FF2B5EF4-FFF2-40B4-BE49-F238E27FC236}">
                <a16:creationId xmlns:a16="http://schemas.microsoft.com/office/drawing/2014/main" id="{9B170DA4-B97D-BEEA-476F-630A28F315CC}"/>
              </a:ext>
            </a:extLst>
          </p:cNvPr>
          <p:cNvCxnSpPr>
            <a:cxnSpLocks/>
            <a:stCxn id="141" idx="2"/>
            <a:endCxn id="146" idx="0"/>
          </p:cNvCxnSpPr>
          <p:nvPr/>
        </p:nvCxnSpPr>
        <p:spPr>
          <a:xfrm>
            <a:off x="5484440" y="4938862"/>
            <a:ext cx="2006" cy="214968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8" name="Straight Arrow Connector 50">
            <a:extLst>
              <a:ext uri="{FF2B5EF4-FFF2-40B4-BE49-F238E27FC236}">
                <a16:creationId xmlns:a16="http://schemas.microsoft.com/office/drawing/2014/main" id="{C2277A7A-955F-ADFA-1401-C6EAA59A0062}"/>
              </a:ext>
            </a:extLst>
          </p:cNvPr>
          <p:cNvCxnSpPr>
            <a:cxnSpLocks/>
            <a:stCxn id="142" idx="2"/>
            <a:endCxn id="147" idx="0"/>
          </p:cNvCxnSpPr>
          <p:nvPr/>
        </p:nvCxnSpPr>
        <p:spPr>
          <a:xfrm>
            <a:off x="6908466" y="4925753"/>
            <a:ext cx="5025" cy="23745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5" name="Straight Arrow Connector 50">
            <a:extLst>
              <a:ext uri="{FF2B5EF4-FFF2-40B4-BE49-F238E27FC236}">
                <a16:creationId xmlns:a16="http://schemas.microsoft.com/office/drawing/2014/main" id="{16B60AB3-3451-7CE4-F6C7-A859BECB82C8}"/>
              </a:ext>
            </a:extLst>
          </p:cNvPr>
          <p:cNvCxnSpPr>
            <a:cxnSpLocks/>
            <a:stCxn id="143" idx="2"/>
            <a:endCxn id="148" idx="0"/>
          </p:cNvCxnSpPr>
          <p:nvPr/>
        </p:nvCxnSpPr>
        <p:spPr>
          <a:xfrm flipH="1">
            <a:off x="8398707" y="4920089"/>
            <a:ext cx="2395" cy="22154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TextShape 3">
            <a:extLst>
              <a:ext uri="{FF2B5EF4-FFF2-40B4-BE49-F238E27FC236}">
                <a16:creationId xmlns:a16="http://schemas.microsoft.com/office/drawing/2014/main" id="{62F1F005-A233-C346-3A9D-A415882C60CB}"/>
              </a:ext>
            </a:extLst>
          </p:cNvPr>
          <p:cNvSpPr txBox="1"/>
          <p:nvPr/>
        </p:nvSpPr>
        <p:spPr>
          <a:xfrm>
            <a:off x="839028" y="1212000"/>
            <a:ext cx="11163072" cy="233079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4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lvl="1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0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What if parallelization strategy creates more threads than processing elements?</a:t>
            </a:r>
          </a:p>
          <a:p>
            <a:pPr lvl="1"/>
            <a:r>
              <a:rPr lang="en-US" sz="1600" dirty="0"/>
              <a:t>e.g., vector add of 1 million element array has potentially 1 million threads</a:t>
            </a:r>
          </a:p>
          <a:p>
            <a:pPr lvl="1"/>
            <a:r>
              <a:rPr lang="en-US" sz="1600" dirty="0"/>
              <a:t>No architecture has millions of processing elements</a:t>
            </a:r>
          </a:p>
          <a:p>
            <a:r>
              <a:rPr lang="en-US" sz="2000" dirty="0"/>
              <a:t>Solution: time multiplex threads across shared processing elements</a:t>
            </a:r>
          </a:p>
          <a:p>
            <a:pPr lvl="1"/>
            <a:r>
              <a:rPr lang="en-US" sz="1600" dirty="0"/>
              <a:t>Threads usually switch when one thread is waiting for memory, helps hide long memory latencies</a:t>
            </a:r>
          </a:p>
          <a:p>
            <a:r>
              <a:rPr lang="en-US" sz="2000" dirty="0"/>
              <a:t>When thread counts reaches architecture maximum, each thread generates multiple outputs</a:t>
            </a:r>
          </a:p>
          <a:p>
            <a:pPr lvl="1"/>
            <a:r>
              <a:rPr lang="en-US" sz="1600" dirty="0"/>
              <a:t>Note: fewer threads can provide more performance if scheduling overhead is significant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E604F17-0622-FF87-0EAE-AB35528A712D}"/>
              </a:ext>
            </a:extLst>
          </p:cNvPr>
          <p:cNvGrpSpPr/>
          <p:nvPr/>
        </p:nvGrpSpPr>
        <p:grpSpPr>
          <a:xfrm>
            <a:off x="3484853" y="4203006"/>
            <a:ext cx="5668243" cy="367586"/>
            <a:chOff x="2980028" y="3155256"/>
            <a:chExt cx="5668243" cy="367586"/>
          </a:xfrm>
          <a:solidFill>
            <a:schemeClr val="bg1"/>
          </a:solidFill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62A9F80-16A2-5B50-B813-AD7FCC243DA0}"/>
                </a:ext>
              </a:extLst>
            </p:cNvPr>
            <p:cNvSpPr txBox="1"/>
            <p:nvPr/>
          </p:nvSpPr>
          <p:spPr>
            <a:xfrm>
              <a:off x="2980028" y="3167255"/>
              <a:ext cx="975803" cy="34881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600" i="1" dirty="0">
                  <a:solidFill>
                    <a:srgbClr val="000000"/>
                  </a:solidFill>
                </a:rPr>
                <a:t>Thread 4</a:t>
              </a:r>
              <a:endParaRPr kumimoji="0" lang="en-US" sz="16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596B69D-0C0E-4DEC-AF3A-B7A924384C4D}"/>
                </a:ext>
              </a:extLst>
            </p:cNvPr>
            <p:cNvSpPr txBox="1"/>
            <p:nvPr/>
          </p:nvSpPr>
          <p:spPr>
            <a:xfrm>
              <a:off x="4491713" y="3174029"/>
              <a:ext cx="975803" cy="34881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600" i="1" dirty="0">
                  <a:solidFill>
                    <a:srgbClr val="000000"/>
                  </a:solidFill>
                </a:rPr>
                <a:t>Thread 5</a:t>
              </a:r>
              <a:endParaRPr kumimoji="0" lang="en-US" sz="16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57391D9-F8DC-B0C4-1AA7-CDC25F2A6CDC}"/>
                </a:ext>
              </a:extLst>
            </p:cNvPr>
            <p:cNvSpPr txBox="1"/>
            <p:nvPr/>
          </p:nvSpPr>
          <p:spPr>
            <a:xfrm>
              <a:off x="5915739" y="3160920"/>
              <a:ext cx="975803" cy="34881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600" i="1" dirty="0">
                  <a:solidFill>
                    <a:srgbClr val="000000"/>
                  </a:solidFill>
                </a:rPr>
                <a:t>Thread 6</a:t>
              </a:r>
              <a:endParaRPr kumimoji="0" lang="en-US" sz="16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211BC6-B1D3-6C36-3691-2AC141BCBC40}"/>
                </a:ext>
              </a:extLst>
            </p:cNvPr>
            <p:cNvSpPr txBox="1"/>
            <p:nvPr/>
          </p:nvSpPr>
          <p:spPr>
            <a:xfrm>
              <a:off x="7408374" y="3155256"/>
              <a:ext cx="1239897" cy="34881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600" i="1" dirty="0">
                  <a:solidFill>
                    <a:srgbClr val="000000"/>
                  </a:solidFill>
                </a:rPr>
                <a:t>Thread 7</a:t>
              </a:r>
              <a:endParaRPr kumimoji="0" lang="en-US" sz="16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82EFFE1-DC14-BB80-18E8-E5155FE23503}"/>
              </a:ext>
            </a:extLst>
          </p:cNvPr>
          <p:cNvGrpSpPr/>
          <p:nvPr/>
        </p:nvGrpSpPr>
        <p:grpSpPr>
          <a:xfrm>
            <a:off x="3484853" y="3856806"/>
            <a:ext cx="5639668" cy="367586"/>
            <a:chOff x="2980028" y="3155256"/>
            <a:chExt cx="5639668" cy="367586"/>
          </a:xfrm>
          <a:solidFill>
            <a:schemeClr val="bg1"/>
          </a:solidFill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2CFBA18-846D-6A19-7BC1-9EF87C6C5483}"/>
                </a:ext>
              </a:extLst>
            </p:cNvPr>
            <p:cNvSpPr txBox="1"/>
            <p:nvPr/>
          </p:nvSpPr>
          <p:spPr>
            <a:xfrm>
              <a:off x="2980028" y="3167255"/>
              <a:ext cx="975803" cy="34881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600" i="1" dirty="0">
                  <a:solidFill>
                    <a:srgbClr val="000000"/>
                  </a:solidFill>
                </a:rPr>
                <a:t>Thread 8</a:t>
              </a:r>
              <a:endParaRPr kumimoji="0" lang="en-US" sz="16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2DA5F32-A5E4-411B-E733-B9A9AD42DEE2}"/>
                </a:ext>
              </a:extLst>
            </p:cNvPr>
            <p:cNvSpPr txBox="1"/>
            <p:nvPr/>
          </p:nvSpPr>
          <p:spPr>
            <a:xfrm>
              <a:off x="4491713" y="3174029"/>
              <a:ext cx="1156612" cy="34881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600" i="1" dirty="0">
                  <a:solidFill>
                    <a:srgbClr val="000000"/>
                  </a:solidFill>
                </a:rPr>
                <a:t>Thread 9</a:t>
              </a:r>
              <a:endParaRPr kumimoji="0" lang="en-US" sz="16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7E3C46A-DFDE-0F59-EC0C-803BEBB82D77}"/>
                </a:ext>
              </a:extLst>
            </p:cNvPr>
            <p:cNvSpPr txBox="1"/>
            <p:nvPr/>
          </p:nvSpPr>
          <p:spPr>
            <a:xfrm>
              <a:off x="5915739" y="3160920"/>
              <a:ext cx="1156612" cy="34881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600" i="1" dirty="0">
                  <a:solidFill>
                    <a:srgbClr val="000000"/>
                  </a:solidFill>
                </a:rPr>
                <a:t>Thread 10</a:t>
              </a:r>
              <a:endParaRPr kumimoji="0" lang="en-US" sz="16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C1A6C55-F662-9515-DD14-63B8ADB26079}"/>
                </a:ext>
              </a:extLst>
            </p:cNvPr>
            <p:cNvSpPr txBox="1"/>
            <p:nvPr/>
          </p:nvSpPr>
          <p:spPr>
            <a:xfrm>
              <a:off x="7379799" y="3155256"/>
              <a:ext cx="1239897" cy="34881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600" i="1" dirty="0">
                  <a:solidFill>
                    <a:srgbClr val="000000"/>
                  </a:solidFill>
                </a:rPr>
                <a:t>Thread 11</a:t>
              </a:r>
              <a:endParaRPr kumimoji="0" lang="en-US" sz="16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21" name="Straight Arrow Connector 50">
            <a:extLst>
              <a:ext uri="{FF2B5EF4-FFF2-40B4-BE49-F238E27FC236}">
                <a16:creationId xmlns:a16="http://schemas.microsoft.com/office/drawing/2014/main" id="{FFE1889C-0469-5D8E-991D-1FDECB442DAB}"/>
              </a:ext>
            </a:extLst>
          </p:cNvPr>
          <p:cNvCxnSpPr>
            <a:cxnSpLocks/>
          </p:cNvCxnSpPr>
          <p:nvPr/>
        </p:nvCxnSpPr>
        <p:spPr>
          <a:xfrm flipV="1">
            <a:off x="3182528" y="3856806"/>
            <a:ext cx="0" cy="1022952"/>
          </a:xfrm>
          <a:prstGeom prst="straightConnector1">
            <a:avLst/>
          </a:prstGeom>
          <a:noFill/>
          <a:ln w="34925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36B5CB8-ED30-48DD-B915-FEA6ACBC9CE1}"/>
              </a:ext>
            </a:extLst>
          </p:cNvPr>
          <p:cNvSpPr txBox="1"/>
          <p:nvPr/>
        </p:nvSpPr>
        <p:spPr>
          <a:xfrm rot="16200000">
            <a:off x="2436765" y="4052596"/>
            <a:ext cx="97580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i="1" dirty="0">
                <a:solidFill>
                  <a:srgbClr val="000000"/>
                </a:solidFill>
              </a:rPr>
              <a:t>Time</a:t>
            </a:r>
            <a:endParaRPr kumimoji="0" lang="en-US" sz="20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976063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626839" y="0"/>
            <a:ext cx="9381819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Heterogeneous Parallel Programming</a:t>
            </a:r>
            <a:endParaRPr lang="en-US" sz="4000" b="0" strike="noStrike" spc="-1" dirty="0">
              <a:solidFill>
                <a:srgbClr val="191EA2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6051240" y="6510240"/>
            <a:ext cx="173348" cy="1944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0DD0D94-298B-4D26-A779-2A9D0E41161C}" type="slidenum">
              <a:rPr lang="en-US" sz="1270" b="0" strike="noStrike" spc="-1">
                <a:solidFill>
                  <a:srgbClr val="191EA2"/>
                </a:solidFill>
                <a:latin typeface="Gill Sans"/>
                <a:ea typeface="Gill Sans"/>
              </a:rPr>
              <a:t>5</a:t>
            </a:fld>
            <a:endParaRPr lang="en-US" sz="1270" b="0" strike="noStrike" spc="-1" dirty="0">
              <a:latin typeface="Times New Roman"/>
            </a:endParaRPr>
          </a:p>
        </p:txBody>
      </p:sp>
      <p:sp>
        <p:nvSpPr>
          <p:cNvPr id="8" name="TextShape 3">
            <a:extLst>
              <a:ext uri="{FF2B5EF4-FFF2-40B4-BE49-F238E27FC236}">
                <a16:creationId xmlns:a16="http://schemas.microsoft.com/office/drawing/2014/main" id="{62F1F005-A233-C346-3A9D-A415882C60CB}"/>
              </a:ext>
            </a:extLst>
          </p:cNvPr>
          <p:cNvSpPr txBox="1"/>
          <p:nvPr/>
        </p:nvSpPr>
        <p:spPr>
          <a:xfrm>
            <a:off x="839028" y="1211999"/>
            <a:ext cx="11163072" cy="441727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4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lvl="1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0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Why is this hard?</a:t>
            </a:r>
          </a:p>
          <a:p>
            <a:r>
              <a:rPr lang="en-US" dirty="0"/>
              <a:t>Creating a </a:t>
            </a:r>
            <a:r>
              <a:rPr lang="en-US" i="1" dirty="0"/>
              <a:t>functional</a:t>
            </a:r>
            <a:r>
              <a:rPr lang="en-US" dirty="0"/>
              <a:t> implementation is often straightforward</a:t>
            </a:r>
          </a:p>
          <a:p>
            <a:r>
              <a:rPr lang="en-US" dirty="0"/>
              <a:t>Creating an </a:t>
            </a:r>
            <a:r>
              <a:rPr lang="en-US" i="1" dirty="0"/>
              <a:t>optimized </a:t>
            </a:r>
            <a:r>
              <a:rPr lang="en-US" dirty="0"/>
              <a:t>implementation is often very difficult</a:t>
            </a:r>
          </a:p>
          <a:p>
            <a:pPr lvl="1"/>
            <a:r>
              <a:rPr lang="en-US" dirty="0"/>
              <a:t>Code might theoretically achieve portability across platforms</a:t>
            </a:r>
          </a:p>
          <a:p>
            <a:pPr lvl="1"/>
            <a:r>
              <a:rPr lang="en-US" dirty="0"/>
              <a:t>However, code is rarely </a:t>
            </a:r>
            <a:r>
              <a:rPr lang="en-US" i="1" dirty="0"/>
              <a:t>performance-portable</a:t>
            </a:r>
          </a:p>
          <a:p>
            <a:r>
              <a:rPr lang="en-US" dirty="0"/>
              <a:t>Code must be optimized different for different architectures</a:t>
            </a:r>
          </a:p>
          <a:p>
            <a:pPr lvl="1"/>
            <a:r>
              <a:rPr lang="en-US" dirty="0"/>
              <a:t>Different architectures have different number and type of resources</a:t>
            </a:r>
          </a:p>
          <a:p>
            <a:pPr lvl="1"/>
            <a:r>
              <a:rPr lang="en-US" dirty="0"/>
              <a:t>Threads must often be grouped strategically</a:t>
            </a:r>
          </a:p>
          <a:p>
            <a:pPr lvl="1"/>
            <a:r>
              <a:rPr lang="en-US" dirty="0"/>
              <a:t>Memory transfer is often programmer’s responsibility, hierarchy can be complex</a:t>
            </a:r>
          </a:p>
          <a:p>
            <a:pPr lvl="1"/>
            <a:r>
              <a:rPr lang="en-US" dirty="0"/>
              <a:t>Thread synchronization between requires fundamental understanding of parallel-programming challenges</a:t>
            </a:r>
          </a:p>
          <a:p>
            <a:r>
              <a:rPr lang="en-US" dirty="0"/>
              <a:t>Ultimately, developer might require knowledge of each architecture</a:t>
            </a:r>
          </a:p>
        </p:txBody>
      </p:sp>
    </p:spTree>
    <p:extLst>
      <p:ext uri="{BB962C8B-B14F-4D97-AF65-F5344CB8AC3E}">
        <p14:creationId xmlns:p14="http://schemas.microsoft.com/office/powerpoint/2010/main" val="3663215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626839" y="0"/>
            <a:ext cx="9381819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OpenCL</a:t>
            </a:r>
            <a:endParaRPr lang="en-US" sz="4000" b="0" strike="noStrike" spc="-1" dirty="0">
              <a:solidFill>
                <a:srgbClr val="191EA2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6051239" y="6510240"/>
            <a:ext cx="182873" cy="1944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0DD0D94-298B-4D26-A779-2A9D0E41161C}" type="slidenum">
              <a:rPr lang="en-US" sz="1270" b="0" strike="noStrike" spc="-1">
                <a:solidFill>
                  <a:srgbClr val="191EA2"/>
                </a:solidFill>
                <a:latin typeface="Gill Sans"/>
                <a:ea typeface="Gill Sans"/>
              </a:rPr>
              <a:t>6</a:t>
            </a:fld>
            <a:endParaRPr lang="en-US" sz="1270" b="0" strike="noStrike" spc="-1" dirty="0">
              <a:latin typeface="Times New Roman"/>
            </a:endParaRPr>
          </a:p>
        </p:txBody>
      </p:sp>
      <p:sp>
        <p:nvSpPr>
          <p:cNvPr id="8" name="TextShape 3">
            <a:extLst>
              <a:ext uri="{FF2B5EF4-FFF2-40B4-BE49-F238E27FC236}">
                <a16:creationId xmlns:a16="http://schemas.microsoft.com/office/drawing/2014/main" id="{62F1F005-A233-C346-3A9D-A415882C60CB}"/>
              </a:ext>
            </a:extLst>
          </p:cNvPr>
          <p:cNvSpPr txBox="1"/>
          <p:nvPr/>
        </p:nvSpPr>
        <p:spPr>
          <a:xfrm>
            <a:off x="839028" y="1211999"/>
            <a:ext cx="11163072" cy="4666287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4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lvl="1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0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Problem: different vendors required different programming solutions</a:t>
            </a:r>
          </a:p>
          <a:p>
            <a:pPr lvl="1"/>
            <a:r>
              <a:rPr lang="en-US" dirty="0"/>
              <a:t>Nvidia used CUDA</a:t>
            </a:r>
          </a:p>
          <a:p>
            <a:pPr lvl="1"/>
            <a:r>
              <a:rPr lang="en-US" dirty="0"/>
              <a:t>Intel used OpenMP, MPI, </a:t>
            </a:r>
            <a:r>
              <a:rPr lang="en-US" dirty="0" err="1"/>
              <a:t>Pthreads</a:t>
            </a:r>
            <a:r>
              <a:rPr lang="en-US" dirty="0"/>
              <a:t>, many others</a:t>
            </a:r>
          </a:p>
          <a:p>
            <a:pPr lvl="1"/>
            <a:r>
              <a:rPr lang="en-US" dirty="0"/>
              <a:t>FPGAs use VHDL and Verilog</a:t>
            </a:r>
          </a:p>
          <a:p>
            <a:pPr marL="461962" lvl="1" indent="0">
              <a:buNone/>
            </a:pPr>
            <a:endParaRPr lang="en-US" dirty="0"/>
          </a:p>
          <a:p>
            <a:r>
              <a:rPr lang="en-US" dirty="0" err="1"/>
              <a:t>Khronos</a:t>
            </a:r>
            <a:r>
              <a:rPr lang="en-US" dirty="0"/>
              <a:t> group formed to come up with standard</a:t>
            </a:r>
          </a:p>
          <a:p>
            <a:pPr lvl="1"/>
            <a:r>
              <a:rPr lang="en-US" dirty="0"/>
              <a:t>Goal: unify programming for heterogeneous and/or multi-core architectures</a:t>
            </a:r>
          </a:p>
          <a:p>
            <a:pPr lvl="1"/>
            <a:r>
              <a:rPr lang="en-US" dirty="0"/>
              <a:t>Includes many industrial members to cover all needs</a:t>
            </a:r>
          </a:p>
          <a:p>
            <a:endParaRPr lang="en-US" dirty="0"/>
          </a:p>
          <a:p>
            <a:r>
              <a:rPr lang="en-US" dirty="0"/>
              <a:t>OpenCL was the resulting language/framework</a:t>
            </a:r>
          </a:p>
          <a:p>
            <a:pPr lvl="1"/>
            <a:r>
              <a:rPr lang="en-US" dirty="0"/>
              <a:t>Supported by wide range of device types and vendors</a:t>
            </a:r>
          </a:p>
          <a:p>
            <a:pPr lvl="1"/>
            <a:r>
              <a:rPr lang="en-US" dirty="0"/>
              <a:t>Widely “battle tested” on real-life applications</a:t>
            </a:r>
          </a:p>
        </p:txBody>
      </p:sp>
    </p:spTree>
    <p:extLst>
      <p:ext uri="{BB962C8B-B14F-4D97-AF65-F5344CB8AC3E}">
        <p14:creationId xmlns:p14="http://schemas.microsoft.com/office/powerpoint/2010/main" val="2863563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626839" y="0"/>
            <a:ext cx="9381819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OpenCL</a:t>
            </a:r>
            <a:endParaRPr lang="en-US" sz="4000" b="0" strike="noStrike" spc="-1" dirty="0">
              <a:solidFill>
                <a:srgbClr val="191EA2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6051239" y="6510240"/>
            <a:ext cx="201923" cy="1944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0DD0D94-298B-4D26-A779-2A9D0E41161C}" type="slidenum">
              <a:rPr lang="en-US" sz="1270" b="0" strike="noStrike" spc="-1">
                <a:solidFill>
                  <a:srgbClr val="191EA2"/>
                </a:solidFill>
                <a:latin typeface="Gill Sans"/>
                <a:ea typeface="Gill Sans"/>
              </a:rPr>
              <a:t>7</a:t>
            </a:fld>
            <a:endParaRPr lang="en-US" sz="1270" b="0" strike="noStrike" spc="-1" dirty="0">
              <a:latin typeface="Times New Roman"/>
            </a:endParaRPr>
          </a:p>
        </p:txBody>
      </p:sp>
      <p:sp>
        <p:nvSpPr>
          <p:cNvPr id="8" name="TextShape 3">
            <a:extLst>
              <a:ext uri="{FF2B5EF4-FFF2-40B4-BE49-F238E27FC236}">
                <a16:creationId xmlns:a16="http://schemas.microsoft.com/office/drawing/2014/main" id="{62F1F005-A233-C346-3A9D-A415882C60CB}"/>
              </a:ext>
            </a:extLst>
          </p:cNvPr>
          <p:cNvSpPr txBox="1"/>
          <p:nvPr/>
        </p:nvSpPr>
        <p:spPr>
          <a:xfrm>
            <a:off x="839028" y="1212000"/>
            <a:ext cx="11163072" cy="466167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4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lvl="1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0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Basic Idea: </a:t>
            </a:r>
          </a:p>
          <a:p>
            <a:pPr lvl="1"/>
            <a:r>
              <a:rPr lang="en-US" dirty="0"/>
              <a:t>Define kernels in separate language from “host” code</a:t>
            </a:r>
          </a:p>
          <a:p>
            <a:pPr lvl="1"/>
            <a:r>
              <a:rPr lang="en-US" dirty="0"/>
              <a:t>Provide API to create threads, communicate with kernels, synchronize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Parallelization strategy: perform all adds in parallel</a:t>
            </a:r>
          </a:p>
          <a:p>
            <a:pPr lvl="1"/>
            <a:r>
              <a:rPr lang="en-US" dirty="0"/>
              <a:t>If not sufficient processing elements, framework will automatically schedule multiple work-items onto same processing elements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4E0542-33CC-ACD0-7EB5-064DA033763C}"/>
              </a:ext>
            </a:extLst>
          </p:cNvPr>
          <p:cNvSpPr txBox="1"/>
          <p:nvPr/>
        </p:nvSpPr>
        <p:spPr>
          <a:xfrm>
            <a:off x="839028" y="2834437"/>
            <a:ext cx="2385830" cy="88998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sz="2400" dirty="0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for (int i=0; i &lt; N; i++) {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	c[i] = a[i] + b[i];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F8AAE-F33C-56CE-E3DA-456C814CC587}"/>
              </a:ext>
            </a:extLst>
          </p:cNvPr>
          <p:cNvSpPr txBox="1"/>
          <p:nvPr/>
        </p:nvSpPr>
        <p:spPr>
          <a:xfrm>
            <a:off x="3614813" y="2834437"/>
            <a:ext cx="4325315" cy="16594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sz="2400" dirty="0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__kernel void </a:t>
            </a:r>
            <a:r>
              <a:rPr lang="en-US" sz="2400" dirty="0" err="1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mul</a:t>
            </a:r>
            <a:r>
              <a:rPr lang="en-US" sz="2400" dirty="0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(__global const float *a, 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                             __global const float *b,  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                             __global float *c) { 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     int i = </a:t>
            </a:r>
            <a:r>
              <a:rPr lang="en-US" sz="2400" dirty="0" err="1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get_global_id</a:t>
            </a:r>
            <a:r>
              <a:rPr lang="en-US" sz="2400" dirty="0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(0); 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     c[i] = a[i] + b[i]; 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1BC147-6CE8-D06B-E5B1-61ADAD78C93B}"/>
              </a:ext>
            </a:extLst>
          </p:cNvPr>
          <p:cNvSpPr txBox="1"/>
          <p:nvPr/>
        </p:nvSpPr>
        <p:spPr>
          <a:xfrm>
            <a:off x="972624" y="2390622"/>
            <a:ext cx="191961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Sequential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B8CBF9-C614-E890-9B9B-2090A780E522}"/>
              </a:ext>
            </a:extLst>
          </p:cNvPr>
          <p:cNvSpPr txBox="1"/>
          <p:nvPr/>
        </p:nvSpPr>
        <p:spPr>
          <a:xfrm>
            <a:off x="4352714" y="2390621"/>
            <a:ext cx="2703714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Corresponding Kernel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5897D8-6FA2-4F11-2336-F8B443D40DB0}"/>
              </a:ext>
            </a:extLst>
          </p:cNvPr>
          <p:cNvSpPr txBox="1"/>
          <p:nvPr/>
        </p:nvSpPr>
        <p:spPr>
          <a:xfrm>
            <a:off x="8114930" y="3022772"/>
            <a:ext cx="2449388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</a:rPr>
              <a:t>Execute entire loop by </a:t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dirty="0">
                <a:solidFill>
                  <a:srgbClr val="000000"/>
                </a:solidFill>
              </a:rPr>
              <a:t>creating N threads </a:t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dirty="0">
                <a:solidFill>
                  <a:srgbClr val="000000"/>
                </a:solidFill>
              </a:rPr>
              <a:t>(i.e. work-items)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026DD15B-BE4C-6758-38E9-281C294B6BB5}"/>
              </a:ext>
            </a:extLst>
          </p:cNvPr>
          <p:cNvSpPr/>
          <p:nvPr/>
        </p:nvSpPr>
        <p:spPr>
          <a:xfrm>
            <a:off x="7541111" y="2834437"/>
            <a:ext cx="399017" cy="1414830"/>
          </a:xfrm>
          <a:prstGeom prst="rightBrac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5619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EF24401-0B63-D02C-75F9-DC11B8D443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392" y="3174125"/>
            <a:ext cx="5180891" cy="2821235"/>
          </a:xfrm>
          <a:prstGeom prst="rect">
            <a:avLst/>
          </a:prstGeom>
        </p:spPr>
      </p:pic>
      <p:sp>
        <p:nvSpPr>
          <p:cNvPr id="160" name="TextShape 1"/>
          <p:cNvSpPr txBox="1"/>
          <p:nvPr/>
        </p:nvSpPr>
        <p:spPr>
          <a:xfrm>
            <a:off x="1626840" y="0"/>
            <a:ext cx="730620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OpenCL Platform Model</a:t>
            </a:r>
            <a:endParaRPr lang="en-US" sz="4000" b="0" strike="noStrike" spc="-1" dirty="0">
              <a:solidFill>
                <a:srgbClr val="191EA2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6051238" y="6510239"/>
            <a:ext cx="231227" cy="428851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0DD0D94-298B-4D26-A779-2A9D0E41161C}" type="slidenum">
              <a:rPr lang="en-US" sz="1270" b="0" strike="noStrike" spc="-1">
                <a:solidFill>
                  <a:srgbClr val="191EA2"/>
                </a:solidFill>
                <a:latin typeface="Gill Sans"/>
                <a:ea typeface="Gill Sans"/>
              </a:rPr>
              <a:t>8</a:t>
            </a:fld>
            <a:endParaRPr lang="en-US" sz="1270" b="0" strike="noStrike" spc="-1" dirty="0">
              <a:latin typeface="Times New Roman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428661" y="1431720"/>
            <a:ext cx="7293079" cy="507852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4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lvl="1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0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i="1" dirty="0"/>
              <a:t>Platform model</a:t>
            </a:r>
            <a:r>
              <a:rPr lang="en-US" sz="2000" dirty="0"/>
              <a:t> defines the topology of compute resources</a:t>
            </a:r>
            <a:endParaRPr lang="en-US" sz="2000" i="1" dirty="0"/>
          </a:p>
          <a:p>
            <a:r>
              <a:rPr lang="en-US" sz="2000" dirty="0"/>
              <a:t>A single </a:t>
            </a:r>
            <a:r>
              <a:rPr lang="en-US" sz="2000" i="1" dirty="0"/>
              <a:t>host</a:t>
            </a:r>
            <a:r>
              <a:rPr lang="en-US" sz="2000" dirty="0"/>
              <a:t> which controls multiple </a:t>
            </a:r>
            <a:r>
              <a:rPr lang="en-US" sz="2000" i="1" dirty="0"/>
              <a:t>compute devices</a:t>
            </a:r>
          </a:p>
          <a:p>
            <a:pPr lvl="1"/>
            <a:r>
              <a:rPr lang="en-US" sz="1800" dirty="0"/>
              <a:t>e.g., CPUs, GPUs, FPGAs, etc.</a:t>
            </a:r>
          </a:p>
          <a:p>
            <a:r>
              <a:rPr lang="en-US" sz="2000" dirty="0"/>
              <a:t>Each </a:t>
            </a:r>
            <a:r>
              <a:rPr lang="en-US" sz="2000" i="1" dirty="0"/>
              <a:t>compute device </a:t>
            </a:r>
            <a:r>
              <a:rPr lang="en-US" sz="2000" dirty="0"/>
              <a:t>consists of one or more </a:t>
            </a:r>
            <a:r>
              <a:rPr lang="en-US" sz="2000" i="1" dirty="0"/>
              <a:t>compute units</a:t>
            </a:r>
          </a:p>
          <a:p>
            <a:pPr lvl="1"/>
            <a:r>
              <a:rPr lang="en-US" sz="1800" dirty="0"/>
              <a:t>e.g., cores in CPUs</a:t>
            </a:r>
            <a:r>
              <a:rPr lang="en-US" sz="1800"/>
              <a:t>, streaming </a:t>
            </a:r>
            <a:r>
              <a:rPr lang="en-US" sz="1800" dirty="0"/>
              <a:t>multiprocessors (SMs) in GPUs</a:t>
            </a:r>
          </a:p>
          <a:p>
            <a:r>
              <a:rPr lang="en-US" sz="2000" dirty="0"/>
              <a:t>Each c</a:t>
            </a:r>
            <a:r>
              <a:rPr lang="en-US" sz="2000" i="1" dirty="0"/>
              <a:t>ompute unit </a:t>
            </a:r>
            <a:r>
              <a:rPr lang="en-US" sz="2000" dirty="0"/>
              <a:t>consists of multiple </a:t>
            </a:r>
            <a:r>
              <a:rPr lang="en-US" sz="2000" i="1" dirty="0"/>
              <a:t>processing elements</a:t>
            </a:r>
          </a:p>
          <a:p>
            <a:pPr lvl="1"/>
            <a:r>
              <a:rPr lang="en-US" sz="1800" dirty="0"/>
              <a:t>Fundamental compute resources that execute </a:t>
            </a:r>
            <a:r>
              <a:rPr lang="en-US" sz="1800" i="1" dirty="0"/>
              <a:t>work items</a:t>
            </a:r>
            <a:r>
              <a:rPr lang="en-US" sz="1800" dirty="0"/>
              <a:t> (i.e., threads)</a:t>
            </a:r>
          </a:p>
          <a:p>
            <a:pPr lvl="1"/>
            <a:r>
              <a:rPr lang="en-US" sz="1800" dirty="0"/>
              <a:t>e.g., cores or streaming processors in a GPU</a:t>
            </a:r>
          </a:p>
          <a:p>
            <a:r>
              <a:rPr lang="en-US" sz="2000" dirty="0"/>
              <a:t>Note that this platform model does not usually have an obvious mapping onto FPGA accelerators</a:t>
            </a:r>
          </a:p>
          <a:p>
            <a:pPr lvl="1"/>
            <a:r>
              <a:rPr lang="en-US" sz="1600" dirty="0"/>
              <a:t>We will see how FPGAs work later</a:t>
            </a:r>
          </a:p>
          <a:p>
            <a:pPr marL="55397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016299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626840" y="0"/>
            <a:ext cx="730620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OpenCL Execution Model</a:t>
            </a:r>
            <a:endParaRPr lang="en-US" sz="4000" b="0" strike="noStrike" spc="-1" dirty="0">
              <a:solidFill>
                <a:srgbClr val="191EA2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6051239" y="6510239"/>
            <a:ext cx="198953" cy="433205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0DD0D94-298B-4D26-A779-2A9D0E41161C}" type="slidenum">
              <a:rPr lang="en-US" sz="1270" b="0" strike="noStrike" spc="-1">
                <a:solidFill>
                  <a:srgbClr val="191EA2"/>
                </a:solidFill>
                <a:latin typeface="Gill Sans"/>
                <a:ea typeface="Gill Sans"/>
              </a:rPr>
              <a:t>9</a:t>
            </a:fld>
            <a:endParaRPr lang="en-US" sz="1270" b="0" strike="noStrike" spc="-1" dirty="0">
              <a:latin typeface="Times New Roman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292025" y="1431720"/>
            <a:ext cx="10759603" cy="507852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000" b="0" i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lvl="1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18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0" dirty="0"/>
              <a:t>Host uses OpenCL API to manage and interface with compute devices</a:t>
            </a:r>
          </a:p>
          <a:p>
            <a:pPr lvl="1"/>
            <a:r>
              <a:rPr lang="en-US" sz="2000" dirty="0"/>
              <a:t>CPUs, GPUs, FPGAs</a:t>
            </a:r>
          </a:p>
          <a:p>
            <a:r>
              <a:rPr lang="en-US" sz="2400" i="0" dirty="0"/>
              <a:t>API for host code has bindings for multiple languages (C, C++, Python)</a:t>
            </a:r>
          </a:p>
          <a:p>
            <a:r>
              <a:rPr lang="en-US" sz="2400" i="0" dirty="0"/>
              <a:t>Work submitted to processing elements in the form of kernels</a:t>
            </a:r>
          </a:p>
          <a:p>
            <a:pPr lvl="1"/>
            <a:r>
              <a:rPr lang="en-US" sz="2000" dirty="0"/>
              <a:t>Written in an extension of C99, called OpenCL C</a:t>
            </a:r>
          </a:p>
          <a:p>
            <a:pPr lvl="1"/>
            <a:r>
              <a:rPr lang="en-US" sz="2000" dirty="0"/>
              <a:t>C++ for OpenCL, a C++17-based language, can also be used</a:t>
            </a:r>
          </a:p>
          <a:p>
            <a:r>
              <a:rPr lang="en-US" sz="2400" i="0" dirty="0"/>
              <a:t>After submission, kernels execute in parallel with host</a:t>
            </a:r>
          </a:p>
          <a:p>
            <a:r>
              <a:rPr lang="en-US" sz="2400" i="0" dirty="0"/>
              <a:t>Execution organized across work-items</a:t>
            </a:r>
          </a:p>
          <a:p>
            <a:pPr lvl="1"/>
            <a:r>
              <a:rPr lang="en-US" sz="2000" dirty="0"/>
              <a:t>Work-item:</a:t>
            </a:r>
            <a:r>
              <a:rPr lang="en-US" sz="2000" i="0" dirty="0"/>
              <a:t> fundamental item of execution (CUDA threads)</a:t>
            </a:r>
          </a:p>
          <a:p>
            <a:pPr lvl="2"/>
            <a:r>
              <a:rPr lang="en-US" sz="2000" dirty="0"/>
              <a:t>Conceptually similar to thread</a:t>
            </a:r>
          </a:p>
          <a:p>
            <a:pPr lvl="2"/>
            <a:r>
              <a:rPr lang="en-US" sz="2000" dirty="0"/>
              <a:t>Each work-item represents an instance of a kernel</a:t>
            </a:r>
          </a:p>
          <a:p>
            <a:pPr lvl="2"/>
            <a:r>
              <a:rPr lang="en-US" sz="2000" dirty="0"/>
              <a:t>Executed on a processing element</a:t>
            </a:r>
            <a:endParaRPr lang="en-US" sz="2000" i="0" dirty="0"/>
          </a:p>
        </p:txBody>
      </p:sp>
    </p:spTree>
    <p:extLst>
      <p:ext uri="{BB962C8B-B14F-4D97-AF65-F5344CB8AC3E}">
        <p14:creationId xmlns:p14="http://schemas.microsoft.com/office/powerpoint/2010/main" val="26349777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ig Logo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2.xml><?xml version="1.0" encoding="utf-8"?>
<a:theme xmlns:a="http://schemas.openxmlformats.org/drawingml/2006/main" name="Text with normal heading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3.xml><?xml version="1.0" encoding="utf-8"?>
<a:theme xmlns:a="http://schemas.openxmlformats.org/drawingml/2006/main" name="Fancy Header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4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15A10438976445A4F2A564A9063629" ma:contentTypeVersion="6" ma:contentTypeDescription="Create a new document." ma:contentTypeScope="" ma:versionID="45806b5510493321e140864de03fb7ad">
  <xsd:schema xmlns:xsd="http://www.w3.org/2001/XMLSchema" xmlns:xs="http://www.w3.org/2001/XMLSchema" xmlns:p="http://schemas.microsoft.com/office/2006/metadata/properties" xmlns:ns2="63fc63a6-18cf-4814-8dee-b8d6616a2bda" targetNamespace="http://schemas.microsoft.com/office/2006/metadata/properties" ma:root="true" ma:fieldsID="3db532ccb85098a64b7e52bb711c9525" ns2:_="">
    <xsd:import namespace="63fc63a6-18cf-4814-8dee-b8d6616a2b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fc63a6-18cf-4814-8dee-b8d6616a2b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6C1367-8D37-49A1-BF4B-2E9150DA2B52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63fc63a6-18cf-4814-8dee-b8d6616a2bda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5EF2080-A3D2-46D5-AF20-1C20554745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fc63a6-18cf-4814-8dee-b8d6616a2b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9D54C70-8A1F-433D-B3DF-B7287D9E16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FICS template wide</Template>
  <TotalTime>9319</TotalTime>
  <Words>3363</Words>
  <Application>Microsoft Office PowerPoint</Application>
  <PresentationFormat>Widescreen</PresentationFormat>
  <Paragraphs>514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Gill Sans</vt:lpstr>
      <vt:lpstr>Gill Sans Light</vt:lpstr>
      <vt:lpstr>Lucida Grande</vt:lpstr>
      <vt:lpstr>SFMono-Regular</vt:lpstr>
      <vt:lpstr>Arial</vt:lpstr>
      <vt:lpstr>Cordia New</vt:lpstr>
      <vt:lpstr>Helvetica</vt:lpstr>
      <vt:lpstr>Times New Roman</vt:lpstr>
      <vt:lpstr>Wingdings</vt:lpstr>
      <vt:lpstr>Big Logo</vt:lpstr>
      <vt:lpstr>Text with normal heading</vt:lpstr>
      <vt:lpstr>Fancy Header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 Training</dc:title>
  <dc:creator>Greg Stitt</dc:creator>
  <cp:lastModifiedBy>Stitt,Gregory</cp:lastModifiedBy>
  <cp:revision>361</cp:revision>
  <dcterms:created xsi:type="dcterms:W3CDTF">2017-01-16T21:37:43Z</dcterms:created>
  <dcterms:modified xsi:type="dcterms:W3CDTF">2023-05-24T18:29:43Z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0x010100DD15A10438976445A4F2A564A9063629</vt:lpwstr>
  </property>
</Properties>
</file>