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44"/>
  </p:notesMasterIdLst>
  <p:sldIdLst>
    <p:sldId id="321" r:id="rId7"/>
    <p:sldId id="410" r:id="rId8"/>
    <p:sldId id="411" r:id="rId9"/>
    <p:sldId id="412" r:id="rId10"/>
    <p:sldId id="413" r:id="rId11"/>
    <p:sldId id="424" r:id="rId12"/>
    <p:sldId id="422" r:id="rId13"/>
    <p:sldId id="447" r:id="rId14"/>
    <p:sldId id="425" r:id="rId15"/>
    <p:sldId id="423" r:id="rId16"/>
    <p:sldId id="446" r:id="rId17"/>
    <p:sldId id="415" r:id="rId18"/>
    <p:sldId id="426" r:id="rId19"/>
    <p:sldId id="427" r:id="rId20"/>
    <p:sldId id="428" r:id="rId21"/>
    <p:sldId id="416" r:id="rId22"/>
    <p:sldId id="417" r:id="rId23"/>
    <p:sldId id="418" r:id="rId24"/>
    <p:sldId id="449" r:id="rId25"/>
    <p:sldId id="450" r:id="rId26"/>
    <p:sldId id="448" r:id="rId27"/>
    <p:sldId id="430" r:id="rId28"/>
    <p:sldId id="431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3" r:id="rId38"/>
    <p:sldId id="441" r:id="rId39"/>
    <p:sldId id="444" r:id="rId40"/>
    <p:sldId id="445" r:id="rId41"/>
    <p:sldId id="451" r:id="rId42"/>
    <p:sldId id="420" r:id="rId43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410"/>
            <p14:sldId id="411"/>
            <p14:sldId id="412"/>
            <p14:sldId id="413"/>
            <p14:sldId id="424"/>
            <p14:sldId id="422"/>
            <p14:sldId id="447"/>
            <p14:sldId id="425"/>
            <p14:sldId id="423"/>
            <p14:sldId id="446"/>
            <p14:sldId id="415"/>
            <p14:sldId id="426"/>
            <p14:sldId id="427"/>
            <p14:sldId id="428"/>
            <p14:sldId id="416"/>
            <p14:sldId id="417"/>
            <p14:sldId id="418"/>
            <p14:sldId id="449"/>
            <p14:sldId id="450"/>
            <p14:sldId id="448"/>
            <p14:sldId id="430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3"/>
            <p14:sldId id="441"/>
            <p14:sldId id="444"/>
            <p14:sldId id="445"/>
            <p14:sldId id="451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4E6"/>
    <a:srgbClr val="191EA2"/>
    <a:srgbClr val="FF4B01"/>
    <a:srgbClr val="D14C64"/>
    <a:srgbClr val="8151CF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AB4C-AA88-3C4A-BECA-7495D1BBCA81}" v="1135" dt="2023-01-28T19:45:52.68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07" autoAdjust="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F75FAB4C-AA88-3C4A-BECA-7495D1BBCA81}"/>
    <pc:docChg chg="undo redo custSel addSld delSld modSld sldOrd modSection">
      <pc:chgData name="Woodward, Cale" userId="e20533ad-01a2-4015-a60e-3fb30981d184" providerId="ADAL" clId="{F75FAB4C-AA88-3C4A-BECA-7495D1BBCA81}" dt="2023-01-28T19:51:07.890" v="2015" actId="20578"/>
      <pc:docMkLst>
        <pc:docMk/>
      </pc:docMkLst>
      <pc:sldChg chg="ord">
        <pc:chgData name="Woodward, Cale" userId="e20533ad-01a2-4015-a60e-3fb30981d184" providerId="ADAL" clId="{F75FAB4C-AA88-3C4A-BECA-7495D1BBCA81}" dt="2023-01-28T19:41:50.052" v="1949" actId="20578"/>
        <pc:sldMkLst>
          <pc:docMk/>
          <pc:sldMk cId="0" sldId="259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6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7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8"/>
        </pc:sldMkLst>
      </pc:sldChg>
      <pc:sldChg chg="modSp mod">
        <pc:chgData name="Woodward, Cale" userId="e20533ad-01a2-4015-a60e-3fb30981d184" providerId="ADAL" clId="{F75FAB4C-AA88-3C4A-BECA-7495D1BBCA81}" dt="2023-01-28T19:43:36.192" v="1970" actId="20577"/>
        <pc:sldMkLst>
          <pc:docMk/>
          <pc:sldMk cId="2704897114" sldId="384"/>
        </pc:sldMkLst>
        <pc:spChg chg="mod">
          <ac:chgData name="Woodward, Cale" userId="e20533ad-01a2-4015-a60e-3fb30981d184" providerId="ADAL" clId="{F75FAB4C-AA88-3C4A-BECA-7495D1BBCA81}" dt="2023-01-28T19:43:36.192" v="1970" actId="20577"/>
          <ac:spMkLst>
            <pc:docMk/>
            <pc:sldMk cId="2704897114" sldId="384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8T19:47:49.636" v="2014" actId="20577"/>
        <pc:sldMkLst>
          <pc:docMk/>
          <pc:sldMk cId="1433137191" sldId="385"/>
        </pc:sldMkLst>
        <pc:spChg chg="mod">
          <ac:chgData name="Woodward, Cale" userId="e20533ad-01a2-4015-a60e-3fb30981d184" providerId="ADAL" clId="{F75FAB4C-AA88-3C4A-BECA-7495D1BBCA81}" dt="2023-01-28T19:47:49.636" v="2014" actId="20577"/>
          <ac:spMkLst>
            <pc:docMk/>
            <pc:sldMk cId="1433137191" sldId="385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3T18:03:58.848" v="83" actId="20577"/>
        <pc:sldMkLst>
          <pc:docMk/>
          <pc:sldMk cId="521994290" sldId="386"/>
        </pc:sldMkLst>
        <pc:spChg chg="mod">
          <ac:chgData name="Woodward, Cale" userId="e20533ad-01a2-4015-a60e-3fb30981d184" providerId="ADAL" clId="{F75FAB4C-AA88-3C4A-BECA-7495D1BBCA81}" dt="2023-01-23T18:03:58.848" v="83" actId="20577"/>
          <ac:spMkLst>
            <pc:docMk/>
            <pc:sldMk cId="521994290" sldId="386"/>
            <ac:spMk id="7" creationId="{BABFDF0B-3F2A-9A0B-06B5-203C948ADC29}"/>
          </ac:spMkLst>
        </pc:spChg>
      </pc:sldChg>
      <pc:sldChg chg="new del">
        <pc:chgData name="Woodward, Cale" userId="e20533ad-01a2-4015-a60e-3fb30981d184" providerId="ADAL" clId="{F75FAB4C-AA88-3C4A-BECA-7495D1BBCA81}" dt="2023-01-27T17:16:26.099" v="85" actId="2696"/>
        <pc:sldMkLst>
          <pc:docMk/>
          <pc:sldMk cId="505153594" sldId="393"/>
        </pc:sldMkLst>
      </pc:sldChg>
      <pc:sldChg chg="addSp delSp modSp add mod ord modAnim">
        <pc:chgData name="Woodward, Cale" userId="e20533ad-01a2-4015-a60e-3fb30981d184" providerId="ADAL" clId="{F75FAB4C-AA88-3C4A-BECA-7495D1BBCA81}" dt="2023-01-28T19:30:16.410" v="1614" actId="20578"/>
        <pc:sldMkLst>
          <pc:docMk/>
          <pc:sldMk cId="3749602305" sldId="393"/>
        </pc:sldMkLst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5" creationId="{10B025C7-4243-CAD7-41E6-6ADDF17DECCF}"/>
          </ac:spMkLst>
        </pc:spChg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6" creationId="{9AAA32AB-0D8A-2438-3D6B-E7A8AAD6A754}"/>
          </ac:spMkLst>
        </pc:spChg>
        <pc:spChg chg="del mod">
          <ac:chgData name="Woodward, Cale" userId="e20533ad-01a2-4015-a60e-3fb30981d184" providerId="ADAL" clId="{F75FAB4C-AA88-3C4A-BECA-7495D1BBCA81}" dt="2023-01-27T17:16:35.040" v="88" actId="478"/>
          <ac:spMkLst>
            <pc:docMk/>
            <pc:sldMk cId="3749602305" sldId="393"/>
            <ac:spMk id="7" creationId="{BABFDF0B-3F2A-9A0B-06B5-203C948ADC29}"/>
          </ac:spMkLst>
        </pc:spChg>
        <pc:spChg chg="mod">
          <ac:chgData name="Woodward, Cale" userId="e20533ad-01a2-4015-a60e-3fb30981d184" providerId="ADAL" clId="{F75FAB4C-AA88-3C4A-BECA-7495D1BBCA81}" dt="2023-01-27T17:22:20.917" v="96"/>
          <ac:spMkLst>
            <pc:docMk/>
            <pc:sldMk cId="3749602305" sldId="393"/>
            <ac:spMk id="9" creationId="{677B5F77-46D1-19F6-E8C7-A2A3027A07D4}"/>
          </ac:spMkLst>
        </pc:spChg>
        <pc:spChg chg="mod">
          <ac:chgData name="Woodward, Cale" userId="e20533ad-01a2-4015-a60e-3fb30981d184" providerId="ADAL" clId="{F75FAB4C-AA88-3C4A-BECA-7495D1BBCA81}" dt="2023-01-27T17:41:19.563" v="311" actId="20577"/>
          <ac:spMkLst>
            <pc:docMk/>
            <pc:sldMk cId="3749602305" sldId="393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22:48.483" v="103"/>
          <ac:spMkLst>
            <pc:docMk/>
            <pc:sldMk cId="3749602305" sldId="393"/>
            <ac:spMk id="12" creationId="{DA2662B4-690D-94A7-2D58-C99D3391BE5B}"/>
          </ac:spMkLst>
        </pc:spChg>
        <pc:spChg chg="mod">
          <ac:chgData name="Woodward, Cale" userId="e20533ad-01a2-4015-a60e-3fb30981d184" providerId="ADAL" clId="{F75FAB4C-AA88-3C4A-BECA-7495D1BBCA81}" dt="2023-01-27T17:41:22.567" v="314" actId="20577"/>
          <ac:spMkLst>
            <pc:docMk/>
            <pc:sldMk cId="3749602305" sldId="393"/>
            <ac:spMk id="13" creationId="{FBC1F333-1554-DC16-FCD0-6A470DC594E9}"/>
          </ac:spMkLst>
        </pc:spChg>
        <pc:spChg chg="mod">
          <ac:chgData name="Woodward, Cale" userId="e20533ad-01a2-4015-a60e-3fb30981d184" providerId="ADAL" clId="{F75FAB4C-AA88-3C4A-BECA-7495D1BBCA81}" dt="2023-01-27T17:23:02.055" v="107" actId="1076"/>
          <ac:spMkLst>
            <pc:docMk/>
            <pc:sldMk cId="3749602305" sldId="393"/>
            <ac:spMk id="15" creationId="{D9DFA540-E794-359A-5F24-3478122F5204}"/>
          </ac:spMkLst>
        </pc:spChg>
        <pc:spChg chg="mod">
          <ac:chgData name="Woodward, Cale" userId="e20533ad-01a2-4015-a60e-3fb30981d184" providerId="ADAL" clId="{F75FAB4C-AA88-3C4A-BECA-7495D1BBCA81}" dt="2023-01-27T17:41:26.137" v="316" actId="20577"/>
          <ac:spMkLst>
            <pc:docMk/>
            <pc:sldMk cId="3749602305" sldId="393"/>
            <ac:spMk id="16" creationId="{98A35041-E21D-D7F5-DA34-2F67D844DA76}"/>
          </ac:spMkLst>
        </pc:spChg>
        <pc:spChg chg="add mod">
          <ac:chgData name="Woodward, Cale" userId="e20533ad-01a2-4015-a60e-3fb30981d184" providerId="ADAL" clId="{F75FAB4C-AA88-3C4A-BECA-7495D1BBCA81}" dt="2023-01-27T23:42:19.928" v="1014" actId="14100"/>
          <ac:spMkLst>
            <pc:docMk/>
            <pc:sldMk cId="3749602305" sldId="393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7T17:37:29.038" v="262" actId="1076"/>
          <ac:spMkLst>
            <pc:docMk/>
            <pc:sldMk cId="3749602305" sldId="393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23:24.514" v="115" actId="1076"/>
          <ac:grpSpMkLst>
            <pc:docMk/>
            <pc:sldMk cId="3749602305" sldId="393"/>
            <ac:grpSpMk id="3" creationId="{7ADF680B-A024-F261-EBED-E6DB90676548}"/>
          </ac:grpSpMkLst>
        </pc:grpChg>
        <pc:grpChg chg="add mod">
          <ac:chgData name="Woodward, Cale" userId="e20533ad-01a2-4015-a60e-3fb30981d184" providerId="ADAL" clId="{F75FAB4C-AA88-3C4A-BECA-7495D1BBCA81}" dt="2023-01-27T17:22:47.075" v="102" actId="1076"/>
          <ac:grpSpMkLst>
            <pc:docMk/>
            <pc:sldMk cId="3749602305" sldId="393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7:22:55.723" v="104" actId="1076"/>
          <ac:grpSpMkLst>
            <pc:docMk/>
            <pc:sldMk cId="3749602305" sldId="393"/>
            <ac:grpSpMk id="11" creationId="{A80AE0E8-72CE-7125-7040-98B24DEBC7B0}"/>
          </ac:grpSpMkLst>
        </pc:grpChg>
        <pc:grpChg chg="add mod">
          <ac:chgData name="Woodward, Cale" userId="e20533ad-01a2-4015-a60e-3fb30981d184" providerId="ADAL" clId="{F75FAB4C-AA88-3C4A-BECA-7495D1BBCA81}" dt="2023-01-27T17:23:05.750" v="108" actId="1076"/>
          <ac:grpSpMkLst>
            <pc:docMk/>
            <pc:sldMk cId="3749602305" sldId="393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7:32:14.018" v="225" actId="14100"/>
          <ac:cxnSpMkLst>
            <pc:docMk/>
            <pc:sldMk cId="3749602305" sldId="393"/>
            <ac:cxnSpMk id="19" creationId="{B20E87B6-502B-3D3B-9931-F5F14C950A0E}"/>
          </ac:cxnSpMkLst>
        </pc:cxnChg>
        <pc:cxnChg chg="add">
          <ac:chgData name="Woodward, Cale" userId="e20533ad-01a2-4015-a60e-3fb30981d184" providerId="ADAL" clId="{F75FAB4C-AA88-3C4A-BECA-7495D1BBCA81}" dt="2023-01-27T17:31:48.325" v="219" actId="11529"/>
          <ac:cxnSpMkLst>
            <pc:docMk/>
            <pc:sldMk cId="3749602305" sldId="393"/>
            <ac:cxnSpMk id="21" creationId="{621BF01E-1473-960B-FCC9-763F77E65F5B}"/>
          </ac:cxnSpMkLst>
        </pc:cxnChg>
        <pc:cxnChg chg="add del mod">
          <ac:chgData name="Woodward, Cale" userId="e20533ad-01a2-4015-a60e-3fb30981d184" providerId="ADAL" clId="{F75FAB4C-AA88-3C4A-BECA-7495D1BBCA81}" dt="2023-01-27T17:32:24.466" v="229" actId="14100"/>
          <ac:cxnSpMkLst>
            <pc:docMk/>
            <pc:sldMk cId="3749602305" sldId="393"/>
            <ac:cxnSpMk id="22" creationId="{56DABF2C-A778-7DFD-F4AE-6C76A25C6049}"/>
          </ac:cxnSpMkLst>
        </pc:cxnChg>
        <pc:cxnChg chg="add mod">
          <ac:chgData name="Woodward, Cale" userId="e20533ad-01a2-4015-a60e-3fb30981d184" providerId="ADAL" clId="{F75FAB4C-AA88-3C4A-BECA-7495D1BBCA81}" dt="2023-01-27T17:31:59.919" v="223" actId="1076"/>
          <ac:cxnSpMkLst>
            <pc:docMk/>
            <pc:sldMk cId="3749602305" sldId="393"/>
            <ac:cxnSpMk id="23" creationId="{D49DAA99-F782-3D6A-9B36-A2AD84FC3674}"/>
          </ac:cxnSpMkLst>
        </pc:cxnChg>
        <pc:cxnChg chg="add mod">
          <ac:chgData name="Woodward, Cale" userId="e20533ad-01a2-4015-a60e-3fb30981d184" providerId="ADAL" clId="{F75FAB4C-AA88-3C4A-BECA-7495D1BBCA81}" dt="2023-01-27T17:43:02.871" v="348" actId="1076"/>
          <ac:cxnSpMkLst>
            <pc:docMk/>
            <pc:sldMk cId="3749602305" sldId="393"/>
            <ac:cxnSpMk id="27" creationId="{38F2E198-F13E-757E-55DB-2256A07A4A3D}"/>
          </ac:cxnSpMkLst>
        </pc:cxnChg>
      </pc:sldChg>
      <pc:sldChg chg="addSp delSp modSp add mod delAnim modAnim">
        <pc:chgData name="Woodward, Cale" userId="e20533ad-01a2-4015-a60e-3fb30981d184" providerId="ADAL" clId="{F75FAB4C-AA88-3C4A-BECA-7495D1BBCA81}" dt="2023-01-28T19:45:52.683" v="1979" actId="6549"/>
        <pc:sldMkLst>
          <pc:docMk/>
          <pc:sldMk cId="703463710" sldId="394"/>
        </pc:sldMkLst>
        <pc:spChg chg="mod">
          <ac:chgData name="Woodward, Cale" userId="e20533ad-01a2-4015-a60e-3fb30981d184" providerId="ADAL" clId="{F75FAB4C-AA88-3C4A-BECA-7495D1BBCA81}" dt="2023-01-27T19:28:34.177" v="693" actId="167"/>
          <ac:spMkLst>
            <pc:docMk/>
            <pc:sldMk cId="703463710" sldId="394"/>
            <ac:spMk id="6" creationId="{9AAA32AB-0D8A-2438-3D6B-E7A8AAD6A754}"/>
          </ac:spMkLst>
        </pc:spChg>
        <pc:spChg chg="add del mod">
          <ac:chgData name="Woodward, Cale" userId="e20533ad-01a2-4015-a60e-3fb30981d184" providerId="ADAL" clId="{F75FAB4C-AA88-3C4A-BECA-7495D1BBCA81}" dt="2023-01-27T19:42:36.550" v="740" actId="478"/>
          <ac:spMkLst>
            <pc:docMk/>
            <pc:sldMk cId="703463710" sldId="394"/>
            <ac:spMk id="8" creationId="{C20AC861-E617-EADE-FC89-FFD96F326C23}"/>
          </ac:spMkLst>
        </pc:spChg>
        <pc:spChg chg="mod">
          <ac:chgData name="Woodward, Cale" userId="e20533ad-01a2-4015-a60e-3fb30981d184" providerId="ADAL" clId="{F75FAB4C-AA88-3C4A-BECA-7495D1BBCA81}" dt="2023-01-27T17:43:13.293" v="351" actId="20577"/>
          <ac:spMkLst>
            <pc:docMk/>
            <pc:sldMk cId="703463710" sldId="394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9:28:26.820" v="692" actId="167"/>
          <ac:spMkLst>
            <pc:docMk/>
            <pc:sldMk cId="703463710" sldId="394"/>
            <ac:spMk id="10" creationId="{BCE94C66-5E3F-A3BE-AADD-954743520CD5}"/>
          </ac:spMkLst>
        </pc:spChg>
        <pc:spChg chg="mod">
          <ac:chgData name="Woodward, Cale" userId="e20533ad-01a2-4015-a60e-3fb30981d184" providerId="ADAL" clId="{F75FAB4C-AA88-3C4A-BECA-7495D1BBCA81}" dt="2023-01-27T19:27:38.101" v="684"/>
          <ac:spMkLst>
            <pc:docMk/>
            <pc:sldMk cId="703463710" sldId="394"/>
            <ac:spMk id="14" creationId="{6F9FCAAF-7BC4-5799-15BE-833D8352608F}"/>
          </ac:spMkLst>
        </pc:spChg>
        <pc:spChg chg="mod">
          <ac:chgData name="Woodward, Cale" userId="e20533ad-01a2-4015-a60e-3fb30981d184" providerId="ADAL" clId="{F75FAB4C-AA88-3C4A-BECA-7495D1BBCA81}" dt="2023-01-28T19:45:52.683" v="1979" actId="6549"/>
          <ac:spMkLst>
            <pc:docMk/>
            <pc:sldMk cId="703463710" sldId="394"/>
            <ac:spMk id="17" creationId="{AB5DE1A1-E7FF-602A-ABDE-D627CD935F18}"/>
          </ac:spMkLst>
        </pc:spChg>
        <pc:spChg chg="mod">
          <ac:chgData name="Woodward, Cale" userId="e20533ad-01a2-4015-a60e-3fb30981d184" providerId="ADAL" clId="{F75FAB4C-AA88-3C4A-BECA-7495D1BBCA81}" dt="2023-01-27T17:46:50.166" v="536"/>
          <ac:spMkLst>
            <pc:docMk/>
            <pc:sldMk cId="703463710" sldId="394"/>
            <ac:spMk id="18" creationId="{54D66F00-D389-5FEE-8AE0-24D08C49A0AE}"/>
          </ac:spMkLst>
        </pc:spChg>
        <pc:spChg chg="mod">
          <ac:chgData name="Woodward, Cale" userId="e20533ad-01a2-4015-a60e-3fb30981d184" providerId="ADAL" clId="{F75FAB4C-AA88-3C4A-BECA-7495D1BBCA81}" dt="2023-01-27T17:47:22.418" v="544" actId="1076"/>
          <ac:spMkLst>
            <pc:docMk/>
            <pc:sldMk cId="703463710" sldId="394"/>
            <ac:spMk id="20" creationId="{EB623981-7F28-6C63-FC13-ECB24D181200}"/>
          </ac:spMkLst>
        </pc:spChg>
        <pc:spChg chg="add del mod">
          <ac:chgData name="Woodward, Cale" userId="e20533ad-01a2-4015-a60e-3fb30981d184" providerId="ADAL" clId="{F75FAB4C-AA88-3C4A-BECA-7495D1BBCA81}" dt="2023-01-27T19:23:23.606" v="638" actId="478"/>
          <ac:spMkLst>
            <pc:docMk/>
            <pc:sldMk cId="703463710" sldId="394"/>
            <ac:spMk id="24" creationId="{18CDEC4A-1B9E-D927-2A7B-27329764D602}"/>
          </ac:spMkLst>
        </pc:spChg>
        <pc:spChg chg="add del mod">
          <ac:chgData name="Woodward, Cale" userId="e20533ad-01a2-4015-a60e-3fb30981d184" providerId="ADAL" clId="{F75FAB4C-AA88-3C4A-BECA-7495D1BBCA81}" dt="2023-01-27T19:42:28.558" v="739" actId="478"/>
          <ac:spMkLst>
            <pc:docMk/>
            <pc:sldMk cId="703463710" sldId="394"/>
            <ac:spMk id="25" creationId="{EB539E83-0D8B-240F-A229-EBDDBA31C2B1}"/>
          </ac:spMkLst>
        </pc:spChg>
        <pc:spChg chg="add mod">
          <ac:chgData name="Woodward, Cale" userId="e20533ad-01a2-4015-a60e-3fb30981d184" providerId="ADAL" clId="{F75FAB4C-AA88-3C4A-BECA-7495D1BBCA81}" dt="2023-01-27T19:46:52.074" v="783" actId="207"/>
          <ac:spMkLst>
            <pc:docMk/>
            <pc:sldMk cId="703463710" sldId="394"/>
            <ac:spMk id="26" creationId="{9673CDDD-C720-AE49-FB97-61A93F03108C}"/>
          </ac:spMkLst>
        </pc:spChg>
        <pc:spChg chg="add mod">
          <ac:chgData name="Woodward, Cale" userId="e20533ad-01a2-4015-a60e-3fb30981d184" providerId="ADAL" clId="{F75FAB4C-AA88-3C4A-BECA-7495D1BBCA81}" dt="2023-01-27T23:52:01.364" v="1251" actId="20577"/>
          <ac:spMkLst>
            <pc:docMk/>
            <pc:sldMk cId="703463710" sldId="394"/>
            <ac:spMk id="27" creationId="{50FB8F44-CC18-AD50-E015-191B9F823F11}"/>
          </ac:spMkLst>
        </pc:spChg>
        <pc:spChg chg="add mod">
          <ac:chgData name="Woodward, Cale" userId="e20533ad-01a2-4015-a60e-3fb30981d184" providerId="ADAL" clId="{F75FAB4C-AA88-3C4A-BECA-7495D1BBCA81}" dt="2023-01-27T23:51:56.243" v="1239" actId="20577"/>
          <ac:spMkLst>
            <pc:docMk/>
            <pc:sldMk cId="703463710" sldId="394"/>
            <ac:spMk id="28" creationId="{63D3B441-E56D-43E0-1AA9-5FF203242048}"/>
          </ac:spMkLst>
        </pc:spChg>
        <pc:spChg chg="del">
          <ac:chgData name="Woodward, Cale" userId="e20533ad-01a2-4015-a60e-3fb30981d184" providerId="ADAL" clId="{F75FAB4C-AA88-3C4A-BECA-7495D1BBCA81}" dt="2023-01-27T17:43:20.767" v="357" actId="478"/>
          <ac:spMkLst>
            <pc:docMk/>
            <pc:sldMk cId="703463710" sldId="394"/>
            <ac:spMk id="28" creationId="{AC2B9BEF-A3EB-CF9B-A054-CE617BA08B69}"/>
          </ac:spMkLst>
        </pc:spChg>
        <pc:grpChg chg="del">
          <ac:chgData name="Woodward, Cale" userId="e20533ad-01a2-4015-a60e-3fb30981d184" providerId="ADAL" clId="{F75FAB4C-AA88-3C4A-BECA-7495D1BBCA81}" dt="2023-01-27T19:42:26.163" v="738" actId="478"/>
          <ac:grpSpMkLst>
            <pc:docMk/>
            <pc:sldMk cId="703463710" sldId="394"/>
            <ac:grpSpMk id="3" creationId="{7ADF680B-A024-F261-EBED-E6DB90676548}"/>
          </ac:grpSpMkLst>
        </pc:grpChg>
        <pc:grpChg chg="add del mod">
          <ac:chgData name="Woodward, Cale" userId="e20533ad-01a2-4015-a60e-3fb30981d184" providerId="ADAL" clId="{F75FAB4C-AA88-3C4A-BECA-7495D1BBCA81}" dt="2023-01-27T19:42:49.581" v="741" actId="478"/>
          <ac:grpSpMkLst>
            <pc:docMk/>
            <pc:sldMk cId="703463710" sldId="394"/>
            <ac:grpSpMk id="7" creationId="{4B81CEAC-554F-8A81-44E3-6D8FED05E6B7}"/>
          </ac:grpSpMkLst>
        </pc:grpChg>
        <pc:grpChg chg="del">
          <ac:chgData name="Woodward, Cale" userId="e20533ad-01a2-4015-a60e-3fb30981d184" providerId="ADAL" clId="{F75FAB4C-AA88-3C4A-BECA-7495D1BBCA81}" dt="2023-01-27T17:43:14.487" v="352" actId="478"/>
          <ac:grpSpMkLst>
            <pc:docMk/>
            <pc:sldMk cId="703463710" sldId="394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9:28:46.493" v="696" actId="1076"/>
          <ac:grpSpMkLst>
            <pc:docMk/>
            <pc:sldMk cId="703463710" sldId="394"/>
            <ac:grpSpMk id="9" creationId="{2E26DB57-F57F-6B94-3B67-59A589AFCC20}"/>
          </ac:grpSpMkLst>
        </pc:grpChg>
        <pc:grpChg chg="del">
          <ac:chgData name="Woodward, Cale" userId="e20533ad-01a2-4015-a60e-3fb30981d184" providerId="ADAL" clId="{F75FAB4C-AA88-3C4A-BECA-7495D1BBCA81}" dt="2023-01-27T17:43:18.465" v="356" actId="478"/>
          <ac:grpSpMkLst>
            <pc:docMk/>
            <pc:sldMk cId="703463710" sldId="394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16" creationId="{9A68899B-C267-3455-91FF-FD93B76942EE}"/>
          </ac:cxnSpMkLst>
        </pc:cxnChg>
        <pc:cxnChg chg="mod">
          <ac:chgData name="Woodward, Cale" userId="e20533ad-01a2-4015-a60e-3fb30981d184" providerId="ADAL" clId="{F75FAB4C-AA88-3C4A-BECA-7495D1BBCA81}" dt="2023-01-27T19:42:26.163" v="738" actId="478"/>
          <ac:cxnSpMkLst>
            <pc:docMk/>
            <pc:sldMk cId="703463710" sldId="394"/>
            <ac:cxnSpMk id="19" creationId="{B20E87B6-502B-3D3B-9931-F5F14C950A0E}"/>
          </ac:cxnSpMkLst>
        </pc:cxnChg>
        <pc:cxnChg chg="del mod">
          <ac:chgData name="Woodward, Cale" userId="e20533ad-01a2-4015-a60e-3fb30981d184" providerId="ADAL" clId="{F75FAB4C-AA88-3C4A-BECA-7495D1BBCA81}" dt="2023-01-27T17:43:15.499" v="353" actId="478"/>
          <ac:cxnSpMkLst>
            <pc:docMk/>
            <pc:sldMk cId="703463710" sldId="394"/>
            <ac:cxnSpMk id="21" creationId="{621BF01E-1473-960B-FCC9-763F77E65F5B}"/>
          </ac:cxnSpMkLst>
        </pc:cxn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21" creationId="{6B279C3C-64B9-4C1C-64D5-9130BEA735BE}"/>
          </ac:cxnSpMkLst>
        </pc:cxnChg>
        <pc:cxnChg chg="del">
          <ac:chgData name="Woodward, Cale" userId="e20533ad-01a2-4015-a60e-3fb30981d184" providerId="ADAL" clId="{F75FAB4C-AA88-3C4A-BECA-7495D1BBCA81}" dt="2023-01-27T17:43:16.247" v="354" actId="478"/>
          <ac:cxnSpMkLst>
            <pc:docMk/>
            <pc:sldMk cId="703463710" sldId="394"/>
            <ac:cxnSpMk id="22" creationId="{56DABF2C-A778-7DFD-F4AE-6C76A25C6049}"/>
          </ac:cxnSpMkLst>
        </pc:cxnChg>
        <pc:cxnChg chg="del">
          <ac:chgData name="Woodward, Cale" userId="e20533ad-01a2-4015-a60e-3fb30981d184" providerId="ADAL" clId="{F75FAB4C-AA88-3C4A-BECA-7495D1BBCA81}" dt="2023-01-27T17:43:17.462" v="355" actId="478"/>
          <ac:cxnSpMkLst>
            <pc:docMk/>
            <pc:sldMk cId="703463710" sldId="394"/>
            <ac:cxnSpMk id="23" creationId="{D49DAA99-F782-3D6A-9B36-A2AD84FC3674}"/>
          </ac:cxnSpMkLst>
        </pc:cxnChg>
        <pc:cxnChg chg="del">
          <ac:chgData name="Woodward, Cale" userId="e20533ad-01a2-4015-a60e-3fb30981d184" providerId="ADAL" clId="{F75FAB4C-AA88-3C4A-BECA-7495D1BBCA81}" dt="2023-01-27T17:43:12.134" v="350" actId="478"/>
          <ac:cxnSpMkLst>
            <pc:docMk/>
            <pc:sldMk cId="703463710" sldId="394"/>
            <ac:cxnSpMk id="27" creationId="{38F2E198-F13E-757E-55DB-2256A07A4A3D}"/>
          </ac:cxnSpMkLst>
        </pc:cxnChg>
      </pc:sldChg>
      <pc:sldChg chg="addSp delSp modSp add del mod">
        <pc:chgData name="Woodward, Cale" userId="e20533ad-01a2-4015-a60e-3fb30981d184" providerId="ADAL" clId="{F75FAB4C-AA88-3C4A-BECA-7495D1BBCA81}" dt="2023-01-28T19:27:18.096" v="1599" actId="2696"/>
        <pc:sldMkLst>
          <pc:docMk/>
          <pc:sldMk cId="1346133796" sldId="395"/>
        </pc:sldMkLst>
        <pc:spChg chg="add mod">
          <ac:chgData name="Woodward, Cale" userId="e20533ad-01a2-4015-a60e-3fb30981d184" providerId="ADAL" clId="{F75FAB4C-AA88-3C4A-BECA-7495D1BBCA81}" dt="2023-01-27T17:48:47.124" v="573" actId="20577"/>
          <ac:spMkLst>
            <pc:docMk/>
            <pc:sldMk cId="1346133796" sldId="395"/>
            <ac:spMk id="8" creationId="{AE9158A0-6A20-C0FB-76A0-CC4A7AE87382}"/>
          </ac:spMkLst>
        </pc:spChg>
        <pc:spChg chg="add mod">
          <ac:chgData name="Woodward, Cale" userId="e20533ad-01a2-4015-a60e-3fb30981d184" providerId="ADAL" clId="{F75FAB4C-AA88-3C4A-BECA-7495D1BBCA81}" dt="2023-01-27T17:49:04.508" v="585" actId="1076"/>
          <ac:spMkLst>
            <pc:docMk/>
            <pc:sldMk cId="1346133796" sldId="395"/>
            <ac:spMk id="9" creationId="{48D19145-1EA6-B831-6B8C-ED92F36825B6}"/>
          </ac:spMkLst>
        </pc:spChg>
        <pc:spChg chg="mod">
          <ac:chgData name="Woodward, Cale" userId="e20533ad-01a2-4015-a60e-3fb30981d184" providerId="ADAL" clId="{F75FAB4C-AA88-3C4A-BECA-7495D1BBCA81}" dt="2023-01-27T17:49:26.740" v="625" actId="14100"/>
          <ac:spMkLst>
            <pc:docMk/>
            <pc:sldMk cId="1346133796" sldId="395"/>
            <ac:spMk id="17" creationId="{AB5DE1A1-E7FF-602A-ABDE-D627CD935F18}"/>
          </ac:spMkLst>
        </pc:spChg>
        <pc:spChg chg="add del">
          <ac:chgData name="Woodward, Cale" userId="e20533ad-01a2-4015-a60e-3fb30981d184" providerId="ADAL" clId="{F75FAB4C-AA88-3C4A-BECA-7495D1BBCA81}" dt="2023-01-27T17:48:42.012" v="565" actId="21"/>
          <ac:spMkLst>
            <pc:docMk/>
            <pc:sldMk cId="1346133796" sldId="395"/>
            <ac:spMk id="26" creationId="{9673CDDD-C720-AE49-FB97-61A93F03108C}"/>
          </ac:spMkLst>
        </pc:spChg>
      </pc:sldChg>
      <pc:sldChg chg="addSp delSp modSp add mod addAnim delAnim modAnim">
        <pc:chgData name="Woodward, Cale" userId="e20533ad-01a2-4015-a60e-3fb30981d184" providerId="ADAL" clId="{F75FAB4C-AA88-3C4A-BECA-7495D1BBCA81}" dt="2023-01-28T19:26:09.016" v="1598"/>
        <pc:sldMkLst>
          <pc:docMk/>
          <pc:sldMk cId="126473200" sldId="396"/>
        </pc:sldMkLst>
        <pc:spChg chg="add mod">
          <ac:chgData name="Woodward, Cale" userId="e20533ad-01a2-4015-a60e-3fb30981d184" providerId="ADAL" clId="{F75FAB4C-AA88-3C4A-BECA-7495D1BBCA81}" dt="2023-01-28T19:14:01.801" v="1413" actId="1076"/>
          <ac:spMkLst>
            <pc:docMk/>
            <pc:sldMk cId="126473200" sldId="396"/>
            <ac:spMk id="15" creationId="{E1D8F296-3F04-2675-EA84-204B4C3DC47B}"/>
          </ac:spMkLst>
        </pc:spChg>
        <pc:spChg chg="mod">
          <ac:chgData name="Woodward, Cale" userId="e20533ad-01a2-4015-a60e-3fb30981d184" providerId="ADAL" clId="{F75FAB4C-AA88-3C4A-BECA-7495D1BBCA81}" dt="2023-01-28T19:05:00.666" v="1334" actId="20577"/>
          <ac:spMkLst>
            <pc:docMk/>
            <pc:sldMk cId="126473200" sldId="396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8T19:20:02.581" v="1487" actId="1076"/>
          <ac:spMkLst>
            <pc:docMk/>
            <pc:sldMk cId="126473200" sldId="396"/>
            <ac:spMk id="22" creationId="{36BA69D3-77A5-94D6-7C35-FDFFDD1E24A2}"/>
          </ac:spMkLst>
        </pc:spChg>
        <pc:spChg chg="add mod">
          <ac:chgData name="Woodward, Cale" userId="e20533ad-01a2-4015-a60e-3fb30981d184" providerId="ADAL" clId="{F75FAB4C-AA88-3C4A-BECA-7495D1BBCA81}" dt="2023-01-28T19:20:06.317" v="1488" actId="1076"/>
          <ac:spMkLst>
            <pc:docMk/>
            <pc:sldMk cId="126473200" sldId="396"/>
            <ac:spMk id="23" creationId="{2B83C383-D7C3-C009-441A-564168C8C750}"/>
          </ac:spMkLst>
        </pc:spChg>
        <pc:spChg chg="mod">
          <ac:chgData name="Woodward, Cale" userId="e20533ad-01a2-4015-a60e-3fb30981d184" providerId="ADAL" clId="{F75FAB4C-AA88-3C4A-BECA-7495D1BBCA81}" dt="2023-01-28T19:05:29.455" v="1336" actId="207"/>
          <ac:spMkLst>
            <pc:docMk/>
            <pc:sldMk cId="126473200" sldId="396"/>
            <ac:spMk id="25" creationId="{EB539E83-0D8B-240F-A229-EBDDBA31C2B1}"/>
          </ac:spMkLst>
        </pc:spChg>
        <pc:spChg chg="del">
          <ac:chgData name="Woodward, Cale" userId="e20533ad-01a2-4015-a60e-3fb30981d184" providerId="ADAL" clId="{F75FAB4C-AA88-3C4A-BECA-7495D1BBCA81}" dt="2023-01-27T23:27:32.105" v="1003" actId="478"/>
          <ac:spMkLst>
            <pc:docMk/>
            <pc:sldMk cId="126473200" sldId="396"/>
            <ac:spMk id="26" creationId="{9673CDDD-C720-AE49-FB97-61A93F03108C}"/>
          </ac:spMkLst>
        </pc:spChg>
        <pc:spChg chg="add del mod">
          <ac:chgData name="Woodward, Cale" userId="e20533ad-01a2-4015-a60e-3fb30981d184" providerId="ADAL" clId="{F75FAB4C-AA88-3C4A-BECA-7495D1BBCA81}" dt="2023-01-28T19:19:29.066" v="1482" actId="1076"/>
          <ac:spMkLst>
            <pc:docMk/>
            <pc:sldMk cId="126473200" sldId="396"/>
            <ac:spMk id="35" creationId="{8FD8A602-83D9-014B-BA99-A3009A68C0E3}"/>
          </ac:spMkLst>
        </pc:spChg>
        <pc:spChg chg="add del mod">
          <ac:chgData name="Woodward, Cale" userId="e20533ad-01a2-4015-a60e-3fb30981d184" providerId="ADAL" clId="{F75FAB4C-AA88-3C4A-BECA-7495D1BBCA81}" dt="2023-01-28T19:07:55.096" v="1365" actId="11529"/>
          <ac:spMkLst>
            <pc:docMk/>
            <pc:sldMk cId="126473200" sldId="396"/>
            <ac:spMk id="36" creationId="{21B56D20-5930-58D7-1253-D5AC2D458F3A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1" creationId="{A71480F2-4365-4EBD-DF52-42CCF5F9F1E1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2" creationId="{F3AF737A-C9A8-E6D5-D649-5853B8F534E6}"/>
          </ac:spMkLst>
        </pc:spChg>
        <pc:spChg chg="add mod">
          <ac:chgData name="Woodward, Cale" userId="e20533ad-01a2-4015-a60e-3fb30981d184" providerId="ADAL" clId="{F75FAB4C-AA88-3C4A-BECA-7495D1BBCA81}" dt="2023-01-28T19:20:47.619" v="1491" actId="1076"/>
          <ac:spMkLst>
            <pc:docMk/>
            <pc:sldMk cId="126473200" sldId="396"/>
            <ac:spMk id="63" creationId="{36D45595-63AF-9BF3-0F0F-1A3B2C3B02AB}"/>
          </ac:spMkLst>
        </pc:spChg>
        <pc:spChg chg="add mod">
          <ac:chgData name="Woodward, Cale" userId="e20533ad-01a2-4015-a60e-3fb30981d184" providerId="ADAL" clId="{F75FAB4C-AA88-3C4A-BECA-7495D1BBCA81}" dt="2023-01-28T19:20:54.156" v="1493" actId="1076"/>
          <ac:spMkLst>
            <pc:docMk/>
            <pc:sldMk cId="126473200" sldId="396"/>
            <ac:spMk id="64" creationId="{0B51F300-5965-9A6F-447A-F7494943C194}"/>
          </ac:spMkLst>
        </pc:spChg>
        <pc:spChg chg="add mod">
          <ac:chgData name="Woodward, Cale" userId="e20533ad-01a2-4015-a60e-3fb30981d184" providerId="ADAL" clId="{F75FAB4C-AA88-3C4A-BECA-7495D1BBCA81}" dt="2023-01-28T19:23:46.713" v="1564" actId="207"/>
          <ac:spMkLst>
            <pc:docMk/>
            <pc:sldMk cId="126473200" sldId="396"/>
            <ac:spMk id="65" creationId="{BF493247-1FA3-0F4F-1195-5D342B9EA94B}"/>
          </ac:spMkLst>
        </pc:spChg>
        <pc:spChg chg="add mod">
          <ac:chgData name="Woodward, Cale" userId="e20533ad-01a2-4015-a60e-3fb30981d184" providerId="ADAL" clId="{F75FAB4C-AA88-3C4A-BECA-7495D1BBCA81}" dt="2023-01-28T19:24:34.623" v="1568" actId="1076"/>
          <ac:spMkLst>
            <pc:docMk/>
            <pc:sldMk cId="126473200" sldId="396"/>
            <ac:spMk id="66" creationId="{291F0F1B-BA58-BB0C-58B6-F4415B9523B6}"/>
          </ac:spMkLst>
        </pc:spChg>
        <pc:spChg chg="add mod">
          <ac:chgData name="Woodward, Cale" userId="e20533ad-01a2-4015-a60e-3fb30981d184" providerId="ADAL" clId="{F75FAB4C-AA88-3C4A-BECA-7495D1BBCA81}" dt="2023-01-28T19:24:43.416" v="1570" actId="1076"/>
          <ac:spMkLst>
            <pc:docMk/>
            <pc:sldMk cId="126473200" sldId="396"/>
            <ac:spMk id="67" creationId="{0117E668-6E8B-CA8F-EAFD-DD2A2DBB3B31}"/>
          </ac:spMkLst>
        </pc:sp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16" creationId="{0A7136E5-9519-C6E6-51F8-575887583339}"/>
          </ac:cxnSpMkLst>
        </pc:cxnChg>
        <pc:cxnChg chg="del mod">
          <ac:chgData name="Woodward, Cale" userId="e20533ad-01a2-4015-a60e-3fb30981d184" providerId="ADAL" clId="{F75FAB4C-AA88-3C4A-BECA-7495D1BBCA81}" dt="2023-01-27T23:27:54.282" v="1005" actId="478"/>
          <ac:cxnSpMkLst>
            <pc:docMk/>
            <pc:sldMk cId="126473200" sldId="396"/>
            <ac:cxnSpMk id="19" creationId="{B20E87B6-502B-3D3B-9931-F5F14C950A0E}"/>
          </ac:cxnSpMkLst>
        </pc:cxn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21" creationId="{50197CC0-53F5-2B53-B460-84FB587C5E44}"/>
          </ac:cxnSpMkLst>
        </pc:cxnChg>
        <pc:cxnChg chg="add mod">
          <ac:chgData name="Woodward, Cale" userId="e20533ad-01a2-4015-a60e-3fb30981d184" providerId="ADAL" clId="{F75FAB4C-AA88-3C4A-BECA-7495D1BBCA81}" dt="2023-01-28T19:20:02.581" v="1487" actId="1076"/>
          <ac:cxnSpMkLst>
            <pc:docMk/>
            <pc:sldMk cId="126473200" sldId="396"/>
            <ac:cxnSpMk id="27" creationId="{6B36038B-1BA3-1240-F753-F59B12CAEB4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29" creationId="{AFC9EC77-C066-8E68-4AA8-3D96023C64F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32" creationId="{71B215C6-B6AF-B10F-2C93-6EBE3FF64C19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3" creationId="{961BAAFB-8DA6-0C81-1E5D-A1A44D21BCDC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4" creationId="{ED32EF95-427E-C240-2840-A7B3CA698762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5" creationId="{85DBB5A1-26A3-650E-D9D0-98F165EACDFA}"/>
          </ac:cxnSpMkLst>
        </pc:cxnChg>
      </pc:sldChg>
      <pc:sldChg chg="new del">
        <pc:chgData name="Woodward, Cale" userId="e20533ad-01a2-4015-a60e-3fb30981d184" providerId="ADAL" clId="{F75FAB4C-AA88-3C4A-BECA-7495D1BBCA81}" dt="2023-01-28T19:39:04.462" v="1691" actId="2696"/>
        <pc:sldMkLst>
          <pc:docMk/>
          <pc:sldMk cId="521906970" sldId="397"/>
        </pc:sldMkLst>
      </pc:sldChg>
      <pc:sldChg chg="new del">
        <pc:chgData name="Woodward, Cale" userId="e20533ad-01a2-4015-a60e-3fb30981d184" providerId="ADAL" clId="{F75FAB4C-AA88-3C4A-BECA-7495D1BBCA81}" dt="2023-01-28T19:37:01.634" v="1635" actId="2696"/>
        <pc:sldMkLst>
          <pc:docMk/>
          <pc:sldMk cId="1460748068" sldId="397"/>
        </pc:sldMkLst>
      </pc:sldChg>
      <pc:sldChg chg="modSp add del mod">
        <pc:chgData name="Woodward, Cale" userId="e20533ad-01a2-4015-a60e-3fb30981d184" providerId="ADAL" clId="{F75FAB4C-AA88-3C4A-BECA-7495D1BBCA81}" dt="2023-01-28T19:37:14.957" v="1641" actId="2890"/>
        <pc:sldMkLst>
          <pc:docMk/>
          <pc:sldMk cId="1612027521" sldId="397"/>
        </pc:sldMkLst>
        <pc:spChg chg="mod">
          <ac:chgData name="Woodward, Cale" userId="e20533ad-01a2-4015-a60e-3fb30981d184" providerId="ADAL" clId="{F75FAB4C-AA88-3C4A-BECA-7495D1BBCA81}" dt="2023-01-28T19:37:14.199" v="1640" actId="20577"/>
          <ac:spMkLst>
            <pc:docMk/>
            <pc:sldMk cId="1612027521" sldId="397"/>
            <ac:spMk id="2" creationId="{00000000-0000-0000-0000-000000000000}"/>
          </ac:spMkLst>
        </pc:spChg>
      </pc:sldChg>
      <pc:sldChg chg="modSp add mod ord">
        <pc:chgData name="Woodward, Cale" userId="e20533ad-01a2-4015-a60e-3fb30981d184" providerId="ADAL" clId="{F75FAB4C-AA88-3C4A-BECA-7495D1BBCA81}" dt="2023-01-28T19:41:56.844" v="1961" actId="20577"/>
        <pc:sldMkLst>
          <pc:docMk/>
          <pc:sldMk cId="1705755299" sldId="397"/>
        </pc:sldMkLst>
        <pc:spChg chg="mod">
          <ac:chgData name="Woodward, Cale" userId="e20533ad-01a2-4015-a60e-3fb30981d184" providerId="ADAL" clId="{F75FAB4C-AA88-3C4A-BECA-7495D1BBCA81}" dt="2023-01-28T19:41:56.844" v="1961" actId="20577"/>
          <ac:spMkLst>
            <pc:docMk/>
            <pc:sldMk cId="1705755299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41:34.105" v="1948" actId="20577"/>
          <ac:spMkLst>
            <pc:docMk/>
            <pc:sldMk cId="1705755299" sldId="397"/>
            <ac:spMk id="168" creationId="{00000000-0000-0000-0000-000000000000}"/>
          </ac:spMkLst>
        </pc:spChg>
      </pc:sldChg>
      <pc:sldChg chg="modSp add del mod">
        <pc:chgData name="Woodward, Cale" userId="e20533ad-01a2-4015-a60e-3fb30981d184" providerId="ADAL" clId="{F75FAB4C-AA88-3C4A-BECA-7495D1BBCA81}" dt="2023-01-28T19:38:39.875" v="1689" actId="2696"/>
        <pc:sldMkLst>
          <pc:docMk/>
          <pc:sldMk cId="1779882972" sldId="397"/>
        </pc:sldMkLst>
        <pc:spChg chg="mod">
          <ac:chgData name="Woodward, Cale" userId="e20533ad-01a2-4015-a60e-3fb30981d184" providerId="ADAL" clId="{F75FAB4C-AA88-3C4A-BECA-7495D1BBCA81}" dt="2023-01-28T19:37:25.654" v="1666" actId="20577"/>
          <ac:spMkLst>
            <pc:docMk/>
            <pc:sldMk cId="1779882972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37:50.030" v="1688" actId="20577"/>
          <ac:spMkLst>
            <pc:docMk/>
            <pc:sldMk cId="1779882972" sldId="397"/>
            <ac:spMk id="168" creationId="{00000000-0000-0000-0000-000000000000}"/>
          </ac:spMkLst>
        </pc:spChg>
      </pc:sldChg>
      <pc:sldChg chg="modSp add del mod ord">
        <pc:chgData name="Woodward, Cale" userId="e20533ad-01a2-4015-a60e-3fb30981d184" providerId="ADAL" clId="{F75FAB4C-AA88-3C4A-BECA-7495D1BBCA81}" dt="2023-01-28T19:32:00.392" v="1633" actId="2890"/>
        <pc:sldMkLst>
          <pc:docMk/>
          <pc:sldMk cId="2401250072" sldId="397"/>
        </pc:sldMkLst>
        <pc:spChg chg="mod">
          <ac:chgData name="Woodward, Cale" userId="e20533ad-01a2-4015-a60e-3fb30981d184" providerId="ADAL" clId="{F75FAB4C-AA88-3C4A-BECA-7495D1BBCA81}" dt="2023-01-28T19:31:58.133" v="1632" actId="20577"/>
          <ac:spMkLst>
            <pc:docMk/>
            <pc:sldMk cId="2401250072" sldId="397"/>
            <ac:spMk id="7" creationId="{BABFDF0B-3F2A-9A0B-06B5-203C948ADC29}"/>
          </ac:spMkLst>
        </pc:spChg>
      </pc:sldChg>
      <pc:sldChg chg="addSp delSp modSp add del mod ord">
        <pc:chgData name="Woodward, Cale" userId="e20533ad-01a2-4015-a60e-3fb30981d184" providerId="ADAL" clId="{F75FAB4C-AA88-3C4A-BECA-7495D1BBCA81}" dt="2023-01-28T19:31:52.841" v="1630" actId="2890"/>
        <pc:sldMkLst>
          <pc:docMk/>
          <pc:sldMk cId="20215932" sldId="398"/>
        </pc:sldMkLst>
        <pc:spChg chg="add del mod">
          <ac:chgData name="Woodward, Cale" userId="e20533ad-01a2-4015-a60e-3fb30981d184" providerId="ADAL" clId="{F75FAB4C-AA88-3C4A-BECA-7495D1BBCA81}" dt="2023-01-28T19:31:48.126" v="1625"/>
          <ac:spMkLst>
            <pc:docMk/>
            <pc:sldMk cId="20215932" sldId="398"/>
            <ac:spMk id="7" creationId="{6B2A5AD9-C27F-7CE4-8B5A-22AD4B7C07F8}"/>
          </ac:spMkLst>
        </pc:spChg>
        <pc:spChg chg="add del">
          <ac:chgData name="Woodward, Cale" userId="e20533ad-01a2-4015-a60e-3fb30981d184" providerId="ADAL" clId="{F75FAB4C-AA88-3C4A-BECA-7495D1BBCA81}" dt="2023-01-28T19:31:48.564" v="1626" actId="478"/>
          <ac:spMkLst>
            <pc:docMk/>
            <pc:sldMk cId="20215932" sldId="398"/>
            <ac:spMk id="17" creationId="{AB5DE1A1-E7FF-602A-ABDE-D627CD935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Heterogeneous Parallel Programming</a:t>
            </a:r>
          </a:p>
          <a:p>
            <a:pPr marL="223221" indent="0" algn="ctr">
              <a:buNone/>
            </a:pPr>
            <a:r>
              <a:rPr lang="en-US" sz="2400" u="sng" dirty="0"/>
              <a:t>SYCL Accumulation Example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08E37-A472-DDAA-2931-D6E8D0F95086}"/>
              </a:ext>
            </a:extLst>
          </p:cNvPr>
          <p:cNvSpPr txBox="1"/>
          <p:nvPr/>
        </p:nvSpPr>
        <p:spPr>
          <a:xfrm>
            <a:off x="612001" y="1166842"/>
            <a:ext cx="11233158" cy="5016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dirty="0"/>
              <a:t>// Potential solution: synchronize the iterations on the host.</a:t>
            </a:r>
          </a:p>
          <a:p>
            <a:r>
              <a:rPr lang="en-US" sz="1600" dirty="0"/>
              <a:t>for (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inputs_remaining</a:t>
            </a:r>
            <a:r>
              <a:rPr lang="en-US" sz="1600" dirty="0"/>
              <a:t> = </a:t>
            </a:r>
            <a:r>
              <a:rPr lang="en-US" sz="1600" dirty="0" err="1"/>
              <a:t>vector_size</a:t>
            </a:r>
            <a:r>
              <a:rPr lang="en-US" sz="1600" dirty="0"/>
              <a:t>; </a:t>
            </a:r>
            <a:r>
              <a:rPr lang="en-US" sz="1600" dirty="0" err="1"/>
              <a:t>inputs_remaining</a:t>
            </a:r>
            <a:r>
              <a:rPr lang="en-US" sz="1600" dirty="0"/>
              <a:t> &gt; 1; </a:t>
            </a:r>
            <a:r>
              <a:rPr lang="en-US" sz="1600" dirty="0" err="1"/>
              <a:t>inputs_remaining</a:t>
            </a:r>
            <a:r>
              <a:rPr lang="en-US" sz="1600" dirty="0"/>
              <a:t> = ceil(</a:t>
            </a:r>
            <a:r>
              <a:rPr lang="en-US" sz="1600" dirty="0" err="1"/>
              <a:t>inputs_remaining</a:t>
            </a:r>
            <a:r>
              <a:rPr lang="en-US" sz="1600" dirty="0"/>
              <a:t> / 2.0)) {      </a:t>
            </a:r>
          </a:p>
          <a:p>
            <a:r>
              <a:rPr lang="en-US" sz="1600" dirty="0"/>
              <a:t>      cl::</a:t>
            </a:r>
            <a:r>
              <a:rPr lang="en-US" sz="1600" dirty="0" err="1"/>
              <a:t>sycl</a:t>
            </a:r>
            <a:r>
              <a:rPr lang="en-US" sz="1600" dirty="0"/>
              <a:t>::buffer&lt;int, 1&gt; </a:t>
            </a:r>
            <a:r>
              <a:rPr lang="en-US" sz="1600" dirty="0" err="1"/>
              <a:t>x_buf</a:t>
            </a:r>
            <a:r>
              <a:rPr lang="en-US" sz="1600" dirty="0"/>
              <a:t> {</a:t>
            </a:r>
            <a:r>
              <a:rPr lang="en-US" sz="1600" dirty="0" err="1"/>
              <a:t>x_h.data</a:t>
            </a:r>
            <a:r>
              <a:rPr lang="en-US" sz="1600" dirty="0"/>
              <a:t>(), cl::</a:t>
            </a:r>
            <a:r>
              <a:rPr lang="en-US" sz="1600" dirty="0" err="1"/>
              <a:t>sycl</a:t>
            </a:r>
            <a:r>
              <a:rPr lang="en-US" sz="1600" dirty="0"/>
              <a:t>::range&lt;1&gt;(</a:t>
            </a:r>
            <a:r>
              <a:rPr lang="en-US" sz="1600" dirty="0" err="1"/>
              <a:t>inputs_remaining</a:t>
            </a:r>
            <a:r>
              <a:rPr lang="en-US" sz="1600" dirty="0"/>
              <a:t>) };</a:t>
            </a:r>
          </a:p>
          <a:p>
            <a:r>
              <a:rPr lang="en-US" sz="1600" dirty="0"/>
              <a:t>     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queue.submit</a:t>
            </a:r>
            <a:r>
              <a:rPr lang="en-US" sz="1600" dirty="0"/>
              <a:t>([&amp;](cl::</a:t>
            </a:r>
            <a:r>
              <a:rPr lang="en-US" sz="1600" dirty="0" err="1"/>
              <a:t>sycl</a:t>
            </a:r>
            <a:r>
              <a:rPr lang="en-US" sz="1600" dirty="0"/>
              <a:t>::handler&amp; handler) {</a:t>
            </a:r>
          </a:p>
          <a:p>
            <a:r>
              <a:rPr lang="en-US" sz="1600" dirty="0"/>
              <a:t>	  </a:t>
            </a:r>
          </a:p>
          <a:p>
            <a:r>
              <a:rPr lang="en-US" sz="1600" dirty="0"/>
              <a:t>	  cl::</a:t>
            </a:r>
            <a:r>
              <a:rPr lang="en-US" sz="1600" dirty="0" err="1"/>
              <a:t>sycl</a:t>
            </a:r>
            <a:r>
              <a:rPr lang="en-US" sz="1600" dirty="0"/>
              <a:t>::accessor </a:t>
            </a:r>
            <a:r>
              <a:rPr lang="en-US" sz="1600" dirty="0" err="1"/>
              <a:t>x_d</a:t>
            </a:r>
            <a:r>
              <a:rPr lang="en-US" sz="1600" dirty="0"/>
              <a:t>(</a:t>
            </a:r>
            <a:r>
              <a:rPr lang="en-US" sz="1600" dirty="0" err="1"/>
              <a:t>x_buf</a:t>
            </a:r>
            <a:r>
              <a:rPr lang="en-US" sz="1600" dirty="0"/>
              <a:t>, handler, cl::</a:t>
            </a:r>
            <a:r>
              <a:rPr lang="en-US" sz="1600" dirty="0" err="1"/>
              <a:t>sycl</a:t>
            </a:r>
            <a:r>
              <a:rPr lang="en-US" sz="1600" dirty="0"/>
              <a:t>::</a:t>
            </a:r>
            <a:r>
              <a:rPr lang="en-US" sz="1600" dirty="0" err="1"/>
              <a:t>read_write</a:t>
            </a:r>
            <a:r>
              <a:rPr lang="en-US" sz="1600" dirty="0"/>
              <a:t>);</a:t>
            </a:r>
          </a:p>
          <a:p>
            <a:r>
              <a:rPr lang="en-US" sz="1600" dirty="0"/>
              <a:t>	  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handler.parallel_for</a:t>
            </a:r>
            <a:r>
              <a:rPr lang="en-US" sz="1600" dirty="0"/>
              <a:t>&lt;class </a:t>
            </a:r>
            <a:r>
              <a:rPr lang="en-US" sz="1600" dirty="0" err="1"/>
              <a:t>accum</a:t>
            </a:r>
            <a:r>
              <a:rPr lang="en-US" sz="1600" dirty="0"/>
              <a:t>&gt;(cl::</a:t>
            </a:r>
            <a:r>
              <a:rPr lang="en-US" sz="1600" dirty="0" err="1"/>
              <a:t>sycl</a:t>
            </a:r>
            <a:r>
              <a:rPr lang="en-US" sz="1600" dirty="0"/>
              <a:t>::range&lt;1&gt; { </a:t>
            </a:r>
            <a:r>
              <a:rPr lang="en-US" sz="1600" dirty="0" err="1"/>
              <a:t>num_work_items</a:t>
            </a:r>
            <a:r>
              <a:rPr lang="en-US" sz="1600" dirty="0"/>
              <a:t> }, [=](cl::</a:t>
            </a:r>
            <a:r>
              <a:rPr lang="en-US" sz="1600" dirty="0" err="1"/>
              <a:t>sycl</a:t>
            </a:r>
            <a:r>
              <a:rPr lang="en-US" sz="1600" dirty="0"/>
              <a:t>::id&lt;1&gt; i) {</a:t>
            </a:r>
          </a:p>
          <a:p>
            <a:endParaRPr lang="en-US" sz="1600" dirty="0"/>
          </a:p>
          <a:p>
            <a:r>
              <a:rPr lang="en-US" sz="1600" dirty="0"/>
              <a:t>	      if (2*i + 1 == </a:t>
            </a:r>
            <a:r>
              <a:rPr lang="en-US" sz="1600" dirty="0" err="1"/>
              <a:t>inputs_remaining</a:t>
            </a:r>
            <a:r>
              <a:rPr lang="en-US" sz="1600" dirty="0"/>
              <a:t>)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x_d</a:t>
            </a:r>
            <a:r>
              <a:rPr lang="en-US" sz="1600" dirty="0"/>
              <a:t>[i] = </a:t>
            </a:r>
            <a:r>
              <a:rPr lang="en-US" sz="1600" dirty="0" err="1"/>
              <a:t>x_d</a:t>
            </a:r>
            <a:r>
              <a:rPr lang="en-US" sz="1600" dirty="0"/>
              <a:t>[2*i];</a:t>
            </a:r>
          </a:p>
          <a:p>
            <a:r>
              <a:rPr lang="en-US" sz="1600" dirty="0"/>
              <a:t>	      else if (2*i + 1 &lt; </a:t>
            </a:r>
            <a:r>
              <a:rPr lang="en-US" sz="1600" dirty="0" err="1"/>
              <a:t>inputs_remaining</a:t>
            </a:r>
            <a:r>
              <a:rPr lang="en-US" sz="1600" dirty="0"/>
              <a:t>)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x_d</a:t>
            </a:r>
            <a:r>
              <a:rPr lang="en-US" sz="1600" dirty="0"/>
              <a:t>[i] = </a:t>
            </a:r>
            <a:r>
              <a:rPr lang="en-US" sz="1600" dirty="0" err="1"/>
              <a:t>x_d</a:t>
            </a:r>
            <a:r>
              <a:rPr lang="en-US" sz="1600" dirty="0"/>
              <a:t>[2*i] + </a:t>
            </a:r>
            <a:r>
              <a:rPr lang="en-US" sz="1600" dirty="0" err="1"/>
              <a:t>x_d</a:t>
            </a:r>
            <a:r>
              <a:rPr lang="en-US" sz="1600" dirty="0"/>
              <a:t>[2*i+1];</a:t>
            </a:r>
          </a:p>
          <a:p>
            <a:r>
              <a:rPr lang="en-US" sz="1600" dirty="0"/>
              <a:t>	    });</a:t>
            </a:r>
          </a:p>
          <a:p>
            <a:r>
              <a:rPr lang="en-US" sz="1600" dirty="0"/>
              <a:t>	});</a:t>
            </a:r>
          </a:p>
          <a:p>
            <a:endParaRPr lang="en-US" sz="1600" dirty="0"/>
          </a:p>
          <a:p>
            <a:r>
              <a:rPr lang="en-US" sz="1600" dirty="0"/>
              <a:t>      // Host waits for all work-items to finish.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queue.wait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10564988" cy="866180"/>
          </a:xfrm>
        </p:spPr>
        <p:txBody>
          <a:bodyPr/>
          <a:lstStyle/>
          <a:p>
            <a:r>
              <a:rPr lang="en-US" sz="3600" dirty="0"/>
              <a:t>SYCL Accumulation: Strategy 2 (Still Incorrect)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0CBE1EE-8BE6-AA7A-001B-9BB2AF05B8A4}"/>
              </a:ext>
            </a:extLst>
          </p:cNvPr>
          <p:cNvSpPr txBox="1">
            <a:spLocks/>
          </p:cNvSpPr>
          <p:nvPr/>
        </p:nvSpPr>
        <p:spPr>
          <a:xfrm>
            <a:off x="986633" y="3515224"/>
            <a:ext cx="10593366" cy="128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55397" indent="0">
              <a:buNone/>
              <a:defRPr/>
            </a:pPr>
            <a:endParaRPr lang="en-GB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700C9-E8FC-96D7-FA00-34ABA709C863}"/>
              </a:ext>
            </a:extLst>
          </p:cNvPr>
          <p:cNvSpPr txBox="1"/>
          <p:nvPr/>
        </p:nvSpPr>
        <p:spPr>
          <a:xfrm>
            <a:off x="5064425" y="3355914"/>
            <a:ext cx="6515574" cy="3090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285750" marR="0" indent="-285750" algn="l" defTabSz="457200" rtl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PROBLEM: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Intra-iteration functionality still not synchronized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  <a:p>
            <a:pPr marL="285750" marR="0" indent="-285750" algn="l" defTabSz="457200" rtl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Each work-item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overwrite inputs of other work-items (see next slide)</a:t>
            </a:r>
          </a:p>
          <a:p>
            <a:pPr marL="285750" marR="0" indent="-285750" algn="l" defTabSz="457200" rtl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Only works if all work-items execute at same time, or work-items execute in order of ID (not guaranteed)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457200" rtl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accum_strategy2_bad.cpp</a:t>
            </a:r>
          </a:p>
          <a:p>
            <a:pPr marL="0" marR="0" indent="0" algn="l" defTabSz="457200" rtl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457200" rtl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B55C257-FD25-38E6-D053-97A405CB3F4E}"/>
              </a:ext>
            </a:extLst>
          </p:cNvPr>
          <p:cNvSpPr/>
          <p:nvPr/>
        </p:nvSpPr>
        <p:spPr>
          <a:xfrm>
            <a:off x="4473444" y="3657963"/>
            <a:ext cx="325821" cy="1143000"/>
          </a:xfrm>
          <a:prstGeom prst="rightBrac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295781"/>
      </p:ext>
    </p:extLst>
  </p:cSld>
  <p:clrMapOvr>
    <a:masterClrMapping/>
  </p:clrMapOvr>
  <p:transition spd="med" advTm="2978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9965898" cy="866180"/>
          </a:xfrm>
        </p:spPr>
        <p:txBody>
          <a:bodyPr/>
          <a:lstStyle/>
          <a:p>
            <a:r>
              <a:rPr lang="en-US" sz="3600" dirty="0"/>
              <a:t>SYCL Accumulation: Strategy 2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1080220" y="1278312"/>
            <a:ext cx="10593366" cy="476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Strategy 2 works where Strategy 1 failed (input of 1000):</a:t>
            </a:r>
          </a:p>
          <a:p>
            <a:pPr>
              <a:defRPr/>
            </a:pPr>
            <a:endParaRPr lang="en-GB" sz="2400" dirty="0"/>
          </a:p>
          <a:p>
            <a:pPr marL="55397" indent="0">
              <a:buNone/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However, for larger inputs (e.g., 10000), it fails:</a:t>
            </a:r>
          </a:p>
          <a:p>
            <a:pPr>
              <a:defRPr/>
            </a:pPr>
            <a:endParaRPr lang="en-GB" sz="2400" dirty="0"/>
          </a:p>
          <a:p>
            <a:pPr marL="55397" indent="0">
              <a:buNone/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Works slightly better than before, but still has a synchronization problem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6C4E03-D563-42B7-6F83-B04126EF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04" y="1885073"/>
            <a:ext cx="7135221" cy="52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DD0927-189E-FC85-EABC-04944FA16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104" y="3193472"/>
            <a:ext cx="7116168" cy="466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7075534"/>
      </p:ext>
    </p:extLst>
  </p:cSld>
  <p:clrMapOvr>
    <a:masterClrMapping/>
  </p:clrMapOvr>
  <p:transition spd="med" advTm="2978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Work-Item Execution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Why don’t strategies 1 &amp; 2 work?</a:t>
            </a:r>
          </a:p>
          <a:p>
            <a:pPr lvl="1">
              <a:defRPr/>
            </a:pPr>
            <a:r>
              <a:rPr lang="en-GB" sz="2000" dirty="0"/>
              <a:t>What happens if work-item 1 stores its result to x[1] before work-item 0 reads x[1]?</a:t>
            </a:r>
          </a:p>
          <a:p>
            <a:pPr lvl="1">
              <a:defRPr/>
            </a:pPr>
            <a:r>
              <a:rPr lang="en-GB" sz="2000" dirty="0"/>
              <a:t>Incorrect assumption that all work-items run at the same time, and are perfectly synchronized</a:t>
            </a:r>
          </a:p>
          <a:p>
            <a:pPr lvl="1">
              <a:defRPr/>
            </a:pPr>
            <a:r>
              <a:rPr lang="en-GB" sz="2000" dirty="0"/>
              <a:t>Also incorrect to assume work-items are scheduled in order of id</a:t>
            </a:r>
          </a:p>
          <a:p>
            <a:pPr>
              <a:defRPr/>
            </a:pPr>
            <a:r>
              <a:rPr lang="en-GB" sz="2400" b="1" i="1" u="sng" dirty="0"/>
              <a:t>Important</a:t>
            </a:r>
            <a:r>
              <a:rPr lang="en-GB" sz="2400" b="1" u="sng" dirty="0"/>
              <a:t>: work-items are not guaranteed to execute in any order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749FCA-0DB9-7D49-6137-5FBDCCEAD9F0}"/>
              </a:ext>
            </a:extLst>
          </p:cNvPr>
          <p:cNvSpPr/>
          <p:nvPr/>
        </p:nvSpPr>
        <p:spPr bwMode="auto">
          <a:xfrm>
            <a:off x="2869581" y="4476438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C4BE4C-EDB8-DD7F-E0FE-809709F49628}"/>
              </a:ext>
            </a:extLst>
          </p:cNvPr>
          <p:cNvSpPr/>
          <p:nvPr/>
        </p:nvSpPr>
        <p:spPr bwMode="auto">
          <a:xfrm>
            <a:off x="4913533" y="4476438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CD2221-46BF-DC3C-B869-2A493E5D426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586472" y="3953527"/>
            <a:ext cx="334751" cy="5745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B87791-69F2-3914-5111-3ADA4E798738}"/>
              </a:ext>
            </a:extLst>
          </p:cNvPr>
          <p:cNvCxnSpPr>
            <a:cxnSpLocks/>
            <a:endCxn id="44" idx="7"/>
          </p:cNvCxnSpPr>
          <p:nvPr/>
        </p:nvCxnSpPr>
        <p:spPr>
          <a:xfrm flipH="1">
            <a:off x="3170572" y="3953526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A27EE3-DD0A-77F0-B7BF-184D53021FF8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578782" y="3953526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FDA173-535B-B151-BCE7-AA85E8E86877}"/>
              </a:ext>
            </a:extLst>
          </p:cNvPr>
          <p:cNvCxnSpPr>
            <a:cxnSpLocks/>
            <a:endCxn id="45" idx="7"/>
          </p:cNvCxnSpPr>
          <p:nvPr/>
        </p:nvCxnSpPr>
        <p:spPr>
          <a:xfrm flipH="1">
            <a:off x="5214524" y="3953526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334C5F-1C74-D5A7-D590-30EE42DBFA12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2586472" y="4829071"/>
            <a:ext cx="459426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4D9A5A-EB4C-9FDF-0576-6128270D6195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3600370" y="4829071"/>
            <a:ext cx="1489480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32">
            <a:extLst>
              <a:ext uri="{FF2B5EF4-FFF2-40B4-BE49-F238E27FC236}">
                <a16:creationId xmlns:a16="http://schemas.microsoft.com/office/drawing/2014/main" id="{79689435-3606-A11E-F66B-7CA5C4A086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1702" y="5232990"/>
            <a:ext cx="8197849" cy="484188"/>
            <a:chOff x="1274" y="3489"/>
            <a:chExt cx="5164" cy="305"/>
          </a:xfrm>
        </p:grpSpPr>
        <p:sp>
          <p:nvSpPr>
            <p:cNvPr id="36" name="AutoShape 31">
              <a:extLst>
                <a:ext uri="{FF2B5EF4-FFF2-40B4-BE49-F238E27FC236}">
                  <a16:creationId xmlns:a16="http://schemas.microsoft.com/office/drawing/2014/main" id="{EBC87D21-8FA3-8AEB-E27D-B2DA0B9BFD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4" y="3490"/>
              <a:ext cx="513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8AA76563-B844-91AD-A765-2A7055EF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493"/>
              <a:ext cx="641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19C74455-7E1A-214A-BEE5-F59081D98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3493"/>
              <a:ext cx="640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50AB460C-6FBD-314E-74B9-C991B67D2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CA2D8F36-93CC-2056-3CE4-1957BEA7F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0160902A-6213-D7A8-0D30-50009AFC0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EEC439E8-F4AB-3579-E46F-A6BF19A1A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680B3018-4956-2AD4-3C95-9D8658BE7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0">
              <a:extLst>
                <a:ext uri="{FF2B5EF4-FFF2-40B4-BE49-F238E27FC236}">
                  <a16:creationId xmlns:a16="http://schemas.microsoft.com/office/drawing/2014/main" id="{A2DD80B4-6ABA-9EDA-9E5C-015DE0866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1">
              <a:extLst>
                <a:ext uri="{FF2B5EF4-FFF2-40B4-BE49-F238E27FC236}">
                  <a16:creationId xmlns:a16="http://schemas.microsoft.com/office/drawing/2014/main" id="{D56C49BC-93F2-3BD7-EFD9-0C6F548C3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2">
              <a:extLst>
                <a:ext uri="{FF2B5EF4-FFF2-40B4-BE49-F238E27FC236}">
                  <a16:creationId xmlns:a16="http://schemas.microsoft.com/office/drawing/2014/main" id="{9DB6D8B4-314B-50CA-E7EA-D18E5907D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3">
              <a:extLst>
                <a:ext uri="{FF2B5EF4-FFF2-40B4-BE49-F238E27FC236}">
                  <a16:creationId xmlns:a16="http://schemas.microsoft.com/office/drawing/2014/main" id="{333430F7-92BE-42DE-43F3-89DF2A1F2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4">
              <a:extLst>
                <a:ext uri="{FF2B5EF4-FFF2-40B4-BE49-F238E27FC236}">
                  <a16:creationId xmlns:a16="http://schemas.microsoft.com/office/drawing/2014/main" id="{C37EAD7B-0032-88E0-11AB-E5113B3A1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5">
              <a:extLst>
                <a:ext uri="{FF2B5EF4-FFF2-40B4-BE49-F238E27FC236}">
                  <a16:creationId xmlns:a16="http://schemas.microsoft.com/office/drawing/2014/main" id="{6DFB2ABA-0F59-C825-0F8B-9657F5340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46">
              <a:extLst>
                <a:ext uri="{FF2B5EF4-FFF2-40B4-BE49-F238E27FC236}">
                  <a16:creationId xmlns:a16="http://schemas.microsoft.com/office/drawing/2014/main" id="{E53B08D9-9CA0-EEBF-4C29-5C5C2C11D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47">
              <a:extLst>
                <a:ext uri="{FF2B5EF4-FFF2-40B4-BE49-F238E27FC236}">
                  <a16:creationId xmlns:a16="http://schemas.microsoft.com/office/drawing/2014/main" id="{6A6D89E0-99F4-B067-39B2-1D19A8C7E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48">
              <a:extLst>
                <a:ext uri="{FF2B5EF4-FFF2-40B4-BE49-F238E27FC236}">
                  <a16:creationId xmlns:a16="http://schemas.microsoft.com/office/drawing/2014/main" id="{8C2B833D-01B4-0303-1006-7553021B0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493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49">
              <a:extLst>
                <a:ext uri="{FF2B5EF4-FFF2-40B4-BE49-F238E27FC236}">
                  <a16:creationId xmlns:a16="http://schemas.microsoft.com/office/drawing/2014/main" id="{F639F9EC-2BCF-6064-6A53-A57510592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727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0">
              <a:extLst>
                <a:ext uri="{FF2B5EF4-FFF2-40B4-BE49-F238E27FC236}">
                  <a16:creationId xmlns:a16="http://schemas.microsoft.com/office/drawing/2014/main" id="{8A6922FA-1A4E-8584-3224-6094DF5EB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" y="3528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51">
              <a:extLst>
                <a:ext uri="{FF2B5EF4-FFF2-40B4-BE49-F238E27FC236}">
                  <a16:creationId xmlns:a16="http://schemas.microsoft.com/office/drawing/2014/main" id="{5D5AFBA0-882E-48C8-043C-03CB33773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52">
              <a:extLst>
                <a:ext uri="{FF2B5EF4-FFF2-40B4-BE49-F238E27FC236}">
                  <a16:creationId xmlns:a16="http://schemas.microsoft.com/office/drawing/2014/main" id="{B9D200D8-7444-7101-ABA3-63E4EC12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53">
              <a:extLst>
                <a:ext uri="{FF2B5EF4-FFF2-40B4-BE49-F238E27FC236}">
                  <a16:creationId xmlns:a16="http://schemas.microsoft.com/office/drawing/2014/main" id="{21962ADB-7F0D-CFC7-CAD6-C92B2A11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54">
              <a:extLst>
                <a:ext uri="{FF2B5EF4-FFF2-40B4-BE49-F238E27FC236}">
                  <a16:creationId xmlns:a16="http://schemas.microsoft.com/office/drawing/2014/main" id="{FA196852-0317-E890-E2FC-568F71723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55">
              <a:extLst>
                <a:ext uri="{FF2B5EF4-FFF2-40B4-BE49-F238E27FC236}">
                  <a16:creationId xmlns:a16="http://schemas.microsoft.com/office/drawing/2014/main" id="{86D328E8-F454-BDF3-5F8D-1F8122B3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B8E98108-8D30-A975-A843-2A4C5BE6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3521"/>
              <a:ext cx="1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57">
              <a:extLst>
                <a:ext uri="{FF2B5EF4-FFF2-40B4-BE49-F238E27FC236}">
                  <a16:creationId xmlns:a16="http://schemas.microsoft.com/office/drawing/2014/main" id="{6A4014A9-9787-637E-6378-5CB23A01C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0" name="Group 32">
            <a:extLst>
              <a:ext uri="{FF2B5EF4-FFF2-40B4-BE49-F238E27FC236}">
                <a16:creationId xmlns:a16="http://schemas.microsoft.com/office/drawing/2014/main" id="{0D7F5E9D-C5F8-57EC-57DC-1DE01F27C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1702" y="3788385"/>
            <a:ext cx="8197849" cy="484188"/>
            <a:chOff x="1274" y="3489"/>
            <a:chExt cx="5164" cy="305"/>
          </a:xfrm>
        </p:grpSpPr>
        <p:sp>
          <p:nvSpPr>
            <p:cNvPr id="111" name="AutoShape 31">
              <a:extLst>
                <a:ext uri="{FF2B5EF4-FFF2-40B4-BE49-F238E27FC236}">
                  <a16:creationId xmlns:a16="http://schemas.microsoft.com/office/drawing/2014/main" id="{55D47CDB-984D-87F3-B5EF-6CE36B692F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4" y="3490"/>
              <a:ext cx="513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070AAC3C-FD6E-5483-BC40-CB5648CF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493"/>
              <a:ext cx="641" cy="2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7CA2171A-DA62-DA45-E957-14569B82C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3493"/>
              <a:ext cx="640" cy="2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0E9E13CA-B6AE-7F25-7490-C1FFEBC0E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3493"/>
              <a:ext cx="640" cy="2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48B01F7E-2FF8-8B71-0E6A-A033EA823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3493"/>
              <a:ext cx="640" cy="2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FD2B5B3C-C3F2-B209-4331-64DB201A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5AFC1FA5-0BF4-2182-B599-6BF90EED6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8CCBEA45-054F-1285-F3A2-7B9148F16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40">
              <a:extLst>
                <a:ext uri="{FF2B5EF4-FFF2-40B4-BE49-F238E27FC236}">
                  <a16:creationId xmlns:a16="http://schemas.microsoft.com/office/drawing/2014/main" id="{756E7A7B-EE8B-6825-01A6-2276B5BF6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41">
              <a:extLst>
                <a:ext uri="{FF2B5EF4-FFF2-40B4-BE49-F238E27FC236}">
                  <a16:creationId xmlns:a16="http://schemas.microsoft.com/office/drawing/2014/main" id="{0D62692C-2674-01BB-82F2-C44952379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42CB86D6-EEAE-5E0D-4624-06B451DC0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43">
              <a:extLst>
                <a:ext uri="{FF2B5EF4-FFF2-40B4-BE49-F238E27FC236}">
                  <a16:creationId xmlns:a16="http://schemas.microsoft.com/office/drawing/2014/main" id="{5214F59E-37B3-D229-6A3B-C2A0BEB9C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4">
              <a:extLst>
                <a:ext uri="{FF2B5EF4-FFF2-40B4-BE49-F238E27FC236}">
                  <a16:creationId xmlns:a16="http://schemas.microsoft.com/office/drawing/2014/main" id="{5A48901C-AAD9-161B-B66E-8243148D8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45">
              <a:extLst>
                <a:ext uri="{FF2B5EF4-FFF2-40B4-BE49-F238E27FC236}">
                  <a16:creationId xmlns:a16="http://schemas.microsoft.com/office/drawing/2014/main" id="{377863D1-8395-2FB9-5309-932B9D450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46">
              <a:extLst>
                <a:ext uri="{FF2B5EF4-FFF2-40B4-BE49-F238E27FC236}">
                  <a16:creationId xmlns:a16="http://schemas.microsoft.com/office/drawing/2014/main" id="{05BE3BFC-6720-12E6-AA7C-04B897A93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47">
              <a:extLst>
                <a:ext uri="{FF2B5EF4-FFF2-40B4-BE49-F238E27FC236}">
                  <a16:creationId xmlns:a16="http://schemas.microsoft.com/office/drawing/2014/main" id="{C08CA545-AF01-16D8-032F-125EEA30C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48">
              <a:extLst>
                <a:ext uri="{FF2B5EF4-FFF2-40B4-BE49-F238E27FC236}">
                  <a16:creationId xmlns:a16="http://schemas.microsoft.com/office/drawing/2014/main" id="{3E19AAE7-A381-2C59-AE11-9AFF13B28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493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9">
              <a:extLst>
                <a:ext uri="{FF2B5EF4-FFF2-40B4-BE49-F238E27FC236}">
                  <a16:creationId xmlns:a16="http://schemas.microsoft.com/office/drawing/2014/main" id="{1ABC216B-F1C0-E0A2-8B9B-CC51B5ED1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727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50">
              <a:extLst>
                <a:ext uri="{FF2B5EF4-FFF2-40B4-BE49-F238E27FC236}">
                  <a16:creationId xmlns:a16="http://schemas.microsoft.com/office/drawing/2014/main" id="{C8EDC3AA-9676-BA98-B4B9-C3EDFCD28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" y="3528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51">
              <a:extLst>
                <a:ext uri="{FF2B5EF4-FFF2-40B4-BE49-F238E27FC236}">
                  <a16:creationId xmlns:a16="http://schemas.microsoft.com/office/drawing/2014/main" id="{D19CF20E-9D64-5BDF-E7F0-FA1D25E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52">
              <a:extLst>
                <a:ext uri="{FF2B5EF4-FFF2-40B4-BE49-F238E27FC236}">
                  <a16:creationId xmlns:a16="http://schemas.microsoft.com/office/drawing/2014/main" id="{8ECBF37F-6F19-0D71-AFF5-13D772A8A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53">
              <a:extLst>
                <a:ext uri="{FF2B5EF4-FFF2-40B4-BE49-F238E27FC236}">
                  <a16:creationId xmlns:a16="http://schemas.microsoft.com/office/drawing/2014/main" id="{8D409C87-81DB-B981-7138-8CE5A59C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54">
              <a:extLst>
                <a:ext uri="{FF2B5EF4-FFF2-40B4-BE49-F238E27FC236}">
                  <a16:creationId xmlns:a16="http://schemas.microsoft.com/office/drawing/2014/main" id="{DF9451BA-8ED4-000D-AF72-106047AD5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55">
              <a:extLst>
                <a:ext uri="{FF2B5EF4-FFF2-40B4-BE49-F238E27FC236}">
                  <a16:creationId xmlns:a16="http://schemas.microsoft.com/office/drawing/2014/main" id="{1E06A5A3-6EC0-A661-20E3-4CDDAECA1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E68B9D58-D620-0CA1-605F-EF513FB3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3521"/>
              <a:ext cx="1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57">
              <a:extLst>
                <a:ext uri="{FF2B5EF4-FFF2-40B4-BE49-F238E27FC236}">
                  <a16:creationId xmlns:a16="http://schemas.microsoft.com/office/drawing/2014/main" id="{6122651D-C79F-3CE3-FE7C-81624235E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7" name="Group 32">
            <a:extLst>
              <a:ext uri="{FF2B5EF4-FFF2-40B4-BE49-F238E27FC236}">
                <a16:creationId xmlns:a16="http://schemas.microsoft.com/office/drawing/2014/main" id="{00F92BE2-5AEA-0A0B-F2CE-C2D4DE9035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6451" y="5238254"/>
            <a:ext cx="8197849" cy="484188"/>
            <a:chOff x="1274" y="3489"/>
            <a:chExt cx="5164" cy="305"/>
          </a:xfrm>
        </p:grpSpPr>
        <p:sp>
          <p:nvSpPr>
            <p:cNvPr id="138" name="AutoShape 31">
              <a:extLst>
                <a:ext uri="{FF2B5EF4-FFF2-40B4-BE49-F238E27FC236}">
                  <a16:creationId xmlns:a16="http://schemas.microsoft.com/office/drawing/2014/main" id="{C4444470-70A5-0FB5-4C94-CB83073329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4" y="3490"/>
              <a:ext cx="513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0D18F5D7-1323-300A-69C5-8F33D1C2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493"/>
              <a:ext cx="641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34">
              <a:extLst>
                <a:ext uri="{FF2B5EF4-FFF2-40B4-BE49-F238E27FC236}">
                  <a16:creationId xmlns:a16="http://schemas.microsoft.com/office/drawing/2014/main" id="{5F6D7ACC-EC5C-173F-A23A-0CB83B4B7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3493"/>
              <a:ext cx="640" cy="2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6EA72663-4950-A468-A2C3-0F4DB241C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36">
              <a:extLst>
                <a:ext uri="{FF2B5EF4-FFF2-40B4-BE49-F238E27FC236}">
                  <a16:creationId xmlns:a16="http://schemas.microsoft.com/office/drawing/2014/main" id="{81ABE40B-5FC0-88F8-B440-3D40BD32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37">
              <a:extLst>
                <a:ext uri="{FF2B5EF4-FFF2-40B4-BE49-F238E27FC236}">
                  <a16:creationId xmlns:a16="http://schemas.microsoft.com/office/drawing/2014/main" id="{E68F48C1-DFE4-5F14-2888-D8215D2B6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3B819577-DD9E-284C-3B5A-673FF459D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39">
              <a:extLst>
                <a:ext uri="{FF2B5EF4-FFF2-40B4-BE49-F238E27FC236}">
                  <a16:creationId xmlns:a16="http://schemas.microsoft.com/office/drawing/2014/main" id="{5C95E6F1-7E2C-8729-79B1-0BCDEBF6E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40">
              <a:extLst>
                <a:ext uri="{FF2B5EF4-FFF2-40B4-BE49-F238E27FC236}">
                  <a16:creationId xmlns:a16="http://schemas.microsoft.com/office/drawing/2014/main" id="{1AC58081-FCF4-9A48-691B-298E042AE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41">
              <a:extLst>
                <a:ext uri="{FF2B5EF4-FFF2-40B4-BE49-F238E27FC236}">
                  <a16:creationId xmlns:a16="http://schemas.microsoft.com/office/drawing/2014/main" id="{78510B68-C5F4-16C4-2B1E-C5F0195F1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42">
              <a:extLst>
                <a:ext uri="{FF2B5EF4-FFF2-40B4-BE49-F238E27FC236}">
                  <a16:creationId xmlns:a16="http://schemas.microsoft.com/office/drawing/2014/main" id="{DF0C8882-B907-1FFF-EF72-165015105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43">
              <a:extLst>
                <a:ext uri="{FF2B5EF4-FFF2-40B4-BE49-F238E27FC236}">
                  <a16:creationId xmlns:a16="http://schemas.microsoft.com/office/drawing/2014/main" id="{ECE19541-2A54-A5C6-70A2-AA913673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44">
              <a:extLst>
                <a:ext uri="{FF2B5EF4-FFF2-40B4-BE49-F238E27FC236}">
                  <a16:creationId xmlns:a16="http://schemas.microsoft.com/office/drawing/2014/main" id="{5E85C498-13C7-29F8-88B7-CB8830FC6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45">
              <a:extLst>
                <a:ext uri="{FF2B5EF4-FFF2-40B4-BE49-F238E27FC236}">
                  <a16:creationId xmlns:a16="http://schemas.microsoft.com/office/drawing/2014/main" id="{D0BB1D3E-E991-21F6-37B7-46B8CB7CB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46">
              <a:extLst>
                <a:ext uri="{FF2B5EF4-FFF2-40B4-BE49-F238E27FC236}">
                  <a16:creationId xmlns:a16="http://schemas.microsoft.com/office/drawing/2014/main" id="{C8FCC4FB-CE38-44EB-2E65-F5EDD1BD3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47">
              <a:extLst>
                <a:ext uri="{FF2B5EF4-FFF2-40B4-BE49-F238E27FC236}">
                  <a16:creationId xmlns:a16="http://schemas.microsoft.com/office/drawing/2014/main" id="{4A50AFFB-4C9C-E384-9F0C-C91E322F7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48">
              <a:extLst>
                <a:ext uri="{FF2B5EF4-FFF2-40B4-BE49-F238E27FC236}">
                  <a16:creationId xmlns:a16="http://schemas.microsoft.com/office/drawing/2014/main" id="{F8D5611E-BEDA-C54E-C907-0FA1A7C08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493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49">
              <a:extLst>
                <a:ext uri="{FF2B5EF4-FFF2-40B4-BE49-F238E27FC236}">
                  <a16:creationId xmlns:a16="http://schemas.microsoft.com/office/drawing/2014/main" id="{CDC0964A-903D-EFAE-E710-84ADCBE40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727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50">
              <a:extLst>
                <a:ext uri="{FF2B5EF4-FFF2-40B4-BE49-F238E27FC236}">
                  <a16:creationId xmlns:a16="http://schemas.microsoft.com/office/drawing/2014/main" id="{1AB78276-CBE0-8B8C-37ED-4F00880C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" y="3528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51">
              <a:extLst>
                <a:ext uri="{FF2B5EF4-FFF2-40B4-BE49-F238E27FC236}">
                  <a16:creationId xmlns:a16="http://schemas.microsoft.com/office/drawing/2014/main" id="{30814FB6-50D5-B629-5876-40DC87EBD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52">
              <a:extLst>
                <a:ext uri="{FF2B5EF4-FFF2-40B4-BE49-F238E27FC236}">
                  <a16:creationId xmlns:a16="http://schemas.microsoft.com/office/drawing/2014/main" id="{42D5730E-51B7-62E5-3E3B-699BFE93D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53">
              <a:extLst>
                <a:ext uri="{FF2B5EF4-FFF2-40B4-BE49-F238E27FC236}">
                  <a16:creationId xmlns:a16="http://schemas.microsoft.com/office/drawing/2014/main" id="{B139A708-A055-2CDE-A7D1-1C1EE8CE8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54">
              <a:extLst>
                <a:ext uri="{FF2B5EF4-FFF2-40B4-BE49-F238E27FC236}">
                  <a16:creationId xmlns:a16="http://schemas.microsoft.com/office/drawing/2014/main" id="{2137388A-B69A-9885-8FF1-EF931B1E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55">
              <a:extLst>
                <a:ext uri="{FF2B5EF4-FFF2-40B4-BE49-F238E27FC236}">
                  <a16:creationId xmlns:a16="http://schemas.microsoft.com/office/drawing/2014/main" id="{B1148048-5DB9-864B-2DF0-65666421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56">
              <a:extLst>
                <a:ext uri="{FF2B5EF4-FFF2-40B4-BE49-F238E27FC236}">
                  <a16:creationId xmlns:a16="http://schemas.microsoft.com/office/drawing/2014/main" id="{5CA6DCB7-29B6-5309-FA36-E320400D1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3521"/>
              <a:ext cx="1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57">
              <a:extLst>
                <a:ext uri="{FF2B5EF4-FFF2-40B4-BE49-F238E27FC236}">
                  <a16:creationId xmlns:a16="http://schemas.microsoft.com/office/drawing/2014/main" id="{7E702BA3-E41E-E93D-FF19-08378DD09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4" name="Group 32">
            <a:extLst>
              <a:ext uri="{FF2B5EF4-FFF2-40B4-BE49-F238E27FC236}">
                <a16:creationId xmlns:a16="http://schemas.microsoft.com/office/drawing/2014/main" id="{D7CE2F3B-F440-F8C8-4FAD-512463B352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6449" y="3783131"/>
            <a:ext cx="8197849" cy="484188"/>
            <a:chOff x="1274" y="3489"/>
            <a:chExt cx="5164" cy="305"/>
          </a:xfrm>
        </p:grpSpPr>
        <p:sp>
          <p:nvSpPr>
            <p:cNvPr id="165" name="AutoShape 31">
              <a:extLst>
                <a:ext uri="{FF2B5EF4-FFF2-40B4-BE49-F238E27FC236}">
                  <a16:creationId xmlns:a16="http://schemas.microsoft.com/office/drawing/2014/main" id="{BF3B89F8-4A21-4DCF-D8C4-95F1BE9C7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4" y="3490"/>
              <a:ext cx="513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2B1A8BF2-ECF2-D12E-D496-4FD91DF4B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493"/>
              <a:ext cx="641" cy="2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34">
              <a:extLst>
                <a:ext uri="{FF2B5EF4-FFF2-40B4-BE49-F238E27FC236}">
                  <a16:creationId xmlns:a16="http://schemas.microsoft.com/office/drawing/2014/main" id="{6E6A46D1-510E-00A0-AA89-8624A6B2A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3493"/>
              <a:ext cx="640" cy="2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35">
              <a:extLst>
                <a:ext uri="{FF2B5EF4-FFF2-40B4-BE49-F238E27FC236}">
                  <a16:creationId xmlns:a16="http://schemas.microsoft.com/office/drawing/2014/main" id="{1AF6200D-5774-948B-906E-CFE57B413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3493"/>
              <a:ext cx="640" cy="2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36">
              <a:extLst>
                <a:ext uri="{FF2B5EF4-FFF2-40B4-BE49-F238E27FC236}">
                  <a16:creationId xmlns:a16="http://schemas.microsoft.com/office/drawing/2014/main" id="{F9FF4E19-12E6-C4C8-3D28-195D2CF6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3493"/>
              <a:ext cx="640" cy="2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7">
              <a:extLst>
                <a:ext uri="{FF2B5EF4-FFF2-40B4-BE49-F238E27FC236}">
                  <a16:creationId xmlns:a16="http://schemas.microsoft.com/office/drawing/2014/main" id="{73CDAD63-5D04-BABD-03F6-F5F3BC4AC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8">
              <a:extLst>
                <a:ext uri="{FF2B5EF4-FFF2-40B4-BE49-F238E27FC236}">
                  <a16:creationId xmlns:a16="http://schemas.microsoft.com/office/drawing/2014/main" id="{2847FB2F-C331-48A6-6C41-766C6317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39">
              <a:extLst>
                <a:ext uri="{FF2B5EF4-FFF2-40B4-BE49-F238E27FC236}">
                  <a16:creationId xmlns:a16="http://schemas.microsoft.com/office/drawing/2014/main" id="{5D649039-9771-E9E9-6955-AD7FBFCE5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40">
              <a:extLst>
                <a:ext uri="{FF2B5EF4-FFF2-40B4-BE49-F238E27FC236}">
                  <a16:creationId xmlns:a16="http://schemas.microsoft.com/office/drawing/2014/main" id="{332727E2-24ED-7051-9F1D-17A95DB30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41">
              <a:extLst>
                <a:ext uri="{FF2B5EF4-FFF2-40B4-BE49-F238E27FC236}">
                  <a16:creationId xmlns:a16="http://schemas.microsoft.com/office/drawing/2014/main" id="{12A006A8-923B-001A-0EF1-D31C95302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42">
              <a:extLst>
                <a:ext uri="{FF2B5EF4-FFF2-40B4-BE49-F238E27FC236}">
                  <a16:creationId xmlns:a16="http://schemas.microsoft.com/office/drawing/2014/main" id="{ADDBEA22-FC93-E569-717C-41AB24EE4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43">
              <a:extLst>
                <a:ext uri="{FF2B5EF4-FFF2-40B4-BE49-F238E27FC236}">
                  <a16:creationId xmlns:a16="http://schemas.microsoft.com/office/drawing/2014/main" id="{2BF41114-F4DD-39C0-B63C-F7CCD0B55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44">
              <a:extLst>
                <a:ext uri="{FF2B5EF4-FFF2-40B4-BE49-F238E27FC236}">
                  <a16:creationId xmlns:a16="http://schemas.microsoft.com/office/drawing/2014/main" id="{FB544E68-B223-9B93-3D13-73C8F2E28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45">
              <a:extLst>
                <a:ext uri="{FF2B5EF4-FFF2-40B4-BE49-F238E27FC236}">
                  <a16:creationId xmlns:a16="http://schemas.microsoft.com/office/drawing/2014/main" id="{877C6F92-3ADC-E5E7-434E-57C55A8FF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46">
              <a:extLst>
                <a:ext uri="{FF2B5EF4-FFF2-40B4-BE49-F238E27FC236}">
                  <a16:creationId xmlns:a16="http://schemas.microsoft.com/office/drawing/2014/main" id="{1A0BD5AC-953D-81AD-DFAA-CBA1B60D9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47">
              <a:extLst>
                <a:ext uri="{FF2B5EF4-FFF2-40B4-BE49-F238E27FC236}">
                  <a16:creationId xmlns:a16="http://schemas.microsoft.com/office/drawing/2014/main" id="{B24F98D5-74D2-D3EB-93DA-E8E2ACA3C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48">
              <a:extLst>
                <a:ext uri="{FF2B5EF4-FFF2-40B4-BE49-F238E27FC236}">
                  <a16:creationId xmlns:a16="http://schemas.microsoft.com/office/drawing/2014/main" id="{5F664A97-CBE6-D4AF-B68C-73A23FF84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493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49">
              <a:extLst>
                <a:ext uri="{FF2B5EF4-FFF2-40B4-BE49-F238E27FC236}">
                  <a16:creationId xmlns:a16="http://schemas.microsoft.com/office/drawing/2014/main" id="{CA548774-C0A4-A628-648F-D1F5949AF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727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50">
              <a:extLst>
                <a:ext uri="{FF2B5EF4-FFF2-40B4-BE49-F238E27FC236}">
                  <a16:creationId xmlns:a16="http://schemas.microsoft.com/office/drawing/2014/main" id="{0975B7B8-2021-B1EE-0A65-BA8F49BCD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" y="3528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51">
              <a:extLst>
                <a:ext uri="{FF2B5EF4-FFF2-40B4-BE49-F238E27FC236}">
                  <a16:creationId xmlns:a16="http://schemas.microsoft.com/office/drawing/2014/main" id="{42CD84BA-C1A3-B14F-AEE4-A6F053903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52">
              <a:extLst>
                <a:ext uri="{FF2B5EF4-FFF2-40B4-BE49-F238E27FC236}">
                  <a16:creationId xmlns:a16="http://schemas.microsoft.com/office/drawing/2014/main" id="{0B15423E-0EAF-B4A4-D2AC-83C076A68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53">
              <a:extLst>
                <a:ext uri="{FF2B5EF4-FFF2-40B4-BE49-F238E27FC236}">
                  <a16:creationId xmlns:a16="http://schemas.microsoft.com/office/drawing/2014/main" id="{DB199DD1-FFFB-2D4D-3A36-8555AC16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54">
              <a:extLst>
                <a:ext uri="{FF2B5EF4-FFF2-40B4-BE49-F238E27FC236}">
                  <a16:creationId xmlns:a16="http://schemas.microsoft.com/office/drawing/2014/main" id="{8186D93A-CF7D-BA93-6EA2-0EBD990EF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55">
              <a:extLst>
                <a:ext uri="{FF2B5EF4-FFF2-40B4-BE49-F238E27FC236}">
                  <a16:creationId xmlns:a16="http://schemas.microsoft.com/office/drawing/2014/main" id="{39EBE0B0-95FE-3558-3824-BFE199AF9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56">
              <a:extLst>
                <a:ext uri="{FF2B5EF4-FFF2-40B4-BE49-F238E27FC236}">
                  <a16:creationId xmlns:a16="http://schemas.microsoft.com/office/drawing/2014/main" id="{EAC560B1-0711-A826-5BA5-31226829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3521"/>
              <a:ext cx="1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57">
              <a:extLst>
                <a:ext uri="{FF2B5EF4-FFF2-40B4-BE49-F238E27FC236}">
                  <a16:creationId xmlns:a16="http://schemas.microsoft.com/office/drawing/2014/main" id="{E4DB9746-76A8-6497-0727-E5CD183A9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91" name="Group 32">
            <a:extLst>
              <a:ext uri="{FF2B5EF4-FFF2-40B4-BE49-F238E27FC236}">
                <a16:creationId xmlns:a16="http://schemas.microsoft.com/office/drawing/2014/main" id="{51E26D33-8590-4EB3-3046-B4C0B429E4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04" y="5238787"/>
            <a:ext cx="8197849" cy="484188"/>
            <a:chOff x="1274" y="3489"/>
            <a:chExt cx="5164" cy="305"/>
          </a:xfrm>
        </p:grpSpPr>
        <p:sp>
          <p:nvSpPr>
            <p:cNvPr id="192" name="AutoShape 31">
              <a:extLst>
                <a:ext uri="{FF2B5EF4-FFF2-40B4-BE49-F238E27FC236}">
                  <a16:creationId xmlns:a16="http://schemas.microsoft.com/office/drawing/2014/main" id="{7F6A2674-356D-0D84-4FAD-B4E9B7EDEB9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4" y="3490"/>
              <a:ext cx="513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33">
              <a:extLst>
                <a:ext uri="{FF2B5EF4-FFF2-40B4-BE49-F238E27FC236}">
                  <a16:creationId xmlns:a16="http://schemas.microsoft.com/office/drawing/2014/main" id="{B8899B94-C5DD-646D-7DC3-B1BD5366F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493"/>
              <a:ext cx="641" cy="2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34">
              <a:extLst>
                <a:ext uri="{FF2B5EF4-FFF2-40B4-BE49-F238E27FC236}">
                  <a16:creationId xmlns:a16="http://schemas.microsoft.com/office/drawing/2014/main" id="{58A9DD37-0B50-F7E1-319C-DED492A59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3493"/>
              <a:ext cx="640" cy="2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35">
              <a:extLst>
                <a:ext uri="{FF2B5EF4-FFF2-40B4-BE49-F238E27FC236}">
                  <a16:creationId xmlns:a16="http://schemas.microsoft.com/office/drawing/2014/main" id="{1F7DA987-D10E-E71C-F025-BC58DA63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36">
              <a:extLst>
                <a:ext uri="{FF2B5EF4-FFF2-40B4-BE49-F238E27FC236}">
                  <a16:creationId xmlns:a16="http://schemas.microsoft.com/office/drawing/2014/main" id="{E8BDF15F-1676-09A3-9B31-5D38EAD1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37">
              <a:extLst>
                <a:ext uri="{FF2B5EF4-FFF2-40B4-BE49-F238E27FC236}">
                  <a16:creationId xmlns:a16="http://schemas.microsoft.com/office/drawing/2014/main" id="{128CF919-1911-460A-0F19-975332FCF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38">
              <a:extLst>
                <a:ext uri="{FF2B5EF4-FFF2-40B4-BE49-F238E27FC236}">
                  <a16:creationId xmlns:a16="http://schemas.microsoft.com/office/drawing/2014/main" id="{87AEFD19-D93D-571D-7FFA-77BBADCB9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3493"/>
              <a:ext cx="64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39">
              <a:extLst>
                <a:ext uri="{FF2B5EF4-FFF2-40B4-BE49-F238E27FC236}">
                  <a16:creationId xmlns:a16="http://schemas.microsoft.com/office/drawing/2014/main" id="{1CA4D078-83B6-488B-D327-27402417B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40">
              <a:extLst>
                <a:ext uri="{FF2B5EF4-FFF2-40B4-BE49-F238E27FC236}">
                  <a16:creationId xmlns:a16="http://schemas.microsoft.com/office/drawing/2014/main" id="{F6506E64-880E-5A20-8904-B87673477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41">
              <a:extLst>
                <a:ext uri="{FF2B5EF4-FFF2-40B4-BE49-F238E27FC236}">
                  <a16:creationId xmlns:a16="http://schemas.microsoft.com/office/drawing/2014/main" id="{DBF9EF9B-0939-1A02-3F1F-2CB397EE5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42">
              <a:extLst>
                <a:ext uri="{FF2B5EF4-FFF2-40B4-BE49-F238E27FC236}">
                  <a16:creationId xmlns:a16="http://schemas.microsoft.com/office/drawing/2014/main" id="{E3D55770-6785-5ECC-BC82-7B2BEFD40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43">
              <a:extLst>
                <a:ext uri="{FF2B5EF4-FFF2-40B4-BE49-F238E27FC236}">
                  <a16:creationId xmlns:a16="http://schemas.microsoft.com/office/drawing/2014/main" id="{F82D152D-369D-CA2F-DA90-BAA319215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44">
              <a:extLst>
                <a:ext uri="{FF2B5EF4-FFF2-40B4-BE49-F238E27FC236}">
                  <a16:creationId xmlns:a16="http://schemas.microsoft.com/office/drawing/2014/main" id="{8FFD4D09-DD9D-B9CD-27E5-1D53249F6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45">
              <a:extLst>
                <a:ext uri="{FF2B5EF4-FFF2-40B4-BE49-F238E27FC236}">
                  <a16:creationId xmlns:a16="http://schemas.microsoft.com/office/drawing/2014/main" id="{16403B16-FEFA-B4F0-54F4-28806487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46">
              <a:extLst>
                <a:ext uri="{FF2B5EF4-FFF2-40B4-BE49-F238E27FC236}">
                  <a16:creationId xmlns:a16="http://schemas.microsoft.com/office/drawing/2014/main" id="{1DC8DEDC-5C85-E598-CE2B-A68D87A37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47">
              <a:extLst>
                <a:ext uri="{FF2B5EF4-FFF2-40B4-BE49-F238E27FC236}">
                  <a16:creationId xmlns:a16="http://schemas.microsoft.com/office/drawing/2014/main" id="{3FDF96C4-2BE2-B8A2-65C6-53A6442EC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4" y="3489"/>
              <a:ext cx="0" cy="2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48">
              <a:extLst>
                <a:ext uri="{FF2B5EF4-FFF2-40B4-BE49-F238E27FC236}">
                  <a16:creationId xmlns:a16="http://schemas.microsoft.com/office/drawing/2014/main" id="{612BDEEB-FE6F-3C76-9EDB-9952DD0B4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493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49">
              <a:extLst>
                <a:ext uri="{FF2B5EF4-FFF2-40B4-BE49-F238E27FC236}">
                  <a16:creationId xmlns:a16="http://schemas.microsoft.com/office/drawing/2014/main" id="{2FC8B12E-DAF6-AE32-8DE7-DBBA3DC79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727"/>
              <a:ext cx="512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50">
              <a:extLst>
                <a:ext uri="{FF2B5EF4-FFF2-40B4-BE49-F238E27FC236}">
                  <a16:creationId xmlns:a16="http://schemas.microsoft.com/office/drawing/2014/main" id="{26252ACB-5E79-B268-284F-58B896D6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" y="3528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51">
              <a:extLst>
                <a:ext uri="{FF2B5EF4-FFF2-40B4-BE49-F238E27FC236}">
                  <a16:creationId xmlns:a16="http://schemas.microsoft.com/office/drawing/2014/main" id="{FEDEF0C5-0797-5695-3E7F-642DEC61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Rectangle 52">
              <a:extLst>
                <a:ext uri="{FF2B5EF4-FFF2-40B4-BE49-F238E27FC236}">
                  <a16:creationId xmlns:a16="http://schemas.microsoft.com/office/drawing/2014/main" id="{C1591F01-207F-51FA-8858-4AC7D4709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53">
              <a:extLst>
                <a:ext uri="{FF2B5EF4-FFF2-40B4-BE49-F238E27FC236}">
                  <a16:creationId xmlns:a16="http://schemas.microsoft.com/office/drawing/2014/main" id="{AA9375DB-3450-E71D-A4F8-9BFF672DF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54">
              <a:extLst>
                <a:ext uri="{FF2B5EF4-FFF2-40B4-BE49-F238E27FC236}">
                  <a16:creationId xmlns:a16="http://schemas.microsoft.com/office/drawing/2014/main" id="{54C80FA6-06EA-A2C5-569D-09473A281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55">
              <a:extLst>
                <a:ext uri="{FF2B5EF4-FFF2-40B4-BE49-F238E27FC236}">
                  <a16:creationId xmlns:a16="http://schemas.microsoft.com/office/drawing/2014/main" id="{5E7AE6A6-559D-176E-94E9-4E8E2F499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56">
              <a:extLst>
                <a:ext uri="{FF2B5EF4-FFF2-40B4-BE49-F238E27FC236}">
                  <a16:creationId xmlns:a16="http://schemas.microsoft.com/office/drawing/2014/main" id="{5DA8D712-2038-2180-D011-15D9491A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3521"/>
              <a:ext cx="1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" name="Rectangle 57">
              <a:extLst>
                <a:ext uri="{FF2B5EF4-FFF2-40B4-BE49-F238E27FC236}">
                  <a16:creationId xmlns:a16="http://schemas.microsoft.com/office/drawing/2014/main" id="{A5A3CD20-C075-BD76-2C00-0305A5E4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3521"/>
              <a:ext cx="14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ED3A9A3C-18E9-D1B4-7BE6-68D3A2D06845}"/>
              </a:ext>
            </a:extLst>
          </p:cNvPr>
          <p:cNvSpPr txBox="1"/>
          <p:nvPr/>
        </p:nvSpPr>
        <p:spPr>
          <a:xfrm>
            <a:off x="5303455" y="4487438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8DD35D9-2122-03C3-33DD-E69E9A44FB52}"/>
              </a:ext>
            </a:extLst>
          </p:cNvPr>
          <p:cNvSpPr txBox="1"/>
          <p:nvPr/>
        </p:nvSpPr>
        <p:spPr>
          <a:xfrm>
            <a:off x="3219477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1D636E6-C7EB-C045-7621-188291958CB5}"/>
              </a:ext>
            </a:extLst>
          </p:cNvPr>
          <p:cNvSpPr txBox="1"/>
          <p:nvPr/>
        </p:nvSpPr>
        <p:spPr>
          <a:xfrm>
            <a:off x="2358207" y="3102249"/>
            <a:ext cx="3503593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x[1] is overwritten before work-item 0 does x[0] + x[1] 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3694D2D-B70E-CB78-5AFE-38C81D6FC444}"/>
              </a:ext>
            </a:extLst>
          </p:cNvPr>
          <p:cNvSpPr txBox="1"/>
          <p:nvPr/>
        </p:nvSpPr>
        <p:spPr>
          <a:xfrm>
            <a:off x="1710931" y="5745230"/>
            <a:ext cx="350359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x[0] now has incorrect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31923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218" grpId="0"/>
      <p:bldP spid="219" grpId="0"/>
      <p:bldP spid="220" grpId="0"/>
      <p:bldP spid="2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10564988" cy="866180"/>
          </a:xfrm>
        </p:spPr>
        <p:txBody>
          <a:bodyPr/>
          <a:lstStyle/>
          <a:p>
            <a:r>
              <a:rPr lang="en-US" sz="3600" dirty="0"/>
              <a:t>SYCL Accumulation: Strategy 3 </a:t>
            </a:r>
            <a:r>
              <a:rPr lang="en-US" sz="2800" dirty="0"/>
              <a:t>(Correct, but Slow)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389529"/>
            <a:ext cx="11452712" cy="414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How to avoid work-items overwriting inputs?</a:t>
            </a:r>
          </a:p>
          <a:p>
            <a:pPr>
              <a:defRPr/>
            </a:pPr>
            <a:r>
              <a:rPr lang="en-GB" sz="2400" dirty="0"/>
              <a:t>Potential solution: use separate arrays for input and output</a:t>
            </a:r>
          </a:p>
          <a:p>
            <a:pPr lvl="1">
              <a:defRPr/>
            </a:pPr>
            <a:r>
              <a:rPr lang="en-GB" sz="2000" dirty="0" err="1"/>
              <a:t>Behavior</a:t>
            </a:r>
            <a:r>
              <a:rPr lang="en-GB" sz="2000" dirty="0"/>
              <a:t> independent of work-item execution order</a:t>
            </a:r>
          </a:p>
          <a:p>
            <a:pPr>
              <a:defRPr/>
            </a:pPr>
            <a:r>
              <a:rPr lang="en-GB" sz="2400" dirty="0"/>
              <a:t>Solves synchronization problems, but ……</a:t>
            </a:r>
          </a:p>
          <a:p>
            <a:pPr lvl="1">
              <a:defRPr/>
            </a:pPr>
            <a:endParaRPr lang="en-GB" b="1" u="sng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84E314-E504-F47B-85F3-1FE284C51D61}"/>
              </a:ext>
            </a:extLst>
          </p:cNvPr>
          <p:cNvSpPr/>
          <p:nvPr/>
        </p:nvSpPr>
        <p:spPr bwMode="auto">
          <a:xfrm>
            <a:off x="3102663" y="4614730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D979B-879D-9562-0112-6769E7469397}"/>
              </a:ext>
            </a:extLst>
          </p:cNvPr>
          <p:cNvSpPr/>
          <p:nvPr/>
        </p:nvSpPr>
        <p:spPr bwMode="auto">
          <a:xfrm>
            <a:off x="5146615" y="4614730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32FFC1-02E1-2D4D-E033-5C09244B9963}"/>
              </a:ext>
            </a:extLst>
          </p:cNvPr>
          <p:cNvSpPr/>
          <p:nvPr/>
        </p:nvSpPr>
        <p:spPr bwMode="auto">
          <a:xfrm>
            <a:off x="7190567" y="4614730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6369B3-6CF1-5DED-D48C-518A2F9E54FA}"/>
              </a:ext>
            </a:extLst>
          </p:cNvPr>
          <p:cNvSpPr/>
          <p:nvPr/>
        </p:nvSpPr>
        <p:spPr bwMode="auto">
          <a:xfrm>
            <a:off x="9234519" y="4614730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C820A-6BC3-C2AD-2C3C-A537EAD1485C}"/>
              </a:ext>
            </a:extLst>
          </p:cNvPr>
          <p:cNvCxnSpPr>
            <a:endCxn id="30" idx="1"/>
          </p:cNvCxnSpPr>
          <p:nvPr/>
        </p:nvCxnSpPr>
        <p:spPr>
          <a:xfrm>
            <a:off x="2819554" y="4091819"/>
            <a:ext cx="334751" cy="5745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42DA60-0BA7-3950-149C-697D451ED9A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3403654" y="4091818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EE2D06-1D5B-099E-9379-762CFB9FCAF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811864" y="4091818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82F07D-2BD5-51C8-D6FE-293117ED0453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5447606" y="4091818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3972D0-9AF4-7751-4735-39EE9E84D9A1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7491558" y="4065998"/>
            <a:ext cx="428786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F50B79-D523-D9CA-A909-180235732FB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885611" y="4098952"/>
            <a:ext cx="356598" cy="567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69320-F0FE-7AE7-7D36-9B66893EAF1A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535510" y="4091818"/>
            <a:ext cx="300991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F00FBE-62A3-BBB8-5EEF-1A44D22398E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899768" y="4065998"/>
            <a:ext cx="386393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971AEDCE-A970-6F8A-63C9-04772802F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78778"/>
              </p:ext>
            </p:extLst>
          </p:nvPr>
        </p:nvGraphicFramePr>
        <p:xfrm>
          <a:off x="2265082" y="399424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1CB724-70A0-1B88-A0A4-840FCBF16C2F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2819554" y="4967363"/>
            <a:ext cx="459426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1B5B09-0F13-94CA-93B6-A092CAC072D5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833452" y="4967363"/>
            <a:ext cx="1489480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087467-57AA-6CFF-99E9-E63649BA568F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4768459" y="4967363"/>
            <a:ext cx="2598425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72F01E-A034-7068-C617-056F3E30DDED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5820656" y="4967363"/>
            <a:ext cx="3590180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1946EF-374C-A6F0-F066-312D92BF315F}"/>
              </a:ext>
            </a:extLst>
          </p:cNvPr>
          <p:cNvSpPr txBox="1"/>
          <p:nvPr/>
        </p:nvSpPr>
        <p:spPr>
          <a:xfrm>
            <a:off x="1694520" y="3993850"/>
            <a:ext cx="4824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</a:t>
            </a:r>
          </a:p>
        </p:txBody>
      </p:sp>
      <p:graphicFrame>
        <p:nvGraphicFramePr>
          <p:cNvPr id="85" name="Table 4">
            <a:extLst>
              <a:ext uri="{FF2B5EF4-FFF2-40B4-BE49-F238E27FC236}">
                <a16:creationId xmlns:a16="http://schemas.microsoft.com/office/drawing/2014/main" id="{6948ACEB-9D52-4CD1-F15A-5964D529A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58031"/>
              </p:ext>
            </p:extLst>
          </p:nvPr>
        </p:nvGraphicFramePr>
        <p:xfrm>
          <a:off x="2265082" y="539915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87550F0-6550-4C23-FC03-9F0209E828CE}"/>
              </a:ext>
            </a:extLst>
          </p:cNvPr>
          <p:cNvSpPr txBox="1"/>
          <p:nvPr/>
        </p:nvSpPr>
        <p:spPr>
          <a:xfrm>
            <a:off x="1684010" y="5410169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54E6F2-C76C-679A-04A5-6366533E4CEA}"/>
              </a:ext>
            </a:extLst>
          </p:cNvPr>
          <p:cNvSpPr txBox="1"/>
          <p:nvPr/>
        </p:nvSpPr>
        <p:spPr>
          <a:xfrm>
            <a:off x="867931" y="361198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0: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448E38-495A-A374-4BF5-C60082331B5A}"/>
              </a:ext>
            </a:extLst>
          </p:cNvPr>
          <p:cNvSpPr txBox="1"/>
          <p:nvPr/>
        </p:nvSpPr>
        <p:spPr>
          <a:xfrm>
            <a:off x="3452559" y="4682665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EEA6E-29B6-A64A-D319-C70FC4E78BFA}"/>
              </a:ext>
            </a:extLst>
          </p:cNvPr>
          <p:cNvSpPr txBox="1"/>
          <p:nvPr/>
        </p:nvSpPr>
        <p:spPr>
          <a:xfrm>
            <a:off x="5485733" y="4660040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44E82E-18CB-E8C3-412F-8B6446E0A74D}"/>
              </a:ext>
            </a:extLst>
          </p:cNvPr>
          <p:cNvSpPr txBox="1"/>
          <p:nvPr/>
        </p:nvSpPr>
        <p:spPr>
          <a:xfrm>
            <a:off x="7545226" y="4659800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283ADF-47FB-656E-886C-000D31DAF11D}"/>
              </a:ext>
            </a:extLst>
          </p:cNvPr>
          <p:cNvSpPr txBox="1"/>
          <p:nvPr/>
        </p:nvSpPr>
        <p:spPr>
          <a:xfrm>
            <a:off x="9618973" y="4666372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0D3C86A-FF64-7E48-B8ED-4AD86EEEBCC6}"/>
              </a:ext>
            </a:extLst>
          </p:cNvPr>
          <p:cNvSpPr txBox="1"/>
          <p:nvPr/>
        </p:nvSpPr>
        <p:spPr>
          <a:xfrm>
            <a:off x="344164" y="3983339"/>
            <a:ext cx="16198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Array: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11B158-129E-7472-7EDE-20D99482EB36}"/>
              </a:ext>
            </a:extLst>
          </p:cNvPr>
          <p:cNvSpPr txBox="1"/>
          <p:nvPr/>
        </p:nvSpPr>
        <p:spPr>
          <a:xfrm>
            <a:off x="165491" y="5416405"/>
            <a:ext cx="16198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Array: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832062"/>
      </p:ext>
    </p:extLst>
  </p:cSld>
  <p:clrMapOvr>
    <a:masterClrMapping/>
  </p:clrMapOvr>
  <p:transition spd="med" advTm="2978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10564988" cy="866180"/>
          </a:xfrm>
        </p:spPr>
        <p:txBody>
          <a:bodyPr/>
          <a:lstStyle/>
          <a:p>
            <a:r>
              <a:rPr lang="en-US" sz="3600" dirty="0"/>
              <a:t>SYCL Accumulation: Strategy 3 </a:t>
            </a:r>
            <a:r>
              <a:rPr lang="en-US" sz="2800" dirty="0"/>
              <a:t>(Correct, but Slow)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233858"/>
            <a:ext cx="11452712" cy="43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Limitation: very slow</a:t>
            </a:r>
          </a:p>
          <a:p>
            <a:pPr lvl="1">
              <a:defRPr/>
            </a:pPr>
            <a:r>
              <a:rPr lang="en-GB" sz="2000" dirty="0"/>
              <a:t>Accumulation of 1B inputs using Intel GPUs on </a:t>
            </a:r>
            <a:r>
              <a:rPr lang="en-GB" sz="2000" dirty="0" err="1"/>
              <a:t>DevCloud</a:t>
            </a:r>
            <a:r>
              <a:rPr lang="en-GB" sz="2000" dirty="0"/>
              <a:t> took ~85s (we’ll get this to &lt; 2s)</a:t>
            </a:r>
          </a:p>
          <a:p>
            <a:pPr lvl="1">
              <a:defRPr/>
            </a:pPr>
            <a:r>
              <a:rPr lang="en-GB" sz="2000" dirty="0"/>
              <a:t>See accum_strategy3_[1-4].cpp examples</a:t>
            </a:r>
          </a:p>
          <a:p>
            <a:pPr lvl="2">
              <a:defRPr/>
            </a:pPr>
            <a:r>
              <a:rPr lang="en-GB" sz="1600" dirty="0"/>
              <a:t>Demonstrates various optimizations to reduce 1B accumulation time from ~85s to ~4.5s (still slow)</a:t>
            </a:r>
          </a:p>
          <a:p>
            <a:pPr>
              <a:defRPr/>
            </a:pPr>
            <a:r>
              <a:rPr lang="en-GB" sz="2400" dirty="0"/>
              <a:t>Bottleneck: output array must be copied over input array every iteration</a:t>
            </a:r>
          </a:p>
          <a:p>
            <a:pPr lvl="1">
              <a:defRPr/>
            </a:pPr>
            <a:r>
              <a:rPr lang="en-GB" sz="2000" dirty="0"/>
              <a:t>Also, requires more global memory</a:t>
            </a:r>
            <a:endParaRPr lang="en-GB" sz="1600" dirty="0"/>
          </a:p>
          <a:p>
            <a:pPr lvl="1">
              <a:defRPr/>
            </a:pPr>
            <a:endParaRPr lang="en-GB" b="1" u="sng" dirty="0"/>
          </a:p>
          <a:p>
            <a:pPr lvl="1">
              <a:defRPr/>
            </a:pPr>
            <a:endParaRPr lang="en-GB" sz="20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CAC8A89-D95F-BA77-6C8E-10ECE52B2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77179"/>
              </p:ext>
            </p:extLst>
          </p:nvPr>
        </p:nvGraphicFramePr>
        <p:xfrm>
          <a:off x="2265082" y="399424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0D4F4C7-51E9-94FB-9FB1-39DB24FFC1AB}"/>
              </a:ext>
            </a:extLst>
          </p:cNvPr>
          <p:cNvSpPr txBox="1"/>
          <p:nvPr/>
        </p:nvSpPr>
        <p:spPr>
          <a:xfrm>
            <a:off x="4606460" y="4599670"/>
            <a:ext cx="3223747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copy output array back to input array every iteration</a:t>
            </a:r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6278E516-EC7E-2067-D3BC-DAF1FDC25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42963"/>
              </p:ext>
            </p:extLst>
          </p:nvPr>
        </p:nvGraphicFramePr>
        <p:xfrm>
          <a:off x="2265082" y="539915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105ED14-319A-5232-AC4C-536D4BA14238}"/>
              </a:ext>
            </a:extLst>
          </p:cNvPr>
          <p:cNvSpPr txBox="1"/>
          <p:nvPr/>
        </p:nvSpPr>
        <p:spPr>
          <a:xfrm>
            <a:off x="363435" y="3588370"/>
            <a:ext cx="352539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Iteration 0 and 1: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E792B209-E028-FD7F-8D16-7E59EDD75FF9}"/>
              </a:ext>
            </a:extLst>
          </p:cNvPr>
          <p:cNvSpPr/>
          <p:nvPr/>
        </p:nvSpPr>
        <p:spPr>
          <a:xfrm>
            <a:off x="4067503" y="4576497"/>
            <a:ext cx="462455" cy="651641"/>
          </a:xfrm>
          <a:prstGeom prst="upArrow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BDE2C2-8E36-C3DE-6974-708A5C594E6E}"/>
              </a:ext>
            </a:extLst>
          </p:cNvPr>
          <p:cNvSpPr txBox="1"/>
          <p:nvPr/>
        </p:nvSpPr>
        <p:spPr>
          <a:xfrm>
            <a:off x="1694520" y="3993850"/>
            <a:ext cx="4824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4466EB-DE82-3D94-11A7-07995F55F3FD}"/>
              </a:ext>
            </a:extLst>
          </p:cNvPr>
          <p:cNvSpPr txBox="1"/>
          <p:nvPr/>
        </p:nvSpPr>
        <p:spPr>
          <a:xfrm>
            <a:off x="1684010" y="5410169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F5D113-CE1D-FAC5-DCBA-01276D936C3C}"/>
              </a:ext>
            </a:extLst>
          </p:cNvPr>
          <p:cNvSpPr txBox="1"/>
          <p:nvPr/>
        </p:nvSpPr>
        <p:spPr>
          <a:xfrm>
            <a:off x="344164" y="3983339"/>
            <a:ext cx="16198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Array: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75BC8-E612-371F-330E-CD5B81947BD5}"/>
              </a:ext>
            </a:extLst>
          </p:cNvPr>
          <p:cNvSpPr txBox="1"/>
          <p:nvPr/>
        </p:nvSpPr>
        <p:spPr>
          <a:xfrm>
            <a:off x="165491" y="5416405"/>
            <a:ext cx="16198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Array: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502660"/>
      </p:ext>
    </p:extLst>
  </p:cSld>
  <p:clrMapOvr>
    <a:masterClrMapping/>
  </p:clrMapOvr>
  <p:transition spd="med" advTm="2978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10717388" cy="866180"/>
          </a:xfrm>
        </p:spPr>
        <p:txBody>
          <a:bodyPr/>
          <a:lstStyle/>
          <a:p>
            <a:r>
              <a:rPr lang="en-US" sz="3600" dirty="0"/>
              <a:t>SYCL Accumulation: Strategy 4 </a:t>
            </a:r>
            <a:r>
              <a:rPr lang="en-US" sz="2400" dirty="0"/>
              <a:t>(Correct, Less Slow)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233858"/>
            <a:ext cx="11452712" cy="43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Alternate strategy: swap input sources every iteration</a:t>
            </a:r>
          </a:p>
          <a:p>
            <a:pPr lvl="1">
              <a:defRPr/>
            </a:pPr>
            <a:r>
              <a:rPr lang="en-GB" sz="2000" dirty="0"/>
              <a:t>e.g., Read from x[] in even iterations, and from y[] in odd iterations</a:t>
            </a:r>
          </a:p>
          <a:p>
            <a:pPr>
              <a:defRPr/>
            </a:pPr>
            <a:r>
              <a:rPr lang="en-GB" sz="2400" dirty="0"/>
              <a:t>Two strategies:</a:t>
            </a:r>
          </a:p>
          <a:p>
            <a:pPr lvl="1">
              <a:defRPr/>
            </a:pPr>
            <a:r>
              <a:rPr lang="en-GB" sz="2000" dirty="0"/>
              <a:t>1) Modify kernel code to use different sources in each iteration</a:t>
            </a:r>
          </a:p>
          <a:p>
            <a:pPr lvl="2">
              <a:defRPr/>
            </a:pPr>
            <a:r>
              <a:rPr lang="en-GB" sz="1600" dirty="0"/>
              <a:t>See accum_strategy4_1.cpp  (takes ~2s for 1B accumulation)</a:t>
            </a:r>
          </a:p>
          <a:p>
            <a:pPr lvl="2">
              <a:defRPr/>
            </a:pPr>
            <a:r>
              <a:rPr lang="en-GB" sz="1600" dirty="0"/>
              <a:t>Requires modification to kernel code, but avoids expensive transfers to host every iteration</a:t>
            </a:r>
          </a:p>
          <a:p>
            <a:pPr lvl="1">
              <a:defRPr/>
            </a:pPr>
            <a:endParaRPr lang="en-GB" sz="2000" dirty="0"/>
          </a:p>
          <a:p>
            <a:pPr lvl="1">
              <a:defRPr/>
            </a:pPr>
            <a:endParaRPr lang="en-GB" sz="2000" dirty="0"/>
          </a:p>
          <a:p>
            <a:pPr lvl="1">
              <a:defRPr/>
            </a:pPr>
            <a:endParaRPr lang="en-GB" sz="2000" dirty="0"/>
          </a:p>
          <a:p>
            <a:pPr lvl="1">
              <a:defRPr/>
            </a:pPr>
            <a:endParaRPr lang="en-GB" sz="2000" dirty="0"/>
          </a:p>
          <a:p>
            <a:pPr marL="461962" lvl="1" indent="0">
              <a:buNone/>
              <a:defRPr/>
            </a:pPr>
            <a:endParaRPr lang="en-GB" sz="2000" dirty="0"/>
          </a:p>
          <a:p>
            <a:pPr lvl="1">
              <a:defRPr/>
            </a:pPr>
            <a:r>
              <a:rPr lang="en-GB" sz="2000" dirty="0"/>
              <a:t>2) Do a pointer swap to avoid copying data (or, just use STL swap)</a:t>
            </a:r>
          </a:p>
          <a:p>
            <a:pPr lvl="2">
              <a:defRPr/>
            </a:pPr>
            <a:r>
              <a:rPr lang="en-GB" sz="1600" dirty="0"/>
              <a:t>See accum_strategy4_2.cpp  (takes 3.7s for 1B accumulation)</a:t>
            </a:r>
          </a:p>
          <a:p>
            <a:pPr lvl="2">
              <a:defRPr/>
            </a:pPr>
            <a:r>
              <a:rPr lang="en-GB" sz="1600" dirty="0"/>
              <a:t>More transparent, but requires transfers from device to host every iteration</a:t>
            </a:r>
          </a:p>
          <a:p>
            <a:pPr lvl="1">
              <a:defRPr/>
            </a:pPr>
            <a:endParaRPr lang="en-GB" sz="2000" dirty="0"/>
          </a:p>
          <a:p>
            <a:pPr marL="461962" lvl="1" indent="0">
              <a:buNone/>
              <a:defRPr/>
            </a:pPr>
            <a:endParaRPr lang="en-GB" b="1" u="sng" dirty="0"/>
          </a:p>
          <a:p>
            <a:pPr marL="461962" lvl="1" indent="0">
              <a:buNone/>
              <a:defRPr/>
            </a:pPr>
            <a:endParaRPr lang="en-GB" b="1" u="sng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1ADDD-4C3F-0D5A-B849-58532EC5E4ED}"/>
              </a:ext>
            </a:extLst>
          </p:cNvPr>
          <p:cNvSpPr txBox="1"/>
          <p:nvPr/>
        </p:nvSpPr>
        <p:spPr>
          <a:xfrm>
            <a:off x="2642312" y="3296743"/>
            <a:ext cx="5309382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/>
              <a:t>	      const auto &amp;in = iteration % 2 == 0 ? </a:t>
            </a:r>
            <a:r>
              <a:rPr lang="en-US" sz="1400" dirty="0" err="1"/>
              <a:t>x_d</a:t>
            </a:r>
            <a:r>
              <a:rPr lang="en-US" sz="1400" dirty="0"/>
              <a:t> : </a:t>
            </a:r>
            <a:r>
              <a:rPr lang="en-US" sz="1400" dirty="0" err="1"/>
              <a:t>y_d</a:t>
            </a:r>
            <a:r>
              <a:rPr lang="en-US" sz="1400" dirty="0"/>
              <a:t>;</a:t>
            </a:r>
          </a:p>
          <a:p>
            <a:r>
              <a:rPr lang="en-US" sz="1400" dirty="0"/>
              <a:t>	      auto &amp;out = iteration % 2 == 0 ? </a:t>
            </a:r>
            <a:r>
              <a:rPr lang="en-US" sz="1400" dirty="0" err="1"/>
              <a:t>y_d</a:t>
            </a:r>
            <a:r>
              <a:rPr lang="en-US" sz="1400" dirty="0"/>
              <a:t> : </a:t>
            </a:r>
            <a:r>
              <a:rPr lang="en-US" sz="1400" dirty="0" err="1"/>
              <a:t>x_d</a:t>
            </a:r>
            <a:r>
              <a:rPr lang="en-US" sz="1400" dirty="0"/>
              <a:t>;</a:t>
            </a:r>
          </a:p>
          <a:p>
            <a:r>
              <a:rPr lang="en-US" sz="1400" dirty="0"/>
              <a:t>	      </a:t>
            </a:r>
          </a:p>
          <a:p>
            <a:r>
              <a:rPr lang="en-US" sz="1400" dirty="0"/>
              <a:t>	      if (2*i + 1 == size)</a:t>
            </a:r>
          </a:p>
          <a:p>
            <a:r>
              <a:rPr lang="en-US" sz="1400" dirty="0"/>
              <a:t>			out[i] = in[2*i];</a:t>
            </a:r>
          </a:p>
          <a:p>
            <a:r>
              <a:rPr lang="en-US" sz="1400" dirty="0"/>
              <a:t>	      else if (2*i + 1 &lt; size)</a:t>
            </a:r>
          </a:p>
          <a:p>
            <a:r>
              <a:rPr lang="en-US" sz="1400" dirty="0"/>
              <a:t>			out[i] = in[2*i] + in[2*i+1];	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863280"/>
      </p:ext>
    </p:extLst>
  </p:cSld>
  <p:clrMapOvr>
    <a:masterClrMapping/>
  </p:clrMapOvr>
  <p:transition spd="med" advTm="2978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22" y="0"/>
            <a:ext cx="10441059" cy="866180"/>
          </a:xfrm>
        </p:spPr>
        <p:txBody>
          <a:bodyPr/>
          <a:lstStyle/>
          <a:p>
            <a:r>
              <a:rPr lang="en-US" sz="3600" dirty="0"/>
              <a:t>SYCL Accumulation: Strategy 5 </a:t>
            </a:r>
            <a:r>
              <a:rPr lang="en-US" sz="2800" dirty="0"/>
              <a:t>(Correct, but Slow)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25869" y="1014747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Alternate strategy to avoid need for separate input and output vectors</a:t>
            </a:r>
          </a:p>
          <a:p>
            <a:pPr lvl="1">
              <a:defRPr/>
            </a:pPr>
            <a:r>
              <a:rPr lang="en-GB" sz="2000" dirty="0"/>
              <a:t>Store outputs to prevent overwriting inputs of other work-items</a:t>
            </a:r>
          </a:p>
          <a:p>
            <a:pPr>
              <a:defRPr/>
            </a:pPr>
            <a:r>
              <a:rPr lang="en-GB" sz="2400" dirty="0"/>
              <a:t>For iteration 0:</a:t>
            </a:r>
          </a:p>
          <a:p>
            <a:pPr lvl="1">
              <a:defRPr/>
            </a:pPr>
            <a:r>
              <a:rPr lang="en-GB" sz="2000" dirty="0"/>
              <a:t>Work-item </a:t>
            </a:r>
            <a:r>
              <a:rPr lang="en-GB" sz="2000" i="1" dirty="0"/>
              <a:t>i </a:t>
            </a:r>
            <a:r>
              <a:rPr lang="en-GB" sz="2000" dirty="0"/>
              <a:t>does x[2*i] = x[2*i] + x[2*i + 1]</a:t>
            </a:r>
          </a:p>
          <a:p>
            <a:pPr>
              <a:defRPr/>
            </a:pPr>
            <a:r>
              <a:rPr lang="en-GB" sz="2400" dirty="0"/>
              <a:t>Strategy: each work-item stores output into index of 1</a:t>
            </a:r>
            <a:r>
              <a:rPr lang="en-GB" sz="2400" baseline="30000" dirty="0"/>
              <a:t>st</a:t>
            </a:r>
            <a:r>
              <a:rPr lang="en-GB" sz="2400" dirty="0"/>
              <a:t> input</a:t>
            </a:r>
          </a:p>
          <a:p>
            <a:pPr lvl="1">
              <a:defRPr/>
            </a:pPr>
            <a:r>
              <a:rPr lang="en-GB" sz="2000" dirty="0"/>
              <a:t>No conflicts between work-times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59DEF9-1193-C78C-A8D0-970CDF1B34AD}"/>
              </a:ext>
            </a:extLst>
          </p:cNvPr>
          <p:cNvSpPr/>
          <p:nvPr/>
        </p:nvSpPr>
        <p:spPr bwMode="auto">
          <a:xfrm>
            <a:off x="2869581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9959C5-3FF4-17A3-7228-408F362DBD73}"/>
              </a:ext>
            </a:extLst>
          </p:cNvPr>
          <p:cNvSpPr/>
          <p:nvPr/>
        </p:nvSpPr>
        <p:spPr bwMode="auto">
          <a:xfrm>
            <a:off x="4913533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488A2E-3C84-0E3F-C668-6E4922ED1978}"/>
              </a:ext>
            </a:extLst>
          </p:cNvPr>
          <p:cNvSpPr/>
          <p:nvPr/>
        </p:nvSpPr>
        <p:spPr bwMode="auto">
          <a:xfrm>
            <a:off x="6957485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9988-DED4-B115-8657-3DABB252D03E}"/>
              </a:ext>
            </a:extLst>
          </p:cNvPr>
          <p:cNvSpPr/>
          <p:nvPr/>
        </p:nvSpPr>
        <p:spPr bwMode="auto">
          <a:xfrm>
            <a:off x="9001437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97E25-9883-0166-95B1-6AABA5949519}"/>
              </a:ext>
            </a:extLst>
          </p:cNvPr>
          <p:cNvCxnSpPr>
            <a:endCxn id="5" idx="1"/>
          </p:cNvCxnSpPr>
          <p:nvPr/>
        </p:nvCxnSpPr>
        <p:spPr>
          <a:xfrm>
            <a:off x="2586472" y="3912525"/>
            <a:ext cx="334751" cy="5745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EE0A3-B504-0357-EF87-1B639ECEB4A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17057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89533-17E9-7A38-282B-D5880B7F3A5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7878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17034E-7518-21D4-6C4E-C7618229A13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214524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6E920-C832-077A-2C54-0D32DF8D4EA9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7258476" y="3886704"/>
            <a:ext cx="428786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9506B6-BE17-6C75-1436-ECD8B3515A9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52529" y="3919658"/>
            <a:ext cx="356598" cy="567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1715A8-3DFA-6229-CBEF-3D629BAD15F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9302428" y="3912524"/>
            <a:ext cx="300991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2FAB55-184A-38C0-DECB-40AA2B032CA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666686" y="3886704"/>
            <a:ext cx="386393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7FA3ACB-DC4B-B9B5-22B9-E8399ED3A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01043"/>
              </p:ext>
            </p:extLst>
          </p:nvPr>
        </p:nvGraphicFramePr>
        <p:xfrm>
          <a:off x="2032000" y="381495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970FC7-7245-3092-0E2B-01C182FEAA6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586472" y="4788069"/>
            <a:ext cx="459426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F4E687-75DC-B553-1698-99B0D58A9EAD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578782" y="4788069"/>
            <a:ext cx="511068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D9450C-985B-2270-B36C-C7D22CF0196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652529" y="4788069"/>
            <a:ext cx="481273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AA05A2-8BD4-FDEF-5411-538B8340861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8666686" y="4788069"/>
            <a:ext cx="511068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4658B7-7DD4-4317-F014-636836F6C6CB}"/>
              </a:ext>
            </a:extLst>
          </p:cNvPr>
          <p:cNvSpPr txBox="1"/>
          <p:nvPr/>
        </p:nvSpPr>
        <p:spPr>
          <a:xfrm>
            <a:off x="691878" y="3814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E09616A-746A-F711-905D-75A1A9956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05377"/>
              </p:ext>
            </p:extLst>
          </p:nvPr>
        </p:nvGraphicFramePr>
        <p:xfrm>
          <a:off x="2032000" y="521986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5464491-F808-ED71-D1AB-0C2A6F0A0116}"/>
              </a:ext>
            </a:extLst>
          </p:cNvPr>
          <p:cNvSpPr txBox="1"/>
          <p:nvPr/>
        </p:nvSpPr>
        <p:spPr>
          <a:xfrm>
            <a:off x="822438" y="523087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A2F0-33D7-E08B-EBE4-D052AE81D35C}"/>
              </a:ext>
            </a:extLst>
          </p:cNvPr>
          <p:cNvSpPr txBox="1"/>
          <p:nvPr/>
        </p:nvSpPr>
        <p:spPr>
          <a:xfrm>
            <a:off x="634849" y="34326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0: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04011-B13B-CB78-CE77-A72EEC469A2F}"/>
              </a:ext>
            </a:extLst>
          </p:cNvPr>
          <p:cNvSpPr txBox="1"/>
          <p:nvPr/>
        </p:nvSpPr>
        <p:spPr>
          <a:xfrm>
            <a:off x="3219477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0EB7C-E35E-B955-1845-980E7E9CBC8B}"/>
              </a:ext>
            </a:extLst>
          </p:cNvPr>
          <p:cNvSpPr txBox="1"/>
          <p:nvPr/>
        </p:nvSpPr>
        <p:spPr>
          <a:xfrm>
            <a:off x="5252651" y="448074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F9F9D1-18B4-DFA3-7AB7-1F2A72C46631}"/>
              </a:ext>
            </a:extLst>
          </p:cNvPr>
          <p:cNvSpPr txBox="1"/>
          <p:nvPr/>
        </p:nvSpPr>
        <p:spPr>
          <a:xfrm>
            <a:off x="7312144" y="448050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C7B5DF-628D-21EA-8CD1-89FEA4CBB3B2}"/>
              </a:ext>
            </a:extLst>
          </p:cNvPr>
          <p:cNvSpPr txBox="1"/>
          <p:nvPr/>
        </p:nvSpPr>
        <p:spPr>
          <a:xfrm>
            <a:off x="9385891" y="4487078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7936164"/>
      </p:ext>
    </p:extLst>
  </p:cSld>
  <p:clrMapOvr>
    <a:masterClrMapping/>
  </p:clrMapOvr>
  <p:transition spd="med" advTm="2978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34849" y="12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But, data spreads out more each iteration</a:t>
            </a:r>
          </a:p>
          <a:p>
            <a:pPr>
              <a:defRPr/>
            </a:pPr>
            <a:r>
              <a:rPr lang="en-GB" sz="2400" dirty="0"/>
              <a:t>For iteration 1:</a:t>
            </a:r>
          </a:p>
          <a:p>
            <a:pPr lvl="1">
              <a:defRPr/>
            </a:pPr>
            <a:r>
              <a:rPr lang="en-GB" sz="2000" dirty="0"/>
              <a:t>Work-item </a:t>
            </a:r>
            <a:r>
              <a:rPr lang="en-GB" sz="2000" i="1" dirty="0"/>
              <a:t>i </a:t>
            </a:r>
            <a:r>
              <a:rPr lang="en-GB" sz="2000" dirty="0"/>
              <a:t>does x[4*i] = x[4*i] + x[4*i + 2]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59DEF9-1193-C78C-A8D0-970CDF1B34AD}"/>
              </a:ext>
            </a:extLst>
          </p:cNvPr>
          <p:cNvSpPr/>
          <p:nvPr/>
        </p:nvSpPr>
        <p:spPr bwMode="auto">
          <a:xfrm>
            <a:off x="3311015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9959C5-3FF4-17A3-7228-408F362DBD73}"/>
              </a:ext>
            </a:extLst>
          </p:cNvPr>
          <p:cNvSpPr/>
          <p:nvPr/>
        </p:nvSpPr>
        <p:spPr bwMode="auto">
          <a:xfrm>
            <a:off x="7499069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97E25-9883-0166-95B1-6AABA59495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27680" y="4199653"/>
            <a:ext cx="834977" cy="28742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EE0A3-B504-0357-EF87-1B639ECEB4A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612006" y="4199653"/>
            <a:ext cx="953159" cy="28742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89533-17E9-7A38-282B-D5880B7F3A5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597552" y="4163764"/>
            <a:ext cx="953159" cy="32331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17034E-7518-21D4-6C4E-C7618229A13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800060" y="4185791"/>
            <a:ext cx="834977" cy="3012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7FA3ACB-DC4B-B9B5-22B9-E8399ED3A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11057"/>
              </p:ext>
            </p:extLst>
          </p:nvPr>
        </p:nvGraphicFramePr>
        <p:xfrm>
          <a:off x="2032000" y="381495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970FC7-7245-3092-0E2B-01C182FEAA6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527680" y="4788069"/>
            <a:ext cx="959652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F4E687-75DC-B553-1698-99B0D58A9EAD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550354" y="4788069"/>
            <a:ext cx="1125032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4658B7-7DD4-4317-F014-636836F6C6CB}"/>
              </a:ext>
            </a:extLst>
          </p:cNvPr>
          <p:cNvSpPr txBox="1"/>
          <p:nvPr/>
        </p:nvSpPr>
        <p:spPr>
          <a:xfrm>
            <a:off x="691878" y="3814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E09616A-746A-F711-905D-75A1A9956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29680"/>
              </p:ext>
            </p:extLst>
          </p:nvPr>
        </p:nvGraphicFramePr>
        <p:xfrm>
          <a:off x="2032000" y="521986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5464491-F808-ED71-D1AB-0C2A6F0A0116}"/>
              </a:ext>
            </a:extLst>
          </p:cNvPr>
          <p:cNvSpPr txBox="1"/>
          <p:nvPr/>
        </p:nvSpPr>
        <p:spPr>
          <a:xfrm>
            <a:off x="822438" y="523087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A2F0-33D7-E08B-EBE4-D052AE81D35C}"/>
              </a:ext>
            </a:extLst>
          </p:cNvPr>
          <p:cNvSpPr txBox="1"/>
          <p:nvPr/>
        </p:nvSpPr>
        <p:spPr>
          <a:xfrm>
            <a:off x="634849" y="34326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C9A89-8BED-AA7F-4C44-78E7BD31F9E1}"/>
              </a:ext>
            </a:extLst>
          </p:cNvPr>
          <p:cNvSpPr txBox="1"/>
          <p:nvPr/>
        </p:nvSpPr>
        <p:spPr>
          <a:xfrm>
            <a:off x="3650400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FA994-DA71-E149-7428-CA27B51E37C7}"/>
              </a:ext>
            </a:extLst>
          </p:cNvPr>
          <p:cNvSpPr txBox="1"/>
          <p:nvPr/>
        </p:nvSpPr>
        <p:spPr>
          <a:xfrm>
            <a:off x="7822992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1383DC-D8E0-E333-5692-7A0DD4D4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75" y="0"/>
            <a:ext cx="10540896" cy="866775"/>
          </a:xfrm>
        </p:spPr>
        <p:txBody>
          <a:bodyPr/>
          <a:lstStyle/>
          <a:p>
            <a:r>
              <a:rPr lang="en-US" sz="3600" dirty="0"/>
              <a:t>SYCL Accumulation: Strategy 5 </a:t>
            </a:r>
            <a:r>
              <a:rPr lang="en-US" sz="2800" dirty="0"/>
              <a:t>(Correct, but Slow)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2178675"/>
      </p:ext>
    </p:extLst>
  </p:cSld>
  <p:clrMapOvr>
    <a:masterClrMapping/>
  </p:clrMapOvr>
  <p:transition spd="med" advTm="2978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59DEF9-1193-C78C-A8D0-970CDF1B34AD}"/>
              </a:ext>
            </a:extLst>
          </p:cNvPr>
          <p:cNvSpPr/>
          <p:nvPr/>
        </p:nvSpPr>
        <p:spPr bwMode="auto">
          <a:xfrm>
            <a:off x="4435618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97E25-9883-0166-95B1-6AABA59495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11972" y="4199653"/>
            <a:ext cx="1975288" cy="28742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EE0A3-B504-0357-EF87-1B639ECEB4A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736609" y="4185791"/>
            <a:ext cx="1863888" cy="3012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7FA3ACB-DC4B-B9B5-22B9-E8399ED3A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34197"/>
              </p:ext>
            </p:extLst>
          </p:nvPr>
        </p:nvGraphicFramePr>
        <p:xfrm>
          <a:off x="2032000" y="381495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970FC7-7245-3092-0E2B-01C182FEAA6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585545" y="4788069"/>
            <a:ext cx="2026390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4658B7-7DD4-4317-F014-636836F6C6CB}"/>
              </a:ext>
            </a:extLst>
          </p:cNvPr>
          <p:cNvSpPr txBox="1"/>
          <p:nvPr/>
        </p:nvSpPr>
        <p:spPr>
          <a:xfrm>
            <a:off x="691878" y="3814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E09616A-746A-F711-905D-75A1A9956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87198"/>
              </p:ext>
            </p:extLst>
          </p:nvPr>
        </p:nvGraphicFramePr>
        <p:xfrm>
          <a:off x="2032000" y="521986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5464491-F808-ED71-D1AB-0C2A6F0A0116}"/>
              </a:ext>
            </a:extLst>
          </p:cNvPr>
          <p:cNvSpPr txBox="1"/>
          <p:nvPr/>
        </p:nvSpPr>
        <p:spPr>
          <a:xfrm>
            <a:off x="822438" y="523087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A2F0-33D7-E08B-EBE4-D052AE81D35C}"/>
              </a:ext>
            </a:extLst>
          </p:cNvPr>
          <p:cNvSpPr txBox="1"/>
          <p:nvPr/>
        </p:nvSpPr>
        <p:spPr>
          <a:xfrm>
            <a:off x="634849" y="34326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2: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70FE8-9AFD-5CF3-DCCE-7F82EB527F68}"/>
              </a:ext>
            </a:extLst>
          </p:cNvPr>
          <p:cNvSpPr txBox="1"/>
          <p:nvPr/>
        </p:nvSpPr>
        <p:spPr>
          <a:xfrm>
            <a:off x="4785515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CC94D-D610-75D0-75EE-C5B387F121F1}"/>
              </a:ext>
            </a:extLst>
          </p:cNvPr>
          <p:cNvSpPr txBox="1"/>
          <p:nvPr/>
        </p:nvSpPr>
        <p:spPr>
          <a:xfrm>
            <a:off x="1729805" y="5705753"/>
            <a:ext cx="28815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stored in x[0]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Spreading of data (i.e., </a:t>
            </a:r>
            <a:r>
              <a:rPr lang="en-GB" sz="2400" i="1" dirty="0"/>
              <a:t>stride</a:t>
            </a:r>
            <a:r>
              <a:rPr lang="en-GB" sz="2400" dirty="0"/>
              <a:t>) increases exponentially across iterations</a:t>
            </a:r>
          </a:p>
          <a:p>
            <a:pPr lvl="1">
              <a:defRPr/>
            </a:pPr>
            <a:r>
              <a:rPr lang="en-GB" sz="2000" dirty="0"/>
              <a:t>Each iteration: stride = stride * 2</a:t>
            </a:r>
          </a:p>
          <a:p>
            <a:pPr>
              <a:defRPr/>
            </a:pPr>
            <a:r>
              <a:rPr lang="en-GB" sz="2400" dirty="0"/>
              <a:t>For iteration 2:</a:t>
            </a:r>
          </a:p>
          <a:p>
            <a:pPr lvl="1">
              <a:defRPr/>
            </a:pPr>
            <a:r>
              <a:rPr lang="en-GB" sz="2000" dirty="0"/>
              <a:t>Work-item </a:t>
            </a:r>
            <a:r>
              <a:rPr lang="en-GB" sz="2000" i="1" dirty="0"/>
              <a:t>i </a:t>
            </a:r>
            <a:r>
              <a:rPr lang="en-GB" sz="2000" dirty="0"/>
              <a:t>does x[8*i] = x[8*i] + x[8*i + 4]</a:t>
            </a:r>
          </a:p>
          <a:p>
            <a:pPr>
              <a:defRPr/>
            </a:pPr>
            <a:r>
              <a:rPr lang="en-GB" sz="2400" dirty="0"/>
              <a:t>Rewrite as function of current stride:</a:t>
            </a:r>
          </a:p>
          <a:p>
            <a:pPr lvl="1">
              <a:defRPr/>
            </a:pPr>
            <a:r>
              <a:rPr lang="en-GB" sz="2000" dirty="0"/>
              <a:t>Work-item </a:t>
            </a:r>
            <a:r>
              <a:rPr lang="en-GB" sz="2000" i="1" dirty="0"/>
              <a:t>i </a:t>
            </a:r>
            <a:r>
              <a:rPr lang="en-GB" sz="2000" dirty="0"/>
              <a:t>does x[2*stride*i] = x[2*stride*i] + x[2*stride*i + stride]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5 </a:t>
            </a:r>
            <a:r>
              <a:rPr lang="en-US" sz="2800" dirty="0"/>
              <a:t>(Correct, but Slow)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494934"/>
      </p:ext>
    </p:extLst>
  </p:cSld>
  <p:clrMapOvr>
    <a:masterClrMapping/>
  </p:clrMapOvr>
  <p:transition spd="med" advTm="2978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34849" y="12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Strategy 5 doesn’t require special case for odd inputs sizes</a:t>
            </a:r>
          </a:p>
          <a:p>
            <a:pPr>
              <a:defRPr/>
            </a:pPr>
            <a:r>
              <a:rPr lang="en-GB" sz="2400" dirty="0"/>
              <a:t>Odd input will always be stored in correct index for next iteration</a:t>
            </a:r>
          </a:p>
          <a:p>
            <a:pPr lvl="1">
              <a:defRPr/>
            </a:pPr>
            <a:r>
              <a:rPr lang="en-GB" sz="2000" dirty="0"/>
              <a:t>Does not require an explicit copy</a:t>
            </a:r>
          </a:p>
          <a:p>
            <a:pPr>
              <a:defRPr/>
            </a:pPr>
            <a:endParaRPr lang="en-GB" sz="2000" dirty="0"/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59DEF9-1193-C78C-A8D0-970CDF1B34AD}"/>
              </a:ext>
            </a:extLst>
          </p:cNvPr>
          <p:cNvSpPr/>
          <p:nvPr/>
        </p:nvSpPr>
        <p:spPr bwMode="auto">
          <a:xfrm>
            <a:off x="3311015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97E25-9883-0166-95B1-6AABA59495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27680" y="4199653"/>
            <a:ext cx="834977" cy="28742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EE0A3-B504-0357-EF87-1B639ECEB4A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612006" y="4199653"/>
            <a:ext cx="953159" cy="28742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89533-17E9-7A38-282B-D5880B7F3A50}"/>
              </a:ext>
            </a:extLst>
          </p:cNvPr>
          <p:cNvCxnSpPr>
            <a:cxnSpLocks/>
          </p:cNvCxnSpPr>
          <p:nvPr/>
        </p:nvCxnSpPr>
        <p:spPr>
          <a:xfrm>
            <a:off x="6597552" y="4163764"/>
            <a:ext cx="0" cy="106711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C7FA3ACB-DC4B-B9B5-22B9-E8399ED3A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71055"/>
              </p:ext>
            </p:extLst>
          </p:nvPr>
        </p:nvGraphicFramePr>
        <p:xfrm>
          <a:off x="2032000" y="381495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10730" eaLnBrk="1" hangingPunct="1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Gill Sans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970FC7-7245-3092-0E2B-01C182FEAA6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527680" y="4788069"/>
            <a:ext cx="959652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4658B7-7DD4-4317-F014-636836F6C6CB}"/>
              </a:ext>
            </a:extLst>
          </p:cNvPr>
          <p:cNvSpPr txBox="1"/>
          <p:nvPr/>
        </p:nvSpPr>
        <p:spPr>
          <a:xfrm>
            <a:off x="691878" y="3814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E09616A-746A-F711-905D-75A1A99561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986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5464491-F808-ED71-D1AB-0C2A6F0A0116}"/>
              </a:ext>
            </a:extLst>
          </p:cNvPr>
          <p:cNvSpPr txBox="1"/>
          <p:nvPr/>
        </p:nvSpPr>
        <p:spPr>
          <a:xfrm>
            <a:off x="822438" y="523087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A2F0-33D7-E08B-EBE4-D052AE81D35C}"/>
              </a:ext>
            </a:extLst>
          </p:cNvPr>
          <p:cNvSpPr txBox="1"/>
          <p:nvPr/>
        </p:nvSpPr>
        <p:spPr>
          <a:xfrm>
            <a:off x="634849" y="34326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C9A89-8BED-AA7F-4C44-78E7BD31F9E1}"/>
              </a:ext>
            </a:extLst>
          </p:cNvPr>
          <p:cNvSpPr txBox="1"/>
          <p:nvPr/>
        </p:nvSpPr>
        <p:spPr>
          <a:xfrm>
            <a:off x="3650400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1383DC-D8E0-E333-5692-7A0DD4D4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75" y="0"/>
            <a:ext cx="10540896" cy="866775"/>
          </a:xfrm>
        </p:spPr>
        <p:txBody>
          <a:bodyPr/>
          <a:lstStyle/>
          <a:p>
            <a:r>
              <a:rPr lang="en-US" sz="3600" dirty="0"/>
              <a:t>SYCL Accumulation: Strategy 5 </a:t>
            </a:r>
            <a:r>
              <a:rPr lang="en-US" sz="2800" dirty="0"/>
              <a:t>(Correct, but Slow)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F3D03-E1FA-37C3-C8AF-A523B9AD0501}"/>
              </a:ext>
            </a:extLst>
          </p:cNvPr>
          <p:cNvSpPr txBox="1"/>
          <p:nvPr/>
        </p:nvSpPr>
        <p:spPr>
          <a:xfrm>
            <a:off x="6722226" y="4411907"/>
            <a:ext cx="4395611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 input is already stored at location for next iteration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627622"/>
      </p:ext>
    </p:extLst>
  </p:cSld>
  <p:clrMapOvr>
    <a:masterClrMapping/>
  </p:clrMapOvr>
  <p:transition spd="med" advTm="2978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69846B-A6F7-FAD2-C2BF-1E77B318D2CB}"/>
              </a:ext>
            </a:extLst>
          </p:cNvPr>
          <p:cNvSpPr/>
          <p:nvPr/>
        </p:nvSpPr>
        <p:spPr bwMode="auto">
          <a:xfrm>
            <a:off x="2869581" y="3832653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D0044-E224-5C62-DB08-8ED2873BD2B8}"/>
              </a:ext>
            </a:extLst>
          </p:cNvPr>
          <p:cNvSpPr/>
          <p:nvPr/>
        </p:nvSpPr>
        <p:spPr bwMode="auto">
          <a:xfrm>
            <a:off x="4913533" y="3832653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0F0124-6423-500B-FA38-9C2A83D21512}"/>
              </a:ext>
            </a:extLst>
          </p:cNvPr>
          <p:cNvSpPr/>
          <p:nvPr/>
        </p:nvSpPr>
        <p:spPr bwMode="auto">
          <a:xfrm>
            <a:off x="6957485" y="3832653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8295FB-C003-5730-6549-F20D20CEDDBE}"/>
              </a:ext>
            </a:extLst>
          </p:cNvPr>
          <p:cNvSpPr/>
          <p:nvPr/>
        </p:nvSpPr>
        <p:spPr bwMode="auto">
          <a:xfrm>
            <a:off x="9001437" y="3832653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DD04B6-0A2A-2219-BA2F-796182F3111D}"/>
              </a:ext>
            </a:extLst>
          </p:cNvPr>
          <p:cNvSpPr/>
          <p:nvPr/>
        </p:nvSpPr>
        <p:spPr bwMode="auto">
          <a:xfrm>
            <a:off x="3891557" y="421871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55D9AC-2CDD-DABA-6F79-C9619AF9B876}"/>
              </a:ext>
            </a:extLst>
          </p:cNvPr>
          <p:cNvSpPr/>
          <p:nvPr/>
        </p:nvSpPr>
        <p:spPr bwMode="auto">
          <a:xfrm>
            <a:off x="8004577" y="421871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03D7C2-1014-5D8A-38DB-C0D8D1E8036E}"/>
              </a:ext>
            </a:extLst>
          </p:cNvPr>
          <p:cNvSpPr/>
          <p:nvPr/>
        </p:nvSpPr>
        <p:spPr bwMode="auto">
          <a:xfrm>
            <a:off x="5859908" y="4620808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9DCFE6C-5B28-4851-BF52-0A624A088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91315"/>
              </p:ext>
            </p:extLst>
          </p:nvPr>
        </p:nvGraphicFramePr>
        <p:xfrm>
          <a:off x="2032000" y="531705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D6C1D-FD71-7AF7-A72C-9D5908AA66F8}"/>
              </a:ext>
            </a:extLst>
          </p:cNvPr>
          <p:cNvCxnSpPr>
            <a:endCxn id="5" idx="1"/>
          </p:cNvCxnSpPr>
          <p:nvPr/>
        </p:nvCxnSpPr>
        <p:spPr>
          <a:xfrm>
            <a:off x="2586472" y="3309742"/>
            <a:ext cx="334751" cy="5745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ECC84F-E0C3-2420-2846-55D47C3EC88D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170572" y="3309741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77A576-FE05-3C87-86A2-C0FC739525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78782" y="3309741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A671EF-6232-AA94-CB21-29E25572ADB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214524" y="3309741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D94FA-6C6F-5051-81C8-F72168B85CD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258476" y="3283921"/>
            <a:ext cx="428786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510266-A3FF-296C-30DE-029CCD3F9D0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52529" y="3316875"/>
            <a:ext cx="356598" cy="567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08E13-1C4C-1278-347D-455286CE7640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9302428" y="3309741"/>
            <a:ext cx="300991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5FB776-150B-9A91-1E63-0B67060BF49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666686" y="3283921"/>
            <a:ext cx="386393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A13BF59-B8FB-A7F3-CEAC-627E5831C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67290"/>
              </p:ext>
            </p:extLst>
          </p:nvPr>
        </p:nvGraphicFramePr>
        <p:xfrm>
          <a:off x="2032000" y="3274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BDD71D-2A1A-909E-3020-943FC9B0DE4C}"/>
              </a:ext>
            </a:extLst>
          </p:cNvPr>
          <p:cNvCxnSpPr>
            <a:cxnSpLocks/>
            <a:stCxn id="5" idx="4"/>
            <a:endCxn id="10" idx="1"/>
          </p:cNvCxnSpPr>
          <p:nvPr/>
        </p:nvCxnSpPr>
        <p:spPr>
          <a:xfrm>
            <a:off x="3045898" y="4185286"/>
            <a:ext cx="897301" cy="8507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22DB7A-63D2-2A70-6CC3-6756332C3C38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4192548" y="4185286"/>
            <a:ext cx="897302" cy="8507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E49499-D4F5-417B-F0C0-47775A461C53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>
            <a:off x="7133802" y="4185286"/>
            <a:ext cx="922417" cy="8507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148C7D-80F0-9856-93DA-B2A66DF495E6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>
          <a:xfrm flipH="1">
            <a:off x="8305568" y="4185286"/>
            <a:ext cx="872186" cy="8507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D435E5-B796-466A-1A25-A88A63707019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4192548" y="4519708"/>
            <a:ext cx="1719002" cy="15274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52F09A-2D87-0676-4203-BDBE852AF3AB}"/>
              </a:ext>
            </a:extLst>
          </p:cNvPr>
          <p:cNvCxnSpPr>
            <a:cxnSpLocks/>
            <a:stCxn id="11" idx="4"/>
            <a:endCxn id="12" idx="7"/>
          </p:cNvCxnSpPr>
          <p:nvPr/>
        </p:nvCxnSpPr>
        <p:spPr>
          <a:xfrm flipH="1">
            <a:off x="6160899" y="4571349"/>
            <a:ext cx="2019995" cy="10110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80574E-02A7-B733-430A-1AD615A6E4E4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2586472" y="4973441"/>
            <a:ext cx="3449753" cy="33465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782534" y="1052007"/>
            <a:ext cx="10961228" cy="2275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Basic idea: adder tree with x[] as input, x[0] as output</a:t>
            </a:r>
          </a:p>
          <a:p>
            <a:pPr lvl="1">
              <a:defRPr/>
            </a:pPr>
            <a:r>
              <a:rPr lang="en-GB" sz="2000" dirty="0"/>
              <a:t>Kernel is a single addition of two inputs</a:t>
            </a:r>
          </a:p>
          <a:p>
            <a:pPr>
              <a:defRPr/>
            </a:pPr>
            <a:r>
              <a:rPr lang="en-GB" sz="2400" dirty="0"/>
              <a:t>How to send data between work-items?</a:t>
            </a:r>
          </a:p>
          <a:p>
            <a:pPr lvl="1">
              <a:defRPr/>
            </a:pPr>
            <a:r>
              <a:rPr lang="en-GB" sz="2000" dirty="0"/>
              <a:t>Advanced: use </a:t>
            </a:r>
            <a:r>
              <a:rPr lang="en-GB" sz="2000" i="1" dirty="0"/>
              <a:t>pipes </a:t>
            </a:r>
            <a:r>
              <a:rPr lang="en-GB" sz="2000" dirty="0"/>
              <a:t>for “direct” FIFO transfers*</a:t>
            </a:r>
          </a:p>
          <a:p>
            <a:pPr lvl="1">
              <a:defRPr/>
            </a:pPr>
            <a:r>
              <a:rPr lang="en-GB" sz="2000" dirty="0"/>
              <a:t>More common: use memory to buffer output of each level</a:t>
            </a:r>
          </a:p>
          <a:p>
            <a:pPr lvl="1">
              <a:defRPr/>
            </a:pPr>
            <a:endParaRPr lang="en-GB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F736F7-0D70-D622-875D-7EE4822A9675}"/>
              </a:ext>
            </a:extLst>
          </p:cNvPr>
          <p:cNvSpPr txBox="1"/>
          <p:nvPr/>
        </p:nvSpPr>
        <p:spPr>
          <a:xfrm>
            <a:off x="957506" y="3328711"/>
            <a:ext cx="79725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AC9E10-E53A-7AD7-F4F5-F2E4FC606237}"/>
              </a:ext>
            </a:extLst>
          </p:cNvPr>
          <p:cNvSpPr txBox="1"/>
          <p:nvPr/>
        </p:nvSpPr>
        <p:spPr>
          <a:xfrm>
            <a:off x="955521" y="5317059"/>
            <a:ext cx="79725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3C0E9-B241-CF2E-073D-A65D8EE9D056}"/>
              </a:ext>
            </a:extLst>
          </p:cNvPr>
          <p:cNvSpPr txBox="1"/>
          <p:nvPr/>
        </p:nvSpPr>
        <p:spPr>
          <a:xfrm>
            <a:off x="7133801" y="6366540"/>
            <a:ext cx="460996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*FIFOs often require global memory access (except on FPGAs)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56819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5 </a:t>
            </a:r>
            <a:r>
              <a:rPr lang="en-US" sz="2800" dirty="0"/>
              <a:t>(Correct, but Slow)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6EC42-E5A1-56E3-7B3B-F5ED42E2F6AC}"/>
              </a:ext>
            </a:extLst>
          </p:cNvPr>
          <p:cNvSpPr txBox="1">
            <a:spLocks/>
          </p:cNvSpPr>
          <p:nvPr/>
        </p:nvSpPr>
        <p:spPr>
          <a:xfrm>
            <a:off x="506206" y="1252457"/>
            <a:ext cx="11452712" cy="1590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dirty="0"/>
              <a:t>See accum_strategy5.cpp</a:t>
            </a:r>
          </a:p>
          <a:p>
            <a:pPr lvl="1">
              <a:defRPr/>
            </a:pPr>
            <a:r>
              <a:rPr lang="en-GB" dirty="0"/>
              <a:t>Time for 1B accumulation was 40.37s (very slow)</a:t>
            </a:r>
          </a:p>
          <a:p>
            <a:pPr lvl="1">
              <a:defRPr/>
            </a:pPr>
            <a:r>
              <a:rPr lang="en-GB" dirty="0"/>
              <a:t>Poor performance due to:</a:t>
            </a:r>
          </a:p>
          <a:p>
            <a:pPr lvl="2">
              <a:defRPr/>
            </a:pPr>
            <a:r>
              <a:rPr lang="en-GB" dirty="0"/>
              <a:t>1) copying entire vector every iteration </a:t>
            </a:r>
          </a:p>
          <a:p>
            <a:pPr lvl="2">
              <a:defRPr/>
            </a:pPr>
            <a:r>
              <a:rPr lang="en-GB" dirty="0"/>
              <a:t>2) inefficiently memory access patterns</a:t>
            </a:r>
          </a:p>
          <a:p>
            <a:pPr lvl="1">
              <a:defRPr/>
            </a:pPr>
            <a:r>
              <a:rPr lang="en-GB" dirty="0"/>
              <a:t>We improve this significantly in Strategy 6</a:t>
            </a:r>
          </a:p>
          <a:p>
            <a:pPr>
              <a:defRPr/>
            </a:pPr>
            <a:r>
              <a:rPr lang="en-GB" dirty="0"/>
              <a:t>Previous strategies only transferred actual outputs each iteration</a:t>
            </a:r>
          </a:p>
          <a:p>
            <a:pPr lvl="1">
              <a:defRPr/>
            </a:pPr>
            <a:r>
              <a:rPr lang="en-GB" sz="2200" dirty="0"/>
              <a:t>Was possible because outputs were stored sequentially</a:t>
            </a:r>
          </a:p>
          <a:p>
            <a:pPr>
              <a:defRPr/>
            </a:pPr>
            <a:r>
              <a:rPr lang="en-GB" dirty="0"/>
              <a:t>In Strategy 5, outputs are stored with a stride</a:t>
            </a:r>
          </a:p>
          <a:p>
            <a:pPr lvl="1">
              <a:defRPr/>
            </a:pPr>
            <a:r>
              <a:rPr lang="en-GB" sz="2200" dirty="0"/>
              <a:t>No efficient way to only fetch the actual outputs</a:t>
            </a:r>
          </a:p>
          <a:p>
            <a:pPr lvl="1">
              <a:defRPr/>
            </a:pPr>
            <a:r>
              <a:rPr lang="en-GB" sz="2200" dirty="0"/>
              <a:t>Must instead transfer the entire vector, include indexes with no outputs</a:t>
            </a:r>
          </a:p>
          <a:p>
            <a:pPr lvl="1">
              <a:defRPr/>
            </a:pPr>
            <a:r>
              <a:rPr lang="en-GB" sz="2200" dirty="0"/>
              <a:t>Creates expensive, unnecessary transfers.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338354"/>
      </p:ext>
    </p:extLst>
  </p:cSld>
  <p:clrMapOvr>
    <a:masterClrMapping/>
  </p:clrMapOvr>
  <p:transition spd="med" advTm="2978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5 </a:t>
            </a:r>
            <a:r>
              <a:rPr lang="en-US" sz="2800" dirty="0"/>
              <a:t>(Correct, but Slow)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6EC42-E5A1-56E3-7B3B-F5ED42E2F6AC}"/>
              </a:ext>
            </a:extLst>
          </p:cNvPr>
          <p:cNvSpPr txBox="1">
            <a:spLocks/>
          </p:cNvSpPr>
          <p:nvPr/>
        </p:nvSpPr>
        <p:spPr>
          <a:xfrm>
            <a:off x="506206" y="1252457"/>
            <a:ext cx="11452712" cy="4807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b="1" dirty="0"/>
              <a:t>Strategy 5 has inefficient memory access patterns</a:t>
            </a:r>
          </a:p>
          <a:p>
            <a:pPr lvl="1">
              <a:defRPr/>
            </a:pPr>
            <a:r>
              <a:rPr lang="en-GB" sz="2000" dirty="0"/>
              <a:t>Increasing stride causes work-items to request progressively distant data in memory</a:t>
            </a:r>
          </a:p>
          <a:p>
            <a:pPr lvl="1">
              <a:defRPr/>
            </a:pPr>
            <a:r>
              <a:rPr lang="en-GB" sz="2000" dirty="0"/>
              <a:t>Eventually, each work-item ends up needing a separate memory request</a:t>
            </a:r>
          </a:p>
          <a:p>
            <a:pPr lvl="1">
              <a:defRPr/>
            </a:pPr>
            <a:r>
              <a:rPr lang="en-GB" sz="2000" dirty="0"/>
              <a:t>Basically </a:t>
            </a:r>
            <a:r>
              <a:rPr lang="en-GB" sz="2000" dirty="0" err="1"/>
              <a:t>sequentializes</a:t>
            </a:r>
            <a:r>
              <a:rPr lang="en-GB" sz="2000" dirty="0"/>
              <a:t> the execution</a:t>
            </a:r>
          </a:p>
          <a:p>
            <a:pPr>
              <a:defRPr/>
            </a:pPr>
            <a:r>
              <a:rPr lang="en-GB" sz="2400" dirty="0"/>
              <a:t>Key point: choose a parallelization strategy that efficiently accesses memory</a:t>
            </a:r>
          </a:p>
          <a:p>
            <a:pPr lvl="1">
              <a:defRPr/>
            </a:pPr>
            <a:r>
              <a:rPr lang="en-GB" sz="2000" dirty="0"/>
              <a:t>Ideally, work-items would have sequential access patterns</a:t>
            </a:r>
          </a:p>
          <a:p>
            <a:pPr lvl="1">
              <a:defRPr/>
            </a:pPr>
            <a:r>
              <a:rPr lang="en-GB" sz="2000" dirty="0"/>
              <a:t>Or, at least enable “coalescing”</a:t>
            </a:r>
          </a:p>
          <a:p>
            <a:pPr>
              <a:defRPr/>
            </a:pPr>
            <a:r>
              <a:rPr lang="en-GB" sz="2400" dirty="0"/>
              <a:t>GPUs try to “coalesce” loads from multiple work-items into a single memory access</a:t>
            </a:r>
          </a:p>
          <a:p>
            <a:pPr lvl="1">
              <a:defRPr/>
            </a:pPr>
            <a:r>
              <a:rPr lang="en-GB" sz="2000" dirty="0"/>
              <a:t>Only possible when work-items access data with spatial locality</a:t>
            </a:r>
          </a:p>
          <a:p>
            <a:pPr lvl="1">
              <a:defRPr/>
            </a:pPr>
            <a:r>
              <a:rPr lang="en-GB" sz="2000" dirty="0"/>
              <a:t>For example, a RAM that provides 128-bits of data could service 16 work-items requesting adjacent 8-bit data</a:t>
            </a:r>
          </a:p>
          <a:p>
            <a:pPr lvl="1">
              <a:defRPr/>
            </a:pPr>
            <a:r>
              <a:rPr lang="en-GB" sz="2000" dirty="0"/>
              <a:t>If those 8-bit data were far apart in memory, it could require 16 separate accesses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95373"/>
      </p:ext>
    </p:extLst>
  </p:cSld>
  <p:clrMapOvr>
    <a:masterClrMapping/>
  </p:clrMapOvr>
  <p:transition spd="med" advTm="2978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739288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Limitations of Strategy 5:</a:t>
            </a:r>
          </a:p>
          <a:p>
            <a:pPr lvl="1">
              <a:defRPr/>
            </a:pPr>
            <a:r>
              <a:rPr lang="en-GB" sz="2000" dirty="0"/>
              <a:t>Frequent access to global memory (slow)</a:t>
            </a:r>
          </a:p>
          <a:p>
            <a:pPr lvl="1">
              <a:defRPr/>
            </a:pPr>
            <a:r>
              <a:rPr lang="en-GB" sz="2000" dirty="0"/>
              <a:t>Memory access patterns are not ideal (slow)</a:t>
            </a:r>
          </a:p>
          <a:p>
            <a:pPr lvl="1">
              <a:defRPr/>
            </a:pPr>
            <a:r>
              <a:rPr lang="en-GB" sz="2000" dirty="0"/>
              <a:t>Unnecessary copying of data each iteration (very slow)</a:t>
            </a:r>
          </a:p>
          <a:p>
            <a:pPr lvl="1">
              <a:defRPr/>
            </a:pPr>
            <a:r>
              <a:rPr lang="en-GB" sz="2000" dirty="0"/>
              <a:t>Synchronization of iterations is done via host (slow)</a:t>
            </a:r>
          </a:p>
          <a:p>
            <a:pPr>
              <a:defRPr/>
            </a:pPr>
            <a:r>
              <a:rPr lang="en-GB" sz="2400" dirty="0"/>
              <a:t>Ideal Strategy:</a:t>
            </a:r>
          </a:p>
          <a:p>
            <a:pPr lvl="1">
              <a:defRPr/>
            </a:pPr>
            <a:r>
              <a:rPr lang="en-GB" sz="2000" dirty="0"/>
              <a:t>Leverage local memory as much as possible</a:t>
            </a:r>
          </a:p>
          <a:p>
            <a:pPr lvl="1">
              <a:defRPr/>
            </a:pPr>
            <a:r>
              <a:rPr lang="en-GB" sz="2000" dirty="0"/>
              <a:t>Minimize host communication by synchronizing iterations on device</a:t>
            </a:r>
          </a:p>
          <a:p>
            <a:pPr>
              <a:defRPr/>
            </a:pPr>
            <a:r>
              <a:rPr lang="en-GB" sz="2400" dirty="0"/>
              <a:t>Strategy 1 moved entire loop onto device</a:t>
            </a:r>
          </a:p>
          <a:p>
            <a:pPr lvl="1">
              <a:defRPr/>
            </a:pPr>
            <a:r>
              <a:rPr lang="en-GB" sz="2000" dirty="0"/>
              <a:t>Incorrect due to unsynchronized work-items </a:t>
            </a:r>
          </a:p>
          <a:p>
            <a:pPr>
              <a:defRPr/>
            </a:pPr>
            <a:r>
              <a:rPr lang="en-GB" sz="2400" dirty="0"/>
              <a:t>Is there any situation where we can synchronize work-items on the device?</a:t>
            </a:r>
          </a:p>
          <a:p>
            <a:pPr lvl="1">
              <a:defRPr/>
            </a:pPr>
            <a:r>
              <a:rPr lang="en-GB" sz="2000" dirty="0"/>
              <a:t>Yes, work-groups provide synchronization for work-items in group</a:t>
            </a:r>
          </a:p>
          <a:p>
            <a:pPr>
              <a:defRPr/>
            </a:pPr>
            <a:r>
              <a:rPr lang="en-GB" sz="2400" dirty="0"/>
              <a:t>Strategy 6: combine Strategies 1, 4, and 5</a:t>
            </a:r>
          </a:p>
          <a:p>
            <a:pPr>
              <a:defRPr/>
            </a:pPr>
            <a:endParaRPr lang="en-GB" sz="2400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555267"/>
      </p:ext>
    </p:extLst>
  </p:cSld>
  <p:clrMapOvr>
    <a:masterClrMapping/>
  </p:clrMapOvr>
  <p:transition spd="med" advTm="2978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26533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24569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Work-groups allow for synchronization of work-items</a:t>
            </a:r>
          </a:p>
          <a:p>
            <a:pPr>
              <a:defRPr/>
            </a:pPr>
            <a:r>
              <a:rPr lang="en-GB" sz="2400" dirty="0"/>
              <a:t>Work-items in same work-group have the ability to stall execution until all other work-items reach same point (e.g., end of loop iteration)</a:t>
            </a:r>
          </a:p>
          <a:p>
            <a:pPr lvl="1">
              <a:defRPr/>
            </a:pPr>
            <a:r>
              <a:rPr lang="en-GB" sz="2000" dirty="0"/>
              <a:t>Referred to as a “</a:t>
            </a:r>
            <a:r>
              <a:rPr lang="en-GB" sz="2000" i="1" dirty="0"/>
              <a:t>barrier</a:t>
            </a:r>
            <a:r>
              <a:rPr lang="en-GB" sz="2000" dirty="0"/>
              <a:t>”</a:t>
            </a:r>
          </a:p>
          <a:p>
            <a:pPr>
              <a:defRPr/>
            </a:pPr>
            <a:r>
              <a:rPr lang="en-GB" sz="2400" dirty="0"/>
              <a:t>Device pseudo-code: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6BB34-5287-2937-8BDF-2B8DD5660A1C}"/>
              </a:ext>
            </a:extLst>
          </p:cNvPr>
          <p:cNvSpPr txBox="1"/>
          <p:nvPr/>
        </p:nvSpPr>
        <p:spPr>
          <a:xfrm>
            <a:off x="822438" y="3052671"/>
            <a:ext cx="11143621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dirty="0"/>
              <a:t>           // Leverage Strategy 1 to execute loop on device.	  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size_t</a:t>
            </a:r>
            <a:r>
              <a:rPr lang="en-US" sz="1600" dirty="0"/>
              <a:t> stride = 1;</a:t>
            </a:r>
          </a:p>
          <a:p>
            <a:r>
              <a:rPr lang="en-US" sz="1600" dirty="0"/>
              <a:t>	      for (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inputs_remaining</a:t>
            </a:r>
            <a:r>
              <a:rPr lang="en-US" sz="1600" dirty="0"/>
              <a:t> = </a:t>
            </a:r>
            <a:r>
              <a:rPr lang="en-US" sz="1600" dirty="0" err="1"/>
              <a:t>vector_size</a:t>
            </a:r>
            <a:r>
              <a:rPr lang="en-US" sz="1600" dirty="0"/>
              <a:t>; </a:t>
            </a:r>
            <a:r>
              <a:rPr lang="en-US" sz="1600" dirty="0" err="1"/>
              <a:t>inputs_remaining</a:t>
            </a:r>
            <a:r>
              <a:rPr lang="en-US" sz="1600" dirty="0"/>
              <a:t> &gt; 1; </a:t>
            </a:r>
            <a:r>
              <a:rPr lang="en-US" sz="1600" dirty="0" err="1"/>
              <a:t>inputs_remaining</a:t>
            </a:r>
            <a:r>
              <a:rPr lang="en-US" sz="1600" dirty="0"/>
              <a:t> = ceil(</a:t>
            </a:r>
            <a:r>
              <a:rPr lang="en-US" sz="1600" dirty="0" err="1"/>
              <a:t>inputs_remaining</a:t>
            </a:r>
            <a:r>
              <a:rPr lang="en-US" sz="1600" dirty="0"/>
              <a:t>/2.0)) {</a:t>
            </a:r>
          </a:p>
          <a:p>
            <a:endParaRPr lang="en-US" sz="1600" dirty="0"/>
          </a:p>
          <a:p>
            <a:r>
              <a:rPr lang="en-US" sz="1600" dirty="0"/>
              <a:t>	           // Leverage Strategy 5 to avoid overwriting inputs of other work-items.</a:t>
            </a:r>
          </a:p>
          <a:p>
            <a:pPr lvl="2"/>
            <a:r>
              <a:rPr lang="en-US" sz="1600" dirty="0"/>
              <a:t>		</a:t>
            </a:r>
            <a:r>
              <a:rPr lang="en-US" sz="1600" dirty="0" err="1"/>
              <a:t>size_t</a:t>
            </a:r>
            <a:r>
              <a:rPr lang="en-US" sz="1600" dirty="0"/>
              <a:t> base = 2*stride*id;</a:t>
            </a:r>
          </a:p>
          <a:p>
            <a:pPr lvl="2"/>
            <a:r>
              <a:rPr lang="en-US" sz="1600" dirty="0"/>
              <a:t>		if (2*id + 1 &lt; </a:t>
            </a:r>
            <a:r>
              <a:rPr lang="en-US" sz="1600" dirty="0" err="1"/>
              <a:t>inputs_remaining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			</a:t>
            </a:r>
            <a:r>
              <a:rPr lang="en-US" sz="1600" dirty="0" err="1"/>
              <a:t>x_d</a:t>
            </a:r>
            <a:r>
              <a:rPr lang="en-US" sz="1600" dirty="0"/>
              <a:t>[base] = </a:t>
            </a:r>
            <a:r>
              <a:rPr lang="en-US" sz="1600" dirty="0" err="1"/>
              <a:t>x_d</a:t>
            </a:r>
            <a:r>
              <a:rPr lang="en-US" sz="1600" dirty="0"/>
              <a:t>[base] + </a:t>
            </a:r>
            <a:r>
              <a:rPr lang="en-US" sz="1600" dirty="0" err="1"/>
              <a:t>x_d</a:t>
            </a:r>
            <a:r>
              <a:rPr lang="en-US" sz="1600" dirty="0"/>
              <a:t>[base + stride];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		stride *= 2;</a:t>
            </a:r>
          </a:p>
          <a:p>
            <a:r>
              <a:rPr lang="en-US" sz="1600" b="1" dirty="0"/>
              <a:t>			</a:t>
            </a:r>
            <a:r>
              <a:rPr lang="en-US" sz="1600" b="1" dirty="0" err="1"/>
              <a:t>item.barrier</a:t>
            </a:r>
            <a:r>
              <a:rPr lang="en-US" sz="1600" b="1" dirty="0"/>
              <a:t>(cl::</a:t>
            </a:r>
            <a:r>
              <a:rPr lang="en-US" sz="1600" b="1" dirty="0" err="1"/>
              <a:t>sycl</a:t>
            </a:r>
            <a:r>
              <a:rPr lang="en-US" sz="1600" b="1" dirty="0"/>
              <a:t>::access::</a:t>
            </a:r>
            <a:r>
              <a:rPr lang="en-US" sz="1600" b="1" dirty="0" err="1"/>
              <a:t>fence_space</a:t>
            </a:r>
            <a:r>
              <a:rPr lang="en-US" sz="1600" b="1" dirty="0"/>
              <a:t>::</a:t>
            </a:r>
            <a:r>
              <a:rPr lang="en-US" sz="1600" b="1" dirty="0" err="1"/>
              <a:t>local_space</a:t>
            </a:r>
            <a:r>
              <a:rPr lang="en-US" sz="1600" b="1" dirty="0"/>
              <a:t>);</a:t>
            </a:r>
          </a:p>
          <a:p>
            <a:r>
              <a:rPr lang="en-US" sz="1600" dirty="0"/>
              <a:t>	  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395297"/>
      </p:ext>
    </p:extLst>
  </p:cSld>
  <p:clrMapOvr>
    <a:masterClrMapping/>
  </p:clrMapOvr>
  <p:transition spd="med" advTm="2978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Work-groups only provide synchronization for work-items in group</a:t>
            </a:r>
          </a:p>
          <a:p>
            <a:pPr>
              <a:defRPr/>
            </a:pPr>
            <a:r>
              <a:rPr lang="en-GB" sz="2400" dirty="0"/>
              <a:t>We could do entire accumulation in one work-group</a:t>
            </a:r>
          </a:p>
          <a:p>
            <a:pPr lvl="1">
              <a:defRPr/>
            </a:pPr>
            <a:r>
              <a:rPr lang="en-GB" sz="2000" dirty="0"/>
              <a:t>But, that would have poor utilization</a:t>
            </a:r>
          </a:p>
          <a:p>
            <a:pPr lvl="1">
              <a:defRPr/>
            </a:pPr>
            <a:r>
              <a:rPr lang="en-GB" sz="2000" dirty="0"/>
              <a:t>Each work-group runs on a compute-unit, usually has small % of total processing elements</a:t>
            </a:r>
          </a:p>
          <a:p>
            <a:pPr>
              <a:defRPr/>
            </a:pPr>
            <a:r>
              <a:rPr lang="en-GB" sz="2400" dirty="0"/>
              <a:t>If we can’t synchronize all work-items, how do work-groups help us?</a:t>
            </a:r>
          </a:p>
          <a:p>
            <a:pPr>
              <a:defRPr/>
            </a:pPr>
            <a:r>
              <a:rPr lang="en-GB" sz="2400" i="1" u="sng" dirty="0"/>
              <a:t>Important</a:t>
            </a:r>
            <a:r>
              <a:rPr lang="en-GB" sz="2400" dirty="0"/>
              <a:t>: each work-group completely solves sub-problem</a:t>
            </a:r>
          </a:p>
          <a:p>
            <a:pPr>
              <a:defRPr/>
            </a:pPr>
            <a:r>
              <a:rPr lang="en-GB" sz="2400" dirty="0"/>
              <a:t>Strategy 6:</a:t>
            </a:r>
          </a:p>
          <a:p>
            <a:pPr lvl="1">
              <a:defRPr/>
            </a:pPr>
            <a:r>
              <a:rPr lang="en-GB" sz="2000" dirty="0"/>
              <a:t>Divide up the entire input into sections </a:t>
            </a:r>
          </a:p>
          <a:p>
            <a:pPr lvl="1">
              <a:defRPr/>
            </a:pPr>
            <a:r>
              <a:rPr lang="en-GB" sz="2000" dirty="0"/>
              <a:t>Assign each section to a different work-group</a:t>
            </a:r>
          </a:p>
          <a:p>
            <a:pPr lvl="1">
              <a:defRPr/>
            </a:pPr>
            <a:r>
              <a:rPr lang="en-GB" sz="2000" dirty="0"/>
              <a:t>Find way to avoid synchronization problems across work-groups</a:t>
            </a:r>
          </a:p>
          <a:p>
            <a:pPr lvl="1">
              <a:defRPr/>
            </a:pPr>
            <a:r>
              <a:rPr lang="en-GB" sz="2000" dirty="0"/>
              <a:t>Iterate until inputs reduced to one value</a:t>
            </a:r>
          </a:p>
          <a:p>
            <a:pPr lvl="1">
              <a:defRPr/>
            </a:pPr>
            <a:r>
              <a:rPr lang="en-GB" sz="2000" dirty="0"/>
              <a:t>Similar to host synchronization used in Strategies 2-5, but each iteration reduces the remaining inputs by a much larger amount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400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220443"/>
      </p:ext>
    </p:extLst>
  </p:cSld>
  <p:clrMapOvr>
    <a:masterClrMapping/>
  </p:clrMapOvr>
  <p:transition spd="med" advTm="2978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Work-group </a:t>
            </a:r>
            <a:r>
              <a:rPr lang="en-GB" sz="2400" i="1" dirty="0"/>
              <a:t>size</a:t>
            </a:r>
            <a:r>
              <a:rPr lang="en-GB" sz="2400" dirty="0"/>
              <a:t>: number of work-items in work-group</a:t>
            </a:r>
            <a:endParaRPr lang="en-GB" sz="2400" i="1" dirty="0"/>
          </a:p>
          <a:p>
            <a:pPr lvl="1">
              <a:defRPr/>
            </a:pPr>
            <a:r>
              <a:rPr lang="en-GB" sz="2000" dirty="0"/>
              <a:t>Usually needs to be optimized to specific architecture</a:t>
            </a:r>
          </a:p>
          <a:p>
            <a:pPr lvl="1">
              <a:defRPr/>
            </a:pPr>
            <a:r>
              <a:rPr lang="en-GB" sz="2000" dirty="0"/>
              <a:t>We use 4 for simplicity of illustration</a:t>
            </a:r>
          </a:p>
          <a:p>
            <a:pPr lvl="1">
              <a:defRPr/>
            </a:pPr>
            <a:r>
              <a:rPr lang="en-GB" sz="2000" dirty="0"/>
              <a:t>Each work-item adds 2 inputs, each group has 8 inputs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400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C4BDA49-6EBE-F650-C38C-846F95B2A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53444"/>
              </p:ext>
            </p:extLst>
          </p:nvPr>
        </p:nvGraphicFramePr>
        <p:xfrm>
          <a:off x="2005185" y="3302261"/>
          <a:ext cx="876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932073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05524465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895680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1534569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9110916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686609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362780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13690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3764055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90413036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80277847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9876941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4866812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7688817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89392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6825032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823293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7339338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11576234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334184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854174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3827123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28260388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1491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9B07C9C4-D706-1EFB-C942-8D3405BB1475}"/>
              </a:ext>
            </a:extLst>
          </p:cNvPr>
          <p:cNvSpPr/>
          <p:nvPr/>
        </p:nvSpPr>
        <p:spPr>
          <a:xfrm rot="16200000">
            <a:off x="2850791" y="2961731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5A41CC4-0BEB-24B6-B3CB-43C9A5303622}"/>
              </a:ext>
            </a:extLst>
          </p:cNvPr>
          <p:cNvSpPr/>
          <p:nvPr/>
        </p:nvSpPr>
        <p:spPr>
          <a:xfrm rot="16200000">
            <a:off x="5044628" y="2961731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D8F9DCF-E45B-E10E-C479-72DD3DDF107F}"/>
              </a:ext>
            </a:extLst>
          </p:cNvPr>
          <p:cNvSpPr/>
          <p:nvPr/>
        </p:nvSpPr>
        <p:spPr>
          <a:xfrm rot="16200000">
            <a:off x="7262701" y="2961731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912ACE-D34C-3B5C-846E-31AAC2AAC9F3}"/>
              </a:ext>
            </a:extLst>
          </p:cNvPr>
          <p:cNvSpPr/>
          <p:nvPr/>
        </p:nvSpPr>
        <p:spPr>
          <a:xfrm rot="16200000">
            <a:off x="9469238" y="2961989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DCB38-2EFA-156E-9389-EA544D8D1101}"/>
              </a:ext>
            </a:extLst>
          </p:cNvPr>
          <p:cNvSpPr txBox="1"/>
          <p:nvPr/>
        </p:nvSpPr>
        <p:spPr>
          <a:xfrm>
            <a:off x="2181338" y="4281522"/>
            <a:ext cx="17556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E1F1A-5EA2-9629-C225-14BB1541E75E}"/>
              </a:ext>
            </a:extLst>
          </p:cNvPr>
          <p:cNvSpPr txBox="1"/>
          <p:nvPr/>
        </p:nvSpPr>
        <p:spPr>
          <a:xfrm>
            <a:off x="4352217" y="4281522"/>
            <a:ext cx="17556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314CE-9E3F-2ED3-630D-8EA9F17D59E0}"/>
              </a:ext>
            </a:extLst>
          </p:cNvPr>
          <p:cNvSpPr txBox="1"/>
          <p:nvPr/>
        </p:nvSpPr>
        <p:spPr>
          <a:xfrm>
            <a:off x="6577069" y="4281522"/>
            <a:ext cx="17556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884D0-1204-CBFD-B11F-8CF027F09057}"/>
              </a:ext>
            </a:extLst>
          </p:cNvPr>
          <p:cNvSpPr txBox="1"/>
          <p:nvPr/>
        </p:nvSpPr>
        <p:spPr>
          <a:xfrm>
            <a:off x="8836848" y="4281522"/>
            <a:ext cx="17556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70096-E9B8-C31C-BC87-FA96B92B2391}"/>
              </a:ext>
            </a:extLst>
          </p:cNvPr>
          <p:cNvSpPr txBox="1"/>
          <p:nvPr/>
        </p:nvSpPr>
        <p:spPr>
          <a:xfrm>
            <a:off x="521505" y="3361076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43606B9-447C-B61F-492E-134F0F1DA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84991"/>
              </p:ext>
            </p:extLst>
          </p:nvPr>
        </p:nvGraphicFramePr>
        <p:xfrm>
          <a:off x="1882097" y="5326232"/>
          <a:ext cx="1103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65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6520F1-88CF-87BB-BDA1-849DF55E561B}"/>
              </a:ext>
            </a:extLst>
          </p:cNvPr>
          <p:cNvSpPr txBox="1"/>
          <p:nvPr/>
        </p:nvSpPr>
        <p:spPr>
          <a:xfrm>
            <a:off x="466002" y="5385047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C2120-B829-5E11-4CFA-C7F4DD7009C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970322" y="4630335"/>
            <a:ext cx="1088847" cy="6958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193870-C7E2-3DF5-FBAA-EB91F7216A2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181338" y="4630335"/>
            <a:ext cx="3048710" cy="6958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27E9FF-0481-E4F7-DB3F-2EFFAA41602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604311" y="4630335"/>
            <a:ext cx="4850589" cy="66297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9FF43C-EDF3-776D-DF93-9E5701471AE4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911048" y="4630335"/>
            <a:ext cx="6803631" cy="66297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6A9CDF-A91A-BFB4-C9C9-BFD739D7869A}"/>
              </a:ext>
            </a:extLst>
          </p:cNvPr>
          <p:cNvSpPr txBox="1"/>
          <p:nvPr/>
        </p:nvSpPr>
        <p:spPr>
          <a:xfrm>
            <a:off x="466001" y="2878578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0: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CE777-40CC-1E5C-7E52-48EB38310731}"/>
              </a:ext>
            </a:extLst>
          </p:cNvPr>
          <p:cNvSpPr txBox="1"/>
          <p:nvPr/>
        </p:nvSpPr>
        <p:spPr>
          <a:xfrm>
            <a:off x="3508177" y="5320017"/>
            <a:ext cx="620650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work-group stores single result to x[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80128"/>
      </p:ext>
    </p:extLst>
  </p:cSld>
  <p:clrMapOvr>
    <a:masterClrMapping/>
  </p:clrMapOvr>
  <p:transition spd="med" advTm="2978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Work-group </a:t>
            </a:r>
            <a:r>
              <a:rPr lang="en-GB" sz="2400" i="1" dirty="0"/>
              <a:t>size</a:t>
            </a:r>
            <a:r>
              <a:rPr lang="en-GB" sz="2400" dirty="0"/>
              <a:t>: number of work-items in work-group</a:t>
            </a:r>
            <a:endParaRPr lang="en-GB" sz="2400" i="1" dirty="0"/>
          </a:p>
          <a:p>
            <a:pPr lvl="1">
              <a:defRPr/>
            </a:pPr>
            <a:r>
              <a:rPr lang="en-GB" sz="2000" dirty="0"/>
              <a:t>Usually needs to be optimized to specific architecture</a:t>
            </a:r>
          </a:p>
          <a:p>
            <a:pPr lvl="1">
              <a:defRPr/>
            </a:pPr>
            <a:r>
              <a:rPr lang="en-GB" sz="2000" dirty="0"/>
              <a:t>We use 4 for simplicity of illustration</a:t>
            </a:r>
          </a:p>
          <a:p>
            <a:pPr lvl="1">
              <a:defRPr/>
            </a:pPr>
            <a:r>
              <a:rPr lang="en-GB" sz="2000" dirty="0"/>
              <a:t>Each work-item adds 2 inputs, each group has 8 inputs</a:t>
            </a:r>
          </a:p>
          <a:p>
            <a:pPr lvl="1">
              <a:defRPr/>
            </a:pPr>
            <a:endParaRPr lang="en-GB" sz="2000" dirty="0"/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400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B07C9C4-D706-1EFB-C942-8D3405BB1475}"/>
              </a:ext>
            </a:extLst>
          </p:cNvPr>
          <p:cNvSpPr/>
          <p:nvPr/>
        </p:nvSpPr>
        <p:spPr>
          <a:xfrm rot="16200000">
            <a:off x="2850791" y="2961726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DCB38-2EFA-156E-9389-EA544D8D1101}"/>
              </a:ext>
            </a:extLst>
          </p:cNvPr>
          <p:cNvSpPr txBox="1"/>
          <p:nvPr/>
        </p:nvSpPr>
        <p:spPr>
          <a:xfrm>
            <a:off x="2181338" y="4281517"/>
            <a:ext cx="17556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70096-E9B8-C31C-BC87-FA96B92B2391}"/>
              </a:ext>
            </a:extLst>
          </p:cNvPr>
          <p:cNvSpPr txBox="1"/>
          <p:nvPr/>
        </p:nvSpPr>
        <p:spPr>
          <a:xfrm>
            <a:off x="521505" y="336107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43606B9-447C-B61F-492E-134F0F1DA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885"/>
              </p:ext>
            </p:extLst>
          </p:nvPr>
        </p:nvGraphicFramePr>
        <p:xfrm>
          <a:off x="1882097" y="5326227"/>
          <a:ext cx="2758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65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6520F1-88CF-87BB-BDA1-849DF55E561B}"/>
              </a:ext>
            </a:extLst>
          </p:cNvPr>
          <p:cNvSpPr txBox="1"/>
          <p:nvPr/>
        </p:nvSpPr>
        <p:spPr>
          <a:xfrm>
            <a:off x="466002" y="5385042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C2120-B829-5E11-4CFA-C7F4DD7009C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970322" y="4630330"/>
            <a:ext cx="1088847" cy="6958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6A9CDF-A91A-BFB4-C9C9-BFD739D7869A}"/>
              </a:ext>
            </a:extLst>
          </p:cNvPr>
          <p:cNvSpPr txBox="1"/>
          <p:nvPr/>
        </p:nvSpPr>
        <p:spPr>
          <a:xfrm>
            <a:off x="466001" y="2878573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1: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2A6D9F9-63F6-CDED-4D68-C49BCB8F6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22585"/>
              </p:ext>
            </p:extLst>
          </p:nvPr>
        </p:nvGraphicFramePr>
        <p:xfrm>
          <a:off x="1932751" y="3307790"/>
          <a:ext cx="1103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65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C2EBA2C-8789-CACF-4BF1-D1FFAD4F9E6C}"/>
              </a:ext>
            </a:extLst>
          </p:cNvPr>
          <p:cNvSpPr txBox="1"/>
          <p:nvPr/>
        </p:nvSpPr>
        <p:spPr>
          <a:xfrm>
            <a:off x="3281390" y="3292263"/>
            <a:ext cx="513871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now fits in single work-group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F33E1-B076-909A-3B9E-5FDB2C08D43B}"/>
              </a:ext>
            </a:extLst>
          </p:cNvPr>
          <p:cNvSpPr txBox="1"/>
          <p:nvPr/>
        </p:nvSpPr>
        <p:spPr>
          <a:xfrm>
            <a:off x="2600958" y="5363237"/>
            <a:ext cx="87050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496074"/>
      </p:ext>
    </p:extLst>
  </p:cSld>
  <p:clrMapOvr>
    <a:masterClrMapping/>
  </p:clrMapOvr>
  <p:transition spd="med" advTm="2978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Synchronization problem:</a:t>
            </a:r>
            <a:endParaRPr lang="en-GB" sz="2400" i="1" dirty="0"/>
          </a:p>
          <a:p>
            <a:pPr lvl="1">
              <a:defRPr/>
            </a:pPr>
            <a:r>
              <a:rPr lang="en-GB" sz="2000" dirty="0"/>
              <a:t>One work-group could overwrite input to other work-group</a:t>
            </a:r>
          </a:p>
          <a:p>
            <a:pPr lvl="1">
              <a:defRPr/>
            </a:pPr>
            <a:r>
              <a:rPr lang="en-GB" sz="2000" dirty="0"/>
              <a:t>Same problem as Strategies 1-2</a:t>
            </a:r>
          </a:p>
          <a:p>
            <a:pPr lvl="1">
              <a:defRPr/>
            </a:pPr>
            <a:r>
              <a:rPr lang="en-GB" sz="2000" dirty="0"/>
              <a:t>REMEMBER: No synchronization outside of work-groups or between work-groups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400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C4BDA49-6EBE-F650-C38C-846F95B2A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72866"/>
              </p:ext>
            </p:extLst>
          </p:nvPr>
        </p:nvGraphicFramePr>
        <p:xfrm>
          <a:off x="2005185" y="3506353"/>
          <a:ext cx="876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932073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05524465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895680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1534569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9110916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686609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362780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13690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3764055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90413036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80277847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9876941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4866812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7688817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89392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6825032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823293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7339338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11576234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334184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854174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3827123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28260388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1491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B5A41CC4-0BEB-24B6-B3CB-43C9A5303622}"/>
              </a:ext>
            </a:extLst>
          </p:cNvPr>
          <p:cNvSpPr/>
          <p:nvPr/>
        </p:nvSpPr>
        <p:spPr>
          <a:xfrm rot="16200000">
            <a:off x="5044628" y="3165823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E1F1A-5EA2-9629-C225-14BB1541E75E}"/>
              </a:ext>
            </a:extLst>
          </p:cNvPr>
          <p:cNvSpPr txBox="1"/>
          <p:nvPr/>
        </p:nvSpPr>
        <p:spPr>
          <a:xfrm>
            <a:off x="4352217" y="4485614"/>
            <a:ext cx="17556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70096-E9B8-C31C-BC87-FA96B92B2391}"/>
              </a:ext>
            </a:extLst>
          </p:cNvPr>
          <p:cNvSpPr txBox="1"/>
          <p:nvPr/>
        </p:nvSpPr>
        <p:spPr>
          <a:xfrm>
            <a:off x="521505" y="3565168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43606B9-447C-B61F-492E-134F0F1DA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30009"/>
              </p:ext>
            </p:extLst>
          </p:nvPr>
        </p:nvGraphicFramePr>
        <p:xfrm>
          <a:off x="1882097" y="5530324"/>
          <a:ext cx="1103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65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6520F1-88CF-87BB-BDA1-849DF55E561B}"/>
              </a:ext>
            </a:extLst>
          </p:cNvPr>
          <p:cNvSpPr txBox="1"/>
          <p:nvPr/>
        </p:nvSpPr>
        <p:spPr>
          <a:xfrm>
            <a:off x="519792" y="5589139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193870-C7E2-3DF5-FBAA-EB91F7216A2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181338" y="4834427"/>
            <a:ext cx="3048710" cy="6958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6A9CDF-A91A-BFB4-C9C9-BFD739D7869A}"/>
              </a:ext>
            </a:extLst>
          </p:cNvPr>
          <p:cNvSpPr txBox="1"/>
          <p:nvPr/>
        </p:nvSpPr>
        <p:spPr>
          <a:xfrm>
            <a:off x="466001" y="3082670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0: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718427"/>
      </p:ext>
    </p:extLst>
  </p:cSld>
  <p:clrMapOvr>
    <a:masterClrMapping/>
  </p:clrMapOvr>
  <p:transition spd="med" advTm="2978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375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Synchronization problem:</a:t>
            </a:r>
            <a:endParaRPr lang="en-GB" sz="2400" i="1" dirty="0"/>
          </a:p>
          <a:p>
            <a:pPr lvl="1">
              <a:defRPr/>
            </a:pPr>
            <a:r>
              <a:rPr lang="en-GB" sz="2000" dirty="0"/>
              <a:t>One work-group could overwrite input to other work-group</a:t>
            </a:r>
          </a:p>
          <a:p>
            <a:pPr lvl="1">
              <a:defRPr/>
            </a:pPr>
            <a:r>
              <a:rPr lang="en-GB" sz="2000" dirty="0"/>
              <a:t>Same problem as Strategies 1-2</a:t>
            </a:r>
          </a:p>
          <a:p>
            <a:pPr lvl="1">
              <a:defRPr/>
            </a:pPr>
            <a:r>
              <a:rPr lang="en-GB" sz="2000" dirty="0"/>
              <a:t>REMEMBER: No synchronization outside of work-groups or between work-groups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400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C4BDA49-6EBE-F650-C38C-846F95B2A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35433"/>
              </p:ext>
            </p:extLst>
          </p:nvPr>
        </p:nvGraphicFramePr>
        <p:xfrm>
          <a:off x="2005185" y="3506357"/>
          <a:ext cx="876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932073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05524465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895680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1534569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9110916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686609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362780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13690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3764055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90413036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80277847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9876941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4866812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7688817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89392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6825032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823293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7339338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11576234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334184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854174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3827123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28260388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1491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9B07C9C4-D706-1EFB-C942-8D3405BB1475}"/>
              </a:ext>
            </a:extLst>
          </p:cNvPr>
          <p:cNvSpPr/>
          <p:nvPr/>
        </p:nvSpPr>
        <p:spPr>
          <a:xfrm rot="16200000">
            <a:off x="2850791" y="3165827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5A41CC4-0BEB-24B6-B3CB-43C9A5303622}"/>
              </a:ext>
            </a:extLst>
          </p:cNvPr>
          <p:cNvSpPr/>
          <p:nvPr/>
        </p:nvSpPr>
        <p:spPr>
          <a:xfrm rot="16200000">
            <a:off x="5044628" y="3165827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DCB38-2EFA-156E-9389-EA544D8D1101}"/>
              </a:ext>
            </a:extLst>
          </p:cNvPr>
          <p:cNvSpPr txBox="1"/>
          <p:nvPr/>
        </p:nvSpPr>
        <p:spPr>
          <a:xfrm>
            <a:off x="2181338" y="4485618"/>
            <a:ext cx="17556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E1F1A-5EA2-9629-C225-14BB1541E75E}"/>
              </a:ext>
            </a:extLst>
          </p:cNvPr>
          <p:cNvSpPr txBox="1"/>
          <p:nvPr/>
        </p:nvSpPr>
        <p:spPr>
          <a:xfrm>
            <a:off x="4352217" y="4485618"/>
            <a:ext cx="17556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70096-E9B8-C31C-BC87-FA96B92B2391}"/>
              </a:ext>
            </a:extLst>
          </p:cNvPr>
          <p:cNvSpPr txBox="1"/>
          <p:nvPr/>
        </p:nvSpPr>
        <p:spPr>
          <a:xfrm>
            <a:off x="521505" y="3565172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43606B9-447C-B61F-492E-134F0F1DA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50187"/>
              </p:ext>
            </p:extLst>
          </p:nvPr>
        </p:nvGraphicFramePr>
        <p:xfrm>
          <a:off x="1882097" y="5530328"/>
          <a:ext cx="1103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65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6520F1-88CF-87BB-BDA1-849DF55E561B}"/>
              </a:ext>
            </a:extLst>
          </p:cNvPr>
          <p:cNvSpPr txBox="1"/>
          <p:nvPr/>
        </p:nvSpPr>
        <p:spPr>
          <a:xfrm>
            <a:off x="519792" y="5589143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C2120-B829-5E11-4CFA-C7F4DD7009C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970322" y="4834431"/>
            <a:ext cx="1088847" cy="6958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193870-C7E2-3DF5-FBAA-EB91F7216A2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181338" y="4834431"/>
            <a:ext cx="3048710" cy="6958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6A9CDF-A91A-BFB4-C9C9-BFD739D7869A}"/>
              </a:ext>
            </a:extLst>
          </p:cNvPr>
          <p:cNvSpPr txBox="1"/>
          <p:nvPr/>
        </p:nvSpPr>
        <p:spPr>
          <a:xfrm>
            <a:off x="466001" y="3082674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0: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2A3FA-17F9-50B3-B5D8-FE05F63CC43B}"/>
              </a:ext>
            </a:extLst>
          </p:cNvPr>
          <p:cNvSpPr txBox="1"/>
          <p:nvPr/>
        </p:nvSpPr>
        <p:spPr>
          <a:xfrm>
            <a:off x="2181338" y="2853334"/>
            <a:ext cx="511667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 overwrites input to Work-Group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EC3214-1657-797A-6E0D-6EEEED675E13}"/>
              </a:ext>
            </a:extLst>
          </p:cNvPr>
          <p:cNvCxnSpPr>
            <a:cxnSpLocks/>
          </p:cNvCxnSpPr>
          <p:nvPr/>
        </p:nvCxnSpPr>
        <p:spPr>
          <a:xfrm flipH="1">
            <a:off x="2345167" y="3193191"/>
            <a:ext cx="88660" cy="30677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55535764"/>
      </p:ext>
    </p:extLst>
  </p:cSld>
  <p:clrMapOvr>
    <a:masterClrMapping/>
  </p:clrMapOvr>
  <p:transition spd="med" advTm="2978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375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Solution</a:t>
            </a:r>
            <a:endParaRPr lang="en-GB" sz="2400" i="1" dirty="0"/>
          </a:p>
          <a:p>
            <a:pPr lvl="1">
              <a:defRPr/>
            </a:pPr>
            <a:r>
              <a:rPr lang="en-GB" sz="2000" dirty="0"/>
              <a:t>Leverage Strategy 4 (use separate input and output arrays)</a:t>
            </a:r>
          </a:p>
          <a:p>
            <a:pPr>
              <a:defRPr/>
            </a:pPr>
            <a:r>
              <a:rPr lang="en-GB" sz="2400" dirty="0"/>
              <a:t>We are now combining parts of Strategies 1 and 4</a:t>
            </a:r>
          </a:p>
          <a:p>
            <a:pPr lvl="1">
              <a:defRPr/>
            </a:pPr>
            <a:r>
              <a:rPr lang="en-GB" sz="2000" dirty="0"/>
              <a:t>Loop executes on device like Strategy 1, synchronizing work-items within work-groups</a:t>
            </a:r>
          </a:p>
          <a:p>
            <a:pPr lvl="1">
              <a:defRPr/>
            </a:pPr>
            <a:r>
              <a:rPr lang="en-GB" sz="2000" dirty="0"/>
              <a:t>Separate input and output arrays like Strategy 4 to avoid race conditions between groups</a:t>
            </a:r>
          </a:p>
          <a:p>
            <a:pPr marL="55397" indent="0">
              <a:buNone/>
              <a:defRPr/>
            </a:pPr>
            <a:endParaRPr lang="en-GB" sz="2400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65E4477-CD29-B2DC-2432-863FBAEA7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2973"/>
              </p:ext>
            </p:extLst>
          </p:nvPr>
        </p:nvGraphicFramePr>
        <p:xfrm>
          <a:off x="2005185" y="3506358"/>
          <a:ext cx="876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932073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05524465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895680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1534569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9110916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686609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362780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13690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3764055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90413036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80277847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9876941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4866812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7688817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89392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6825032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823293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7339338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11576234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334184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854174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3827123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28260388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1491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91BF67C-D228-1351-5657-8275F5C6DFD4}"/>
              </a:ext>
            </a:extLst>
          </p:cNvPr>
          <p:cNvSpPr/>
          <p:nvPr/>
        </p:nvSpPr>
        <p:spPr>
          <a:xfrm rot="16200000">
            <a:off x="5044628" y="3165828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8EE0-667A-602E-9CCC-8CB8B97556E1}"/>
              </a:ext>
            </a:extLst>
          </p:cNvPr>
          <p:cNvSpPr txBox="1"/>
          <p:nvPr/>
        </p:nvSpPr>
        <p:spPr>
          <a:xfrm>
            <a:off x="4352217" y="4485619"/>
            <a:ext cx="175566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AE8-6E23-99FE-CC35-DC81787739C5}"/>
              </a:ext>
            </a:extLst>
          </p:cNvPr>
          <p:cNvSpPr txBox="1"/>
          <p:nvPr/>
        </p:nvSpPr>
        <p:spPr>
          <a:xfrm>
            <a:off x="1318641" y="3506358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x[]: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34DC478-B2B1-F255-4616-60FD87A60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95238"/>
              </p:ext>
            </p:extLst>
          </p:nvPr>
        </p:nvGraphicFramePr>
        <p:xfrm>
          <a:off x="1882097" y="5530329"/>
          <a:ext cx="1103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65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35A087D-6C73-D91C-615A-043543D9AD9B}"/>
              </a:ext>
            </a:extLst>
          </p:cNvPr>
          <p:cNvSpPr txBox="1"/>
          <p:nvPr/>
        </p:nvSpPr>
        <p:spPr>
          <a:xfrm>
            <a:off x="1263138" y="5530329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y[]: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5ECDBD-C5AC-CAF9-D24B-B71D8246A2A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81338" y="4834432"/>
            <a:ext cx="3048710" cy="6958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2C2C4B-D50F-FC86-B6F0-FA169C2B28A8}"/>
              </a:ext>
            </a:extLst>
          </p:cNvPr>
          <p:cNvSpPr txBox="1"/>
          <p:nvPr/>
        </p:nvSpPr>
        <p:spPr>
          <a:xfrm>
            <a:off x="466001" y="308267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0: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2A3E6-8D15-9E4D-9EA8-4466604C5E88}"/>
              </a:ext>
            </a:extLst>
          </p:cNvPr>
          <p:cNvSpPr txBox="1"/>
          <p:nvPr/>
        </p:nvSpPr>
        <p:spPr>
          <a:xfrm>
            <a:off x="3375287" y="5530329"/>
            <a:ext cx="672614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Work-groups write to separate array (can’t overwrite any inputs)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719523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9934367" cy="866180"/>
          </a:xfrm>
        </p:spPr>
        <p:txBody>
          <a:bodyPr/>
          <a:lstStyle/>
          <a:p>
            <a:r>
              <a:rPr lang="en-US" sz="3600" dirty="0"/>
              <a:t>SYCL Accumulation: Strategy 1 (Incorrect)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69846B-A6F7-FAD2-C2BF-1E77B318D2CB}"/>
              </a:ext>
            </a:extLst>
          </p:cNvPr>
          <p:cNvSpPr/>
          <p:nvPr/>
        </p:nvSpPr>
        <p:spPr bwMode="auto">
          <a:xfrm>
            <a:off x="2869581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D0044-E224-5C62-DB08-8ED2873BD2B8}"/>
              </a:ext>
            </a:extLst>
          </p:cNvPr>
          <p:cNvSpPr/>
          <p:nvPr/>
        </p:nvSpPr>
        <p:spPr bwMode="auto">
          <a:xfrm>
            <a:off x="4913533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0F0124-6423-500B-FA38-9C2A83D21512}"/>
              </a:ext>
            </a:extLst>
          </p:cNvPr>
          <p:cNvSpPr/>
          <p:nvPr/>
        </p:nvSpPr>
        <p:spPr bwMode="auto">
          <a:xfrm>
            <a:off x="6957485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8295FB-C003-5730-6549-F20D20CEDDBE}"/>
              </a:ext>
            </a:extLst>
          </p:cNvPr>
          <p:cNvSpPr/>
          <p:nvPr/>
        </p:nvSpPr>
        <p:spPr bwMode="auto">
          <a:xfrm>
            <a:off x="9001437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D6C1D-FD71-7AF7-A72C-9D5908AA66F8}"/>
              </a:ext>
            </a:extLst>
          </p:cNvPr>
          <p:cNvCxnSpPr>
            <a:endCxn id="5" idx="1"/>
          </p:cNvCxnSpPr>
          <p:nvPr/>
        </p:nvCxnSpPr>
        <p:spPr>
          <a:xfrm>
            <a:off x="2586472" y="3912525"/>
            <a:ext cx="334751" cy="5745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ECC84F-E0C3-2420-2846-55D47C3EC88D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17057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77A576-FE05-3C87-86A2-C0FC739525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7878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A671EF-6232-AA94-CB21-29E25572ADB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214524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D94FA-6C6F-5051-81C8-F72168B85CD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258476" y="3886704"/>
            <a:ext cx="428786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510266-A3FF-296C-30DE-029CCD3F9D0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52529" y="3919658"/>
            <a:ext cx="356598" cy="567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08E13-1C4C-1278-347D-455286CE7640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9302428" y="3912524"/>
            <a:ext cx="300991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5FB776-150B-9A91-1E63-0B67060BF49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666686" y="3886704"/>
            <a:ext cx="386393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A13BF59-B8FB-A7F3-CEAC-627E5831C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09958"/>
              </p:ext>
            </p:extLst>
          </p:nvPr>
        </p:nvGraphicFramePr>
        <p:xfrm>
          <a:off x="2032000" y="381495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BDD71D-2A1A-909E-3020-943FC9B0DE4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586472" y="4788069"/>
            <a:ext cx="459426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22DB7A-63D2-2A70-6CC3-6756332C3C38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600370" y="4788069"/>
            <a:ext cx="1489480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E49499-D4F5-417B-F0C0-47775A461C5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535377" y="4788069"/>
            <a:ext cx="2598425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148C7D-80F0-9856-93DA-B2A66DF495E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587574" y="4788069"/>
            <a:ext cx="3590180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1230772" y="1389529"/>
            <a:ext cx="10593366" cy="474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Where to store intermediate results from each level?</a:t>
            </a:r>
          </a:p>
          <a:p>
            <a:pPr lvl="1">
              <a:defRPr/>
            </a:pPr>
            <a:r>
              <a:rPr lang="en-GB" sz="2000" dirty="0"/>
              <a:t>We first look at intuitive (but incorrect) technique</a:t>
            </a:r>
          </a:p>
          <a:p>
            <a:pPr>
              <a:defRPr/>
            </a:pPr>
            <a:r>
              <a:rPr lang="en-GB" sz="2400" dirty="0"/>
              <a:t>Strategy:</a:t>
            </a:r>
            <a:r>
              <a:rPr lang="en-GB" sz="1400" dirty="0"/>
              <a:t> </a:t>
            </a:r>
          </a:p>
          <a:p>
            <a:pPr lvl="1">
              <a:defRPr/>
            </a:pPr>
            <a:r>
              <a:rPr lang="en-GB" sz="2000" dirty="0"/>
              <a:t>For each iteration, work-item </a:t>
            </a:r>
            <a:r>
              <a:rPr lang="en-GB" sz="2000" i="1" dirty="0"/>
              <a:t>i </a:t>
            </a:r>
            <a:r>
              <a:rPr lang="en-GB" sz="2000" dirty="0"/>
              <a:t>performs x[i] = x[2*i] + x[2*i</a:t>
            </a:r>
            <a:r>
              <a:rPr lang="en-GB" sz="2000" i="1" dirty="0"/>
              <a:t> </a:t>
            </a:r>
            <a:r>
              <a:rPr lang="en-GB" sz="2000" dirty="0"/>
              <a:t>+ 1]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12D91-5B0B-B405-0FBF-114CC06B0FA1}"/>
              </a:ext>
            </a:extLst>
          </p:cNvPr>
          <p:cNvSpPr txBox="1"/>
          <p:nvPr/>
        </p:nvSpPr>
        <p:spPr>
          <a:xfrm>
            <a:off x="691878" y="3814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D587-B5C2-0A7A-9EFD-CE5BCBD5F955}"/>
              </a:ext>
            </a:extLst>
          </p:cNvPr>
          <p:cNvSpPr txBox="1"/>
          <p:nvPr/>
        </p:nvSpPr>
        <p:spPr>
          <a:xfrm>
            <a:off x="578794" y="4371617"/>
            <a:ext cx="2384825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work-items</a:t>
            </a:r>
          </a:p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adds 2 values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AF351CD-BB65-4EAD-BEE9-58D24B471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06243"/>
              </p:ext>
            </p:extLst>
          </p:nvPr>
        </p:nvGraphicFramePr>
        <p:xfrm>
          <a:off x="2032000" y="521986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89E88F3-001E-6E06-A2C8-DD313B7B3DE8}"/>
              </a:ext>
            </a:extLst>
          </p:cNvPr>
          <p:cNvSpPr txBox="1"/>
          <p:nvPr/>
        </p:nvSpPr>
        <p:spPr>
          <a:xfrm>
            <a:off x="822438" y="523087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C9784C-EB6A-A14F-17C5-43CDB694B84B}"/>
              </a:ext>
            </a:extLst>
          </p:cNvPr>
          <p:cNvSpPr txBox="1"/>
          <p:nvPr/>
        </p:nvSpPr>
        <p:spPr>
          <a:xfrm>
            <a:off x="634849" y="34326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0: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63FE-871B-68A7-E37E-63E9BB5D7F9A}"/>
              </a:ext>
            </a:extLst>
          </p:cNvPr>
          <p:cNvSpPr txBox="1"/>
          <p:nvPr/>
        </p:nvSpPr>
        <p:spPr>
          <a:xfrm>
            <a:off x="3219477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39A6D-866B-4A7A-DCFB-0523F1EC1C54}"/>
              </a:ext>
            </a:extLst>
          </p:cNvPr>
          <p:cNvSpPr txBox="1"/>
          <p:nvPr/>
        </p:nvSpPr>
        <p:spPr>
          <a:xfrm>
            <a:off x="5252651" y="448074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C575D-AC54-F075-E129-F6B4F5F7C2C3}"/>
              </a:ext>
            </a:extLst>
          </p:cNvPr>
          <p:cNvSpPr txBox="1"/>
          <p:nvPr/>
        </p:nvSpPr>
        <p:spPr>
          <a:xfrm>
            <a:off x="7312144" y="448050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BC3EF-F804-0C00-494B-65809498CF50}"/>
              </a:ext>
            </a:extLst>
          </p:cNvPr>
          <p:cNvSpPr txBox="1"/>
          <p:nvPr/>
        </p:nvSpPr>
        <p:spPr>
          <a:xfrm>
            <a:off x="9385891" y="4487078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470376"/>
      </p:ext>
    </p:extLst>
  </p:cSld>
  <p:clrMapOvr>
    <a:masterClrMapping/>
  </p:clrMapOvr>
  <p:transition spd="med" advTm="2978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375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We are still using global memory for everything</a:t>
            </a:r>
            <a:endParaRPr lang="en-GB" sz="2400" i="1" dirty="0"/>
          </a:p>
          <a:p>
            <a:pPr>
              <a:defRPr/>
            </a:pPr>
            <a:r>
              <a:rPr lang="en-GB" sz="2400" dirty="0"/>
              <a:t>Optimization: have each work-group use local memory</a:t>
            </a:r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65E4477-CD29-B2DC-2432-863FBAEA7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08578"/>
              </p:ext>
            </p:extLst>
          </p:nvPr>
        </p:nvGraphicFramePr>
        <p:xfrm>
          <a:off x="2005185" y="2591951"/>
          <a:ext cx="876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932073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05524465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895680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1534569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9110916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686609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362780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13690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3764055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90413036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80277847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9876941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4866812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7688817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89392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6825032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823293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7339338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11576234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334184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854174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3827123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28260388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1491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91BF67C-D228-1351-5657-8275F5C6DFD4}"/>
              </a:ext>
            </a:extLst>
          </p:cNvPr>
          <p:cNvSpPr/>
          <p:nvPr/>
        </p:nvSpPr>
        <p:spPr>
          <a:xfrm rot="16200000">
            <a:off x="5044628" y="2251421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8EE0-667A-602E-9CCC-8CB8B97556E1}"/>
              </a:ext>
            </a:extLst>
          </p:cNvPr>
          <p:cNvSpPr txBox="1"/>
          <p:nvPr/>
        </p:nvSpPr>
        <p:spPr>
          <a:xfrm>
            <a:off x="4352216" y="3571212"/>
            <a:ext cx="480254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 (Global Addresses 8 to 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AE8-6E23-99FE-CC35-DC81787739C5}"/>
              </a:ext>
            </a:extLst>
          </p:cNvPr>
          <p:cNvSpPr txBox="1"/>
          <p:nvPr/>
        </p:nvSpPr>
        <p:spPr>
          <a:xfrm>
            <a:off x="662422" y="2591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x[]: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2C2C4B-D50F-FC86-B6F0-FA169C2B28A8}"/>
              </a:ext>
            </a:extLst>
          </p:cNvPr>
          <p:cNvSpPr txBox="1"/>
          <p:nvPr/>
        </p:nvSpPr>
        <p:spPr>
          <a:xfrm>
            <a:off x="228600" y="2168268"/>
            <a:ext cx="21209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Iteration 0: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FC783E-48ED-42FA-0041-71F80EE7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12194"/>
              </p:ext>
            </p:extLst>
          </p:nvPr>
        </p:nvGraphicFramePr>
        <p:xfrm>
          <a:off x="4156602" y="4326427"/>
          <a:ext cx="21393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396E7A-024E-A11C-4227-6D012C981D93}"/>
              </a:ext>
            </a:extLst>
          </p:cNvPr>
          <p:cNvSpPr txBox="1"/>
          <p:nvPr/>
        </p:nvSpPr>
        <p:spPr>
          <a:xfrm>
            <a:off x="2104394" y="4337440"/>
            <a:ext cx="20597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x[] before: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634E05-F5C7-7322-854B-EEE22DA08165}"/>
              </a:ext>
            </a:extLst>
          </p:cNvPr>
          <p:cNvSpPr/>
          <p:nvPr/>
        </p:nvSpPr>
        <p:spPr bwMode="auto">
          <a:xfrm>
            <a:off x="4263874" y="4936216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A22950FA-CB6F-C82F-2A2A-09E4FD886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80836"/>
              </p:ext>
            </p:extLst>
          </p:nvPr>
        </p:nvGraphicFramePr>
        <p:xfrm>
          <a:off x="4153466" y="5405636"/>
          <a:ext cx="21393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F5377E-4ACF-9864-9F8B-46B132371F1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63874" y="4697267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A9EC52-74C8-7932-72D5-EFD67E440139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495743" y="4697267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8089C7A-72C5-0A0C-6DD0-91CC21103A24}"/>
              </a:ext>
            </a:extLst>
          </p:cNvPr>
          <p:cNvSpPr/>
          <p:nvPr/>
        </p:nvSpPr>
        <p:spPr bwMode="auto">
          <a:xfrm>
            <a:off x="4776384" y="4925202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A3CCA-9C49-0817-14AA-8A29C5A04F2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776384" y="4686253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53085D-1A0E-2ACC-ADE0-962D9B46CAE5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5008253" y="4686253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3EACD47-7EE2-2EB3-6AC2-A8ED0A0AEB7F}"/>
              </a:ext>
            </a:extLst>
          </p:cNvPr>
          <p:cNvSpPr/>
          <p:nvPr/>
        </p:nvSpPr>
        <p:spPr bwMode="auto">
          <a:xfrm>
            <a:off x="5323684" y="4935517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EE4CEB-8C26-A82E-6760-E5D1AEB4319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323684" y="4696568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9D0649-6909-2A7A-38AE-2771DE9371F8}"/>
              </a:ext>
            </a:extLst>
          </p:cNvPr>
          <p:cNvCxnSpPr>
            <a:cxnSpLocks/>
            <a:endCxn id="36" idx="7"/>
          </p:cNvCxnSpPr>
          <p:nvPr/>
        </p:nvCxnSpPr>
        <p:spPr>
          <a:xfrm flipH="1">
            <a:off x="5555553" y="4696568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56931FC-F96B-0302-47A0-0A3C931B9F2E}"/>
              </a:ext>
            </a:extLst>
          </p:cNvPr>
          <p:cNvSpPr/>
          <p:nvPr/>
        </p:nvSpPr>
        <p:spPr bwMode="auto">
          <a:xfrm>
            <a:off x="5870984" y="4937237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1B41B1-5EAE-0959-6F7A-9D7928995A0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870984" y="4698288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734B7F-E086-8A45-5E8D-639A74F2F0E4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6102853" y="4698288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BEAE53-295A-F08B-BC48-34F0DCCB3F91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260328" y="5207868"/>
            <a:ext cx="139372" cy="196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4E1073-AEE4-7CA7-6AFD-5A6EA933B3E8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4755057" y="5196854"/>
            <a:ext cx="157153" cy="22152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7B8B0D-32DA-3FC8-5674-2A50D5CED1A3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5343575" y="5207169"/>
            <a:ext cx="115935" cy="196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81AB0C-5490-B063-47E5-8B63D5D0F677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5900071" y="5208889"/>
            <a:ext cx="106739" cy="196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F8BE87-275A-F560-DA91-D82694E2B33C}"/>
              </a:ext>
            </a:extLst>
          </p:cNvPr>
          <p:cNvSpPr txBox="1"/>
          <p:nvPr/>
        </p:nvSpPr>
        <p:spPr>
          <a:xfrm>
            <a:off x="4445163" y="4989067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51D9F5-8A1F-DAE8-5D9E-77F70477A07B}"/>
              </a:ext>
            </a:extLst>
          </p:cNvPr>
          <p:cNvSpPr txBox="1"/>
          <p:nvPr/>
        </p:nvSpPr>
        <p:spPr>
          <a:xfrm>
            <a:off x="4966891" y="4989067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481009-4653-3170-A135-A31A94DB630D}"/>
              </a:ext>
            </a:extLst>
          </p:cNvPr>
          <p:cNvSpPr txBox="1"/>
          <p:nvPr/>
        </p:nvSpPr>
        <p:spPr>
          <a:xfrm>
            <a:off x="5538048" y="4975300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E35710-F758-A9CA-1597-8D9C63334583}"/>
              </a:ext>
            </a:extLst>
          </p:cNvPr>
          <p:cNvSpPr txBox="1"/>
          <p:nvPr/>
        </p:nvSpPr>
        <p:spPr>
          <a:xfrm>
            <a:off x="6075316" y="4995732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0E35A7-A2D3-9549-20D8-D7CCF8653F79}"/>
              </a:ext>
            </a:extLst>
          </p:cNvPr>
          <p:cNvSpPr txBox="1"/>
          <p:nvPr/>
        </p:nvSpPr>
        <p:spPr>
          <a:xfrm>
            <a:off x="1707558" y="3925480"/>
            <a:ext cx="22831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Iteration 0: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CF3E05-1459-5616-1D9D-124677EEE8A1}"/>
              </a:ext>
            </a:extLst>
          </p:cNvPr>
          <p:cNvSpPr txBox="1"/>
          <p:nvPr/>
        </p:nvSpPr>
        <p:spPr>
          <a:xfrm>
            <a:off x="2200562" y="5423314"/>
            <a:ext cx="20597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x[] after: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3B1D52-8E30-9C1E-7AEF-6F587E82CD2F}"/>
              </a:ext>
            </a:extLst>
          </p:cNvPr>
          <p:cNvSpPr txBox="1"/>
          <p:nvPr/>
        </p:nvSpPr>
        <p:spPr>
          <a:xfrm>
            <a:off x="6503014" y="4331339"/>
            <a:ext cx="486654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Addresses 0 to 7 (stores global 8-15)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013504"/>
      </p:ext>
    </p:extLst>
  </p:cSld>
  <p:clrMapOvr>
    <a:masterClrMapping/>
  </p:clrMapOvr>
  <p:transition spd="med" advTm="2978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375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We are still using global memory for everything</a:t>
            </a:r>
            <a:endParaRPr lang="en-GB" sz="2400" i="1" dirty="0"/>
          </a:p>
          <a:p>
            <a:pPr>
              <a:defRPr/>
            </a:pPr>
            <a:r>
              <a:rPr lang="en-GB" sz="2400" dirty="0"/>
              <a:t>Optimization: have each work-group use local memory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65E4477-CD29-B2DC-2432-863FBAEA7E0B}"/>
              </a:ext>
            </a:extLst>
          </p:cNvPr>
          <p:cNvGraphicFramePr>
            <a:graphicFrameLocks noGrp="1"/>
          </p:cNvGraphicFramePr>
          <p:nvPr/>
        </p:nvGraphicFramePr>
        <p:xfrm>
          <a:off x="2005185" y="2591951"/>
          <a:ext cx="876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932073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05524465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895680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1534569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9110916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686609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362780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13690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3764055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90413036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80277847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9876941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4866812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7688817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89392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6825032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823293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7339338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11576234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334184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854174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3827123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28260388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1491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91BF67C-D228-1351-5657-8275F5C6DFD4}"/>
              </a:ext>
            </a:extLst>
          </p:cNvPr>
          <p:cNvSpPr/>
          <p:nvPr/>
        </p:nvSpPr>
        <p:spPr>
          <a:xfrm rot="16200000">
            <a:off x="5044628" y="2251421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8EE0-667A-602E-9CCC-8CB8B97556E1}"/>
              </a:ext>
            </a:extLst>
          </p:cNvPr>
          <p:cNvSpPr txBox="1"/>
          <p:nvPr/>
        </p:nvSpPr>
        <p:spPr>
          <a:xfrm>
            <a:off x="4352216" y="3571212"/>
            <a:ext cx="480254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 (Global Addresses 8 to 15)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FC783E-48ED-42FA-0041-71F80EE7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78050"/>
              </p:ext>
            </p:extLst>
          </p:nvPr>
        </p:nvGraphicFramePr>
        <p:xfrm>
          <a:off x="4156602" y="4326427"/>
          <a:ext cx="21393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396E7A-024E-A11C-4227-6D012C981D93}"/>
              </a:ext>
            </a:extLst>
          </p:cNvPr>
          <p:cNvSpPr txBox="1"/>
          <p:nvPr/>
        </p:nvSpPr>
        <p:spPr>
          <a:xfrm>
            <a:off x="2104394" y="4337440"/>
            <a:ext cx="20597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x[] before: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634E05-F5C7-7322-854B-EEE22DA08165}"/>
              </a:ext>
            </a:extLst>
          </p:cNvPr>
          <p:cNvSpPr/>
          <p:nvPr/>
        </p:nvSpPr>
        <p:spPr bwMode="auto">
          <a:xfrm>
            <a:off x="4263874" y="4936216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A22950FA-CB6F-C82F-2A2A-09E4FD886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56434"/>
              </p:ext>
            </p:extLst>
          </p:nvPr>
        </p:nvGraphicFramePr>
        <p:xfrm>
          <a:off x="4153466" y="5405636"/>
          <a:ext cx="21393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F5377E-4ACF-9864-9F8B-46B132371F1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63874" y="4697267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A9EC52-74C8-7932-72D5-EFD67E440139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495743" y="4696568"/>
            <a:ext cx="297237" cy="27943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3EACD47-7EE2-2EB3-6AC2-A8ED0A0AEB7F}"/>
              </a:ext>
            </a:extLst>
          </p:cNvPr>
          <p:cNvSpPr/>
          <p:nvPr/>
        </p:nvSpPr>
        <p:spPr bwMode="auto">
          <a:xfrm>
            <a:off x="5323684" y="4935517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EE4CEB-8C26-A82E-6760-E5D1AEB4319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323684" y="4696568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9D0649-6909-2A7A-38AE-2771DE9371F8}"/>
              </a:ext>
            </a:extLst>
          </p:cNvPr>
          <p:cNvCxnSpPr>
            <a:cxnSpLocks/>
            <a:endCxn id="36" idx="7"/>
          </p:cNvCxnSpPr>
          <p:nvPr/>
        </p:nvCxnSpPr>
        <p:spPr>
          <a:xfrm flipH="1">
            <a:off x="5555553" y="4696568"/>
            <a:ext cx="311847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BEAE53-295A-F08B-BC48-34F0DCCB3F91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260328" y="5207868"/>
            <a:ext cx="139372" cy="196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7B8B0D-32DA-3FC8-5674-2A50D5CED1A3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5343575" y="5207169"/>
            <a:ext cx="115935" cy="196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F8BE87-275A-F560-DA91-D82694E2B33C}"/>
              </a:ext>
            </a:extLst>
          </p:cNvPr>
          <p:cNvSpPr txBox="1"/>
          <p:nvPr/>
        </p:nvSpPr>
        <p:spPr>
          <a:xfrm>
            <a:off x="4445163" y="4989067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481009-4653-3170-A135-A31A94DB630D}"/>
              </a:ext>
            </a:extLst>
          </p:cNvPr>
          <p:cNvSpPr txBox="1"/>
          <p:nvPr/>
        </p:nvSpPr>
        <p:spPr>
          <a:xfrm>
            <a:off x="5538048" y="4975300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CF3E05-1459-5616-1D9D-124677EEE8A1}"/>
              </a:ext>
            </a:extLst>
          </p:cNvPr>
          <p:cNvSpPr txBox="1"/>
          <p:nvPr/>
        </p:nvSpPr>
        <p:spPr>
          <a:xfrm>
            <a:off x="2200562" y="5423314"/>
            <a:ext cx="20597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x[] after: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3B1D52-8E30-9C1E-7AEF-6F587E82CD2F}"/>
              </a:ext>
            </a:extLst>
          </p:cNvPr>
          <p:cNvSpPr txBox="1"/>
          <p:nvPr/>
        </p:nvSpPr>
        <p:spPr>
          <a:xfrm>
            <a:off x="6503015" y="4331339"/>
            <a:ext cx="39814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Addresses 0 to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B2BD0-8ED0-D8F2-08DD-F5DBC5B40D28}"/>
              </a:ext>
            </a:extLst>
          </p:cNvPr>
          <p:cNvSpPr txBox="1"/>
          <p:nvPr/>
        </p:nvSpPr>
        <p:spPr>
          <a:xfrm>
            <a:off x="228600" y="2168268"/>
            <a:ext cx="21209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Iteration 0: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E8472-1D25-2D1B-827A-50860A6401DB}"/>
              </a:ext>
            </a:extLst>
          </p:cNvPr>
          <p:cNvSpPr txBox="1"/>
          <p:nvPr/>
        </p:nvSpPr>
        <p:spPr>
          <a:xfrm>
            <a:off x="1707558" y="3925480"/>
            <a:ext cx="22831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Iteration 1: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FFB41-92BA-4204-73F4-28AFBDD472BA}"/>
              </a:ext>
            </a:extLst>
          </p:cNvPr>
          <p:cNvSpPr txBox="1"/>
          <p:nvPr/>
        </p:nvSpPr>
        <p:spPr>
          <a:xfrm>
            <a:off x="662422" y="2591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x[]: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0162650"/>
      </p:ext>
    </p:extLst>
  </p:cSld>
  <p:clrMapOvr>
    <a:masterClrMapping/>
  </p:clrMapOvr>
  <p:transition spd="med" advTm="2978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375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We are still using global memory for everything</a:t>
            </a:r>
            <a:endParaRPr lang="en-GB" sz="2400" i="1" dirty="0"/>
          </a:p>
          <a:p>
            <a:pPr>
              <a:defRPr/>
            </a:pPr>
            <a:r>
              <a:rPr lang="en-GB" sz="2400" dirty="0"/>
              <a:t>Optimization: have each work-group use local memory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65E4477-CD29-B2DC-2432-863FBAEA7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86650"/>
              </p:ext>
            </p:extLst>
          </p:nvPr>
        </p:nvGraphicFramePr>
        <p:xfrm>
          <a:off x="2005185" y="2591951"/>
          <a:ext cx="876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932073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05524465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895680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1534569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9110916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686609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362780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13690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3764055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90413036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80277847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9876941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4866812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7688817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89392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6825032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823293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7339338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11576234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334184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854174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3827123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28260388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1491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DA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91BF67C-D228-1351-5657-8275F5C6DFD4}"/>
              </a:ext>
            </a:extLst>
          </p:cNvPr>
          <p:cNvSpPr/>
          <p:nvPr/>
        </p:nvSpPr>
        <p:spPr>
          <a:xfrm rot="16200000">
            <a:off x="5044628" y="2251421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8EE0-667A-602E-9CCC-8CB8B97556E1}"/>
              </a:ext>
            </a:extLst>
          </p:cNvPr>
          <p:cNvSpPr txBox="1"/>
          <p:nvPr/>
        </p:nvSpPr>
        <p:spPr>
          <a:xfrm>
            <a:off x="4352216" y="3571212"/>
            <a:ext cx="480254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 (Global Addresses 8 to 15)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FC783E-48ED-42FA-0041-71F80EE73DD7}"/>
              </a:ext>
            </a:extLst>
          </p:cNvPr>
          <p:cNvGraphicFramePr>
            <a:graphicFrameLocks noGrp="1"/>
          </p:cNvGraphicFramePr>
          <p:nvPr/>
        </p:nvGraphicFramePr>
        <p:xfrm>
          <a:off x="4156602" y="4326427"/>
          <a:ext cx="21393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396E7A-024E-A11C-4227-6D012C981D93}"/>
              </a:ext>
            </a:extLst>
          </p:cNvPr>
          <p:cNvSpPr txBox="1"/>
          <p:nvPr/>
        </p:nvSpPr>
        <p:spPr>
          <a:xfrm>
            <a:off x="2104394" y="4337440"/>
            <a:ext cx="20597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x[] before: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634E05-F5C7-7322-854B-EEE22DA08165}"/>
              </a:ext>
            </a:extLst>
          </p:cNvPr>
          <p:cNvSpPr/>
          <p:nvPr/>
        </p:nvSpPr>
        <p:spPr bwMode="auto">
          <a:xfrm>
            <a:off x="4263874" y="4936216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A22950FA-CB6F-C82F-2A2A-09E4FD886645}"/>
              </a:ext>
            </a:extLst>
          </p:cNvPr>
          <p:cNvGraphicFramePr>
            <a:graphicFrameLocks noGrp="1"/>
          </p:cNvGraphicFramePr>
          <p:nvPr/>
        </p:nvGraphicFramePr>
        <p:xfrm>
          <a:off x="4153466" y="5405636"/>
          <a:ext cx="21393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F5377E-4ACF-9864-9F8B-46B132371F1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63874" y="4697267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A9EC52-74C8-7932-72D5-EFD67E440139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495743" y="4680152"/>
            <a:ext cx="850957" cy="2958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BEAE53-295A-F08B-BC48-34F0DCCB3F91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260328" y="5207868"/>
            <a:ext cx="139372" cy="196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F8BE87-275A-F560-DA91-D82694E2B33C}"/>
              </a:ext>
            </a:extLst>
          </p:cNvPr>
          <p:cNvSpPr txBox="1"/>
          <p:nvPr/>
        </p:nvSpPr>
        <p:spPr>
          <a:xfrm>
            <a:off x="4445163" y="4989067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CF3E05-1459-5616-1D9D-124677EEE8A1}"/>
              </a:ext>
            </a:extLst>
          </p:cNvPr>
          <p:cNvSpPr txBox="1"/>
          <p:nvPr/>
        </p:nvSpPr>
        <p:spPr>
          <a:xfrm>
            <a:off x="2200562" y="5423314"/>
            <a:ext cx="20597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x[] after: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3B1D52-8E30-9C1E-7AEF-6F587E82CD2F}"/>
              </a:ext>
            </a:extLst>
          </p:cNvPr>
          <p:cNvSpPr txBox="1"/>
          <p:nvPr/>
        </p:nvSpPr>
        <p:spPr>
          <a:xfrm>
            <a:off x="6503015" y="4331339"/>
            <a:ext cx="39814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Addresses 0 to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B2BD0-8ED0-D8F2-08DD-F5DBC5B40D28}"/>
              </a:ext>
            </a:extLst>
          </p:cNvPr>
          <p:cNvSpPr txBox="1"/>
          <p:nvPr/>
        </p:nvSpPr>
        <p:spPr>
          <a:xfrm>
            <a:off x="228600" y="2168268"/>
            <a:ext cx="21209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Iteration 0: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E8472-1D25-2D1B-827A-50860A6401DB}"/>
              </a:ext>
            </a:extLst>
          </p:cNvPr>
          <p:cNvSpPr txBox="1"/>
          <p:nvPr/>
        </p:nvSpPr>
        <p:spPr>
          <a:xfrm>
            <a:off x="1707558" y="3925480"/>
            <a:ext cx="22831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Iteration 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798F2-2A74-601A-BBF1-2ADF6306C00F}"/>
              </a:ext>
            </a:extLst>
          </p:cNvPr>
          <p:cNvSpPr txBox="1"/>
          <p:nvPr/>
        </p:nvSpPr>
        <p:spPr>
          <a:xfrm>
            <a:off x="2680962" y="2083722"/>
            <a:ext cx="948168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stores result back to global memory at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(via separate output array)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59E0ED-685D-C0E1-CA76-660847AC0E9A}"/>
              </a:ext>
            </a:extLst>
          </p:cNvPr>
          <p:cNvCxnSpPr>
            <a:cxnSpLocks/>
          </p:cNvCxnSpPr>
          <p:nvPr/>
        </p:nvCxnSpPr>
        <p:spPr>
          <a:xfrm flipH="1">
            <a:off x="2310780" y="2332343"/>
            <a:ext cx="393248" cy="25525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1FB3E1-0F70-3CBF-43EA-959A9EDC0ED9}"/>
              </a:ext>
            </a:extLst>
          </p:cNvPr>
          <p:cNvSpPr txBox="1"/>
          <p:nvPr/>
        </p:nvSpPr>
        <p:spPr>
          <a:xfrm>
            <a:off x="662422" y="2591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x[]: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338143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375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dirty="0"/>
              <a:t>Why don’t we store work-items sequentially in local memory?</a:t>
            </a:r>
          </a:p>
          <a:p>
            <a:pPr lvl="1">
              <a:defRPr/>
            </a:pPr>
            <a:r>
              <a:rPr lang="en-GB" dirty="0"/>
              <a:t>Would require memory for input and outputs (local memory is small)</a:t>
            </a:r>
          </a:p>
          <a:p>
            <a:pPr lvl="1">
              <a:defRPr/>
            </a:pPr>
            <a:r>
              <a:rPr lang="en-GB" dirty="0"/>
              <a:t>Local memory can be less sensitive to non-sequential access patterns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Optimizing use of local memory is very important</a:t>
            </a:r>
          </a:p>
          <a:p>
            <a:pPr lvl="1">
              <a:defRPr/>
            </a:pPr>
            <a:r>
              <a:rPr lang="en-GB" dirty="0"/>
              <a:t>Work performed by work-group often limited to what can fit in local memory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We can reduce the memory for the previous example</a:t>
            </a:r>
          </a:p>
          <a:p>
            <a:pPr lvl="1">
              <a:defRPr/>
            </a:pPr>
            <a:r>
              <a:rPr lang="en-GB" dirty="0"/>
              <a:t>Don’t copy the work-group inputs</a:t>
            </a:r>
          </a:p>
          <a:p>
            <a:pPr lvl="1">
              <a:defRPr/>
            </a:pPr>
            <a:r>
              <a:rPr lang="en-GB" dirty="0"/>
              <a:t>Perform the first iteration of adds from global memory</a:t>
            </a:r>
          </a:p>
          <a:p>
            <a:pPr lvl="1">
              <a:defRPr/>
            </a:pP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211485"/>
      </p:ext>
    </p:extLst>
  </p:cSld>
  <p:clrMapOvr>
    <a:masterClrMapping/>
  </p:clrMapOvr>
  <p:transition spd="med" advTm="2978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375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Local memory optimization</a:t>
            </a:r>
            <a:endParaRPr lang="en-GB" sz="2400" i="1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65E4477-CD29-B2DC-2432-863FBAEA7E0B}"/>
              </a:ext>
            </a:extLst>
          </p:cNvPr>
          <p:cNvGraphicFramePr>
            <a:graphicFrameLocks noGrp="1"/>
          </p:cNvGraphicFramePr>
          <p:nvPr/>
        </p:nvGraphicFramePr>
        <p:xfrm>
          <a:off x="2005185" y="2591951"/>
          <a:ext cx="876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932073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05524465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895680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1534569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9110916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686609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362780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13690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3764055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90413036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80277847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9876941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4866812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7688817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89392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6825032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823293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7339338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11576234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334184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854174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3827123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28260388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1491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91BF67C-D228-1351-5657-8275F5C6DFD4}"/>
              </a:ext>
            </a:extLst>
          </p:cNvPr>
          <p:cNvSpPr/>
          <p:nvPr/>
        </p:nvSpPr>
        <p:spPr>
          <a:xfrm rot="16200000">
            <a:off x="5044628" y="2251421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8EE0-667A-602E-9CCC-8CB8B97556E1}"/>
              </a:ext>
            </a:extLst>
          </p:cNvPr>
          <p:cNvSpPr txBox="1"/>
          <p:nvPr/>
        </p:nvSpPr>
        <p:spPr>
          <a:xfrm>
            <a:off x="4352216" y="3571212"/>
            <a:ext cx="480254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 (Global Addresses 8 to 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AE8-6E23-99FE-CC35-DC81787739C5}"/>
              </a:ext>
            </a:extLst>
          </p:cNvPr>
          <p:cNvSpPr txBox="1"/>
          <p:nvPr/>
        </p:nvSpPr>
        <p:spPr>
          <a:xfrm>
            <a:off x="619798" y="25661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x[]: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2C2C4B-D50F-FC86-B6F0-FA169C2B28A8}"/>
              </a:ext>
            </a:extLst>
          </p:cNvPr>
          <p:cNvSpPr txBox="1"/>
          <p:nvPr/>
        </p:nvSpPr>
        <p:spPr>
          <a:xfrm>
            <a:off x="228600" y="2168268"/>
            <a:ext cx="21209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Iteration 0: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FC783E-48ED-42FA-0041-71F80EE7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558"/>
              </p:ext>
            </p:extLst>
          </p:nvPr>
        </p:nvGraphicFramePr>
        <p:xfrm>
          <a:off x="4156602" y="4326427"/>
          <a:ext cx="21393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396E7A-024E-A11C-4227-6D012C981D93}"/>
              </a:ext>
            </a:extLst>
          </p:cNvPr>
          <p:cNvSpPr txBox="1"/>
          <p:nvPr/>
        </p:nvSpPr>
        <p:spPr>
          <a:xfrm>
            <a:off x="2513186" y="4337440"/>
            <a:ext cx="147753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x[]: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634E05-F5C7-7322-854B-EEE22DA08165}"/>
              </a:ext>
            </a:extLst>
          </p:cNvPr>
          <p:cNvSpPr/>
          <p:nvPr/>
        </p:nvSpPr>
        <p:spPr bwMode="auto">
          <a:xfrm>
            <a:off x="4263874" y="4936216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A22950FA-CB6F-C82F-2A2A-09E4FD886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56755"/>
              </p:ext>
            </p:extLst>
          </p:nvPr>
        </p:nvGraphicFramePr>
        <p:xfrm>
          <a:off x="4153466" y="5405636"/>
          <a:ext cx="10358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F5377E-4ACF-9864-9F8B-46B132371F1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63874" y="4697267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A9EC52-74C8-7932-72D5-EFD67E440139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495743" y="4697267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8089C7A-72C5-0A0C-6DD0-91CC21103A24}"/>
              </a:ext>
            </a:extLst>
          </p:cNvPr>
          <p:cNvSpPr/>
          <p:nvPr/>
        </p:nvSpPr>
        <p:spPr bwMode="auto">
          <a:xfrm>
            <a:off x="4776384" y="4925202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A3CCA-9C49-0817-14AA-8A29C5A04F2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776384" y="4686253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53085D-1A0E-2ACC-ADE0-962D9B46CAE5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5008253" y="4686253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3EACD47-7EE2-2EB3-6AC2-A8ED0A0AEB7F}"/>
              </a:ext>
            </a:extLst>
          </p:cNvPr>
          <p:cNvSpPr/>
          <p:nvPr/>
        </p:nvSpPr>
        <p:spPr bwMode="auto">
          <a:xfrm>
            <a:off x="5323684" y="4935517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EE4CEB-8C26-A82E-6760-E5D1AEB4319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323684" y="4696568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9D0649-6909-2A7A-38AE-2771DE9371F8}"/>
              </a:ext>
            </a:extLst>
          </p:cNvPr>
          <p:cNvCxnSpPr>
            <a:cxnSpLocks/>
            <a:endCxn id="36" idx="7"/>
          </p:cNvCxnSpPr>
          <p:nvPr/>
        </p:nvCxnSpPr>
        <p:spPr>
          <a:xfrm flipH="1">
            <a:off x="5555553" y="4696568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56931FC-F96B-0302-47A0-0A3C931B9F2E}"/>
              </a:ext>
            </a:extLst>
          </p:cNvPr>
          <p:cNvSpPr/>
          <p:nvPr/>
        </p:nvSpPr>
        <p:spPr bwMode="auto">
          <a:xfrm>
            <a:off x="5870984" y="4937237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1B41B1-5EAE-0959-6F7A-9D7928995A0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870984" y="4698288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734B7F-E086-8A45-5E8D-639A74F2F0E4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6102853" y="4698288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BEAE53-295A-F08B-BC48-34F0DCCB3F91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260328" y="5207868"/>
            <a:ext cx="139372" cy="196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4E1073-AEE4-7CA7-6AFD-5A6EA933B3E8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4495743" y="5196854"/>
            <a:ext cx="416467" cy="20706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7B8B0D-32DA-3FC8-5674-2A50D5CED1A3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4776384" y="5207169"/>
            <a:ext cx="683126" cy="196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81AB0C-5490-B063-47E5-8B63D5D0F677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5048036" y="5208889"/>
            <a:ext cx="958774" cy="19502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F8BE87-275A-F560-DA91-D82694E2B33C}"/>
              </a:ext>
            </a:extLst>
          </p:cNvPr>
          <p:cNvSpPr txBox="1"/>
          <p:nvPr/>
        </p:nvSpPr>
        <p:spPr>
          <a:xfrm>
            <a:off x="4445163" y="4989067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51D9F5-8A1F-DAE8-5D9E-77F70477A07B}"/>
              </a:ext>
            </a:extLst>
          </p:cNvPr>
          <p:cNvSpPr txBox="1"/>
          <p:nvPr/>
        </p:nvSpPr>
        <p:spPr>
          <a:xfrm>
            <a:off x="4966891" y="4989067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481009-4653-3170-A135-A31A94DB630D}"/>
              </a:ext>
            </a:extLst>
          </p:cNvPr>
          <p:cNvSpPr txBox="1"/>
          <p:nvPr/>
        </p:nvSpPr>
        <p:spPr>
          <a:xfrm>
            <a:off x="5538048" y="4975300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E35710-F758-A9CA-1597-8D9C63334583}"/>
              </a:ext>
            </a:extLst>
          </p:cNvPr>
          <p:cNvSpPr txBox="1"/>
          <p:nvPr/>
        </p:nvSpPr>
        <p:spPr>
          <a:xfrm>
            <a:off x="6075316" y="4995732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0E35A7-A2D3-9549-20D8-D7CCF8653F79}"/>
              </a:ext>
            </a:extLst>
          </p:cNvPr>
          <p:cNvSpPr txBox="1"/>
          <p:nvPr/>
        </p:nvSpPr>
        <p:spPr>
          <a:xfrm>
            <a:off x="1707558" y="3925480"/>
            <a:ext cx="22831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Iteration 0: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CF3E05-1459-5616-1D9D-124677EEE8A1}"/>
              </a:ext>
            </a:extLst>
          </p:cNvPr>
          <p:cNvSpPr txBox="1"/>
          <p:nvPr/>
        </p:nvSpPr>
        <p:spPr>
          <a:xfrm>
            <a:off x="2684660" y="5423314"/>
            <a:ext cx="20597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3B1D52-8E30-9C1E-7AEF-6F587E82CD2F}"/>
              </a:ext>
            </a:extLst>
          </p:cNvPr>
          <p:cNvSpPr txBox="1"/>
          <p:nvPr/>
        </p:nvSpPr>
        <p:spPr>
          <a:xfrm>
            <a:off x="6596279" y="4209199"/>
            <a:ext cx="3981428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1</a:t>
            </a:r>
            <a:r>
              <a:rPr lang="en-US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device iteration using global addresses 8 to 15 for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2D62A-623D-954B-AFEE-73CEB3910403}"/>
              </a:ext>
            </a:extLst>
          </p:cNvPr>
          <p:cNvSpPr txBox="1"/>
          <p:nvPr/>
        </p:nvSpPr>
        <p:spPr>
          <a:xfrm>
            <a:off x="6527647" y="5454961"/>
            <a:ext cx="420211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size of local memory by 2x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955410"/>
      </p:ext>
    </p:extLst>
  </p:cSld>
  <p:clrMapOvr>
    <a:masterClrMapping/>
  </p:clrMapOvr>
  <p:transition spd="med" advTm="2978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3390" y="1026413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0E629B-48E0-1F55-1BC6-93DF8121586D}"/>
              </a:ext>
            </a:extLst>
          </p:cNvPr>
          <p:cNvSpPr txBox="1">
            <a:spLocks/>
          </p:cNvSpPr>
          <p:nvPr/>
        </p:nvSpPr>
        <p:spPr>
          <a:xfrm>
            <a:off x="822438" y="1026533"/>
            <a:ext cx="11034617" cy="375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Local memory optimization</a:t>
            </a:r>
            <a:endParaRPr lang="en-GB" sz="2400" i="1" dirty="0"/>
          </a:p>
          <a:p>
            <a:pPr lvl="1">
              <a:defRPr/>
            </a:pPr>
            <a:endParaRPr lang="en-GB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D8D07D-2C74-DE54-0DB1-652095456B64}"/>
              </a:ext>
            </a:extLst>
          </p:cNvPr>
          <p:cNvSpPr txBox="1">
            <a:spLocks/>
          </p:cNvSpPr>
          <p:nvPr/>
        </p:nvSpPr>
        <p:spPr>
          <a:xfrm>
            <a:off x="1627012" y="0"/>
            <a:ext cx="10441059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30" eaLnBrk="1" hangingPunct="1">
              <a:defRPr sz="4400" b="1" baseline="0">
                <a:solidFill>
                  <a:srgbClr val="191EA2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41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6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88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03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24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04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765" defTabSz="410730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3600" dirty="0"/>
              <a:t>SYCL Accumulation: Strategy 6 </a:t>
            </a:r>
            <a:r>
              <a:rPr lang="en-US" sz="2800" dirty="0"/>
              <a:t>(Correct, Fast)</a:t>
            </a:r>
            <a:endParaRPr lang="en-US" sz="36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65E4477-CD29-B2DC-2432-863FBAEA7E0B}"/>
              </a:ext>
            </a:extLst>
          </p:cNvPr>
          <p:cNvGraphicFramePr>
            <a:graphicFrameLocks noGrp="1"/>
          </p:cNvGraphicFramePr>
          <p:nvPr/>
        </p:nvGraphicFramePr>
        <p:xfrm>
          <a:off x="2005185" y="2591951"/>
          <a:ext cx="87600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42208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1860290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99663076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67882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932073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05524465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895680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1534569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9110916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6866093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362780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0513690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3764055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904130364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802778470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9876941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48668127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7688817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75893922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6825032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0823293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773393381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411576234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113341848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5854174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3827123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28260388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51491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91BF67C-D228-1351-5657-8275F5C6DFD4}"/>
              </a:ext>
            </a:extLst>
          </p:cNvPr>
          <p:cNvSpPr/>
          <p:nvPr/>
        </p:nvSpPr>
        <p:spPr>
          <a:xfrm rot="16200000">
            <a:off x="5044628" y="2251421"/>
            <a:ext cx="370840" cy="2131778"/>
          </a:xfrm>
          <a:prstGeom prst="lef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8EE0-667A-602E-9CCC-8CB8B97556E1}"/>
              </a:ext>
            </a:extLst>
          </p:cNvPr>
          <p:cNvSpPr txBox="1"/>
          <p:nvPr/>
        </p:nvSpPr>
        <p:spPr>
          <a:xfrm>
            <a:off x="4352216" y="3571212"/>
            <a:ext cx="480254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Work-Group 1 (Global Addresses 8 to 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A4AE8-6E23-99FE-CC35-DC81787739C5}"/>
              </a:ext>
            </a:extLst>
          </p:cNvPr>
          <p:cNvSpPr txBox="1"/>
          <p:nvPr/>
        </p:nvSpPr>
        <p:spPr>
          <a:xfrm>
            <a:off x="619798" y="25661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x[]: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2C2C4B-D50F-FC86-B6F0-FA169C2B28A8}"/>
              </a:ext>
            </a:extLst>
          </p:cNvPr>
          <p:cNvSpPr txBox="1"/>
          <p:nvPr/>
        </p:nvSpPr>
        <p:spPr>
          <a:xfrm>
            <a:off x="228600" y="2168268"/>
            <a:ext cx="21209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Iteration 0: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96E7A-024E-A11C-4227-6D012C981D93}"/>
              </a:ext>
            </a:extLst>
          </p:cNvPr>
          <p:cNvSpPr txBox="1"/>
          <p:nvPr/>
        </p:nvSpPr>
        <p:spPr>
          <a:xfrm>
            <a:off x="2513186" y="4337440"/>
            <a:ext cx="20597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x[]: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634E05-F5C7-7322-854B-EEE22DA08165}"/>
              </a:ext>
            </a:extLst>
          </p:cNvPr>
          <p:cNvSpPr/>
          <p:nvPr/>
        </p:nvSpPr>
        <p:spPr bwMode="auto">
          <a:xfrm>
            <a:off x="4263874" y="4936216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A22950FA-CB6F-C82F-2A2A-09E4FD886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88424"/>
              </p:ext>
            </p:extLst>
          </p:nvPr>
        </p:nvGraphicFramePr>
        <p:xfrm>
          <a:off x="4153466" y="5405636"/>
          <a:ext cx="10358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F5377E-4ACF-9864-9F8B-46B132371F1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63874" y="4697267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A9EC52-74C8-7932-72D5-EFD67E440139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495743" y="4697267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8089C7A-72C5-0A0C-6DD0-91CC21103A24}"/>
              </a:ext>
            </a:extLst>
          </p:cNvPr>
          <p:cNvSpPr/>
          <p:nvPr/>
        </p:nvSpPr>
        <p:spPr bwMode="auto">
          <a:xfrm>
            <a:off x="4776384" y="4925202"/>
            <a:ext cx="271652" cy="2716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A3CCA-9C49-0817-14AA-8A29C5A04F2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776384" y="4686253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53085D-1A0E-2ACC-ADE0-962D9B46CAE5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5008253" y="4686253"/>
            <a:ext cx="39783" cy="278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BEAE53-295A-F08B-BC48-34F0DCCB3F91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260328" y="5207868"/>
            <a:ext cx="139372" cy="196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4E1073-AEE4-7CA7-6AFD-5A6EA933B3E8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4816167" y="5196854"/>
            <a:ext cx="96043" cy="22646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F8BE87-275A-F560-DA91-D82694E2B33C}"/>
              </a:ext>
            </a:extLst>
          </p:cNvPr>
          <p:cNvSpPr txBox="1"/>
          <p:nvPr/>
        </p:nvSpPr>
        <p:spPr>
          <a:xfrm>
            <a:off x="4445163" y="4989067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51D9F5-8A1F-DAE8-5D9E-77F70477A07B}"/>
              </a:ext>
            </a:extLst>
          </p:cNvPr>
          <p:cNvSpPr txBox="1"/>
          <p:nvPr/>
        </p:nvSpPr>
        <p:spPr>
          <a:xfrm>
            <a:off x="4966891" y="4989067"/>
            <a:ext cx="264430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0E35A7-A2D3-9549-20D8-D7CCF8653F79}"/>
              </a:ext>
            </a:extLst>
          </p:cNvPr>
          <p:cNvSpPr txBox="1"/>
          <p:nvPr/>
        </p:nvSpPr>
        <p:spPr>
          <a:xfrm>
            <a:off x="1707558" y="3925480"/>
            <a:ext cx="22831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Iteration 1: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CF3E05-1459-5616-1D9D-124677EEE8A1}"/>
              </a:ext>
            </a:extLst>
          </p:cNvPr>
          <p:cNvSpPr txBox="1"/>
          <p:nvPr/>
        </p:nvSpPr>
        <p:spPr>
          <a:xfrm>
            <a:off x="2652386" y="5423314"/>
            <a:ext cx="20597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3B1D52-8E30-9C1E-7AEF-6F587E82CD2F}"/>
              </a:ext>
            </a:extLst>
          </p:cNvPr>
          <p:cNvSpPr txBox="1"/>
          <p:nvPr/>
        </p:nvSpPr>
        <p:spPr>
          <a:xfrm>
            <a:off x="5573755" y="4337440"/>
            <a:ext cx="511217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 device iterations use local memory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A12E66F-FE4B-6528-DE2E-B7F4CB81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14572"/>
              </p:ext>
            </p:extLst>
          </p:nvPr>
        </p:nvGraphicFramePr>
        <p:xfrm>
          <a:off x="4153090" y="4328093"/>
          <a:ext cx="10358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6016733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1758400482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2977476146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695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703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0105510"/>
      </p:ext>
    </p:extLst>
  </p:cSld>
  <p:clrMapOvr>
    <a:masterClrMapping/>
  </p:clrMapOvr>
  <p:transition spd="med" advTm="2978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8273733" cy="866180"/>
          </a:xfrm>
        </p:spPr>
        <p:txBody>
          <a:bodyPr/>
          <a:lstStyle/>
          <a:p>
            <a:r>
              <a:rPr lang="en-US" sz="3600" dirty="0"/>
              <a:t>Strategy 6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Divide input array into sections based on size of local memories</a:t>
            </a:r>
          </a:p>
          <a:p>
            <a:pPr>
              <a:defRPr/>
            </a:pPr>
            <a:r>
              <a:rPr lang="en-GB" sz="2400" dirty="0"/>
              <a:t>Assign each section to a work-group</a:t>
            </a:r>
          </a:p>
          <a:p>
            <a:pPr>
              <a:defRPr/>
            </a:pPr>
            <a:r>
              <a:rPr lang="en-GB" sz="2400" dirty="0"/>
              <a:t>Each work-group computes complete solution to sub-problem</a:t>
            </a:r>
          </a:p>
          <a:p>
            <a:pPr lvl="1">
              <a:defRPr/>
            </a:pPr>
            <a:r>
              <a:rPr lang="en-GB" sz="2000" dirty="0"/>
              <a:t>Uses local memory</a:t>
            </a:r>
          </a:p>
          <a:p>
            <a:pPr lvl="1">
              <a:defRPr/>
            </a:pPr>
            <a:r>
              <a:rPr lang="en-GB" sz="2000" dirty="0"/>
              <a:t>Leverages Strategy 1 to perform loop on device</a:t>
            </a:r>
          </a:p>
          <a:p>
            <a:pPr lvl="2">
              <a:defRPr/>
            </a:pPr>
            <a:r>
              <a:rPr lang="en-GB" sz="1400" dirty="0"/>
              <a:t>Made possible due to an synchronize of work-items within group</a:t>
            </a:r>
          </a:p>
          <a:p>
            <a:pPr lvl="1">
              <a:defRPr/>
            </a:pPr>
            <a:r>
              <a:rPr lang="en-GB" sz="2000" dirty="0"/>
              <a:t>Leverages Strategy 5 to output input and output arrays to save local memory</a:t>
            </a:r>
          </a:p>
          <a:p>
            <a:pPr>
              <a:defRPr/>
            </a:pPr>
            <a:r>
              <a:rPr lang="en-GB" sz="2400" dirty="0"/>
              <a:t>Host iterates until work-groups reduce inputs to a single output</a:t>
            </a:r>
          </a:p>
          <a:p>
            <a:pPr lvl="1">
              <a:defRPr/>
            </a:pPr>
            <a:r>
              <a:rPr lang="en-GB" sz="2000" dirty="0"/>
              <a:t>Leverages Strategy 4 to store outputs sequentially without work-group synchronization</a:t>
            </a:r>
          </a:p>
          <a:p>
            <a:pPr>
              <a:defRPr/>
            </a:pPr>
            <a:r>
              <a:rPr lang="en-GB" sz="2400" dirty="0"/>
              <a:t>See examples accum_strategy6_1_bad.cpp, accum_strategy6_[2-3].cpp</a:t>
            </a:r>
          </a:p>
          <a:p>
            <a:pPr lvl="1">
              <a:defRPr/>
            </a:pPr>
            <a:r>
              <a:rPr lang="en-GB" sz="2000" dirty="0"/>
              <a:t>Demonstrates a subtle race condition and several optimizations</a:t>
            </a:r>
          </a:p>
          <a:p>
            <a:pPr lvl="1">
              <a:defRPr/>
            </a:pPr>
            <a:r>
              <a:rPr lang="en-GB" sz="2000" dirty="0"/>
              <a:t>Reduces 1B accumulation to under 2 seconds</a:t>
            </a:r>
          </a:p>
          <a:p>
            <a:pPr lvl="1">
              <a:defRPr/>
            </a:pPr>
            <a:r>
              <a:rPr lang="en-GB" sz="2000" dirty="0"/>
              <a:t>Can be used as a template for any reduction operation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2758189"/>
      </p:ext>
    </p:extLst>
  </p:cSld>
  <p:clrMapOvr>
    <a:masterClrMapping/>
  </p:clrMapOvr>
  <p:transition spd="med" advTm="2978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8273733" cy="866180"/>
          </a:xfrm>
        </p:spPr>
        <p:txBody>
          <a:bodyPr/>
          <a:lstStyle/>
          <a:p>
            <a:r>
              <a:rPr lang="en-US" sz="3600" dirty="0"/>
              <a:t>SYCL Accumulation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615359" y="1067298"/>
            <a:ext cx="11452712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Work-items can execute in any order</a:t>
            </a:r>
          </a:p>
          <a:p>
            <a:pPr lvl="1">
              <a:defRPr/>
            </a:pPr>
            <a:r>
              <a:rPr lang="en-GB" sz="2000" dirty="0"/>
              <a:t>Need to be careful with synchronization</a:t>
            </a:r>
          </a:p>
          <a:p>
            <a:pPr lvl="1">
              <a:defRPr/>
            </a:pPr>
            <a:r>
              <a:rPr lang="en-GB" sz="2000" dirty="0"/>
              <a:t>Unsynchronized work-items can cause numerous race conditions</a:t>
            </a:r>
          </a:p>
          <a:p>
            <a:pPr>
              <a:defRPr/>
            </a:pPr>
            <a:r>
              <a:rPr lang="en-GB" sz="2400" dirty="0"/>
              <a:t>Work-groups can synchronize work-items within group</a:t>
            </a:r>
          </a:p>
          <a:p>
            <a:pPr>
              <a:defRPr/>
            </a:pPr>
            <a:r>
              <a:rPr lang="en-GB" sz="2400" dirty="0"/>
              <a:t>General strategy: decompose problem into sections, assign to work-group</a:t>
            </a:r>
          </a:p>
          <a:p>
            <a:pPr lvl="1">
              <a:defRPr/>
            </a:pPr>
            <a:r>
              <a:rPr lang="en-GB" sz="2000" dirty="0"/>
              <a:t>Need to be careful with synchronization of work-groups</a:t>
            </a:r>
          </a:p>
          <a:p>
            <a:pPr lvl="1">
              <a:defRPr/>
            </a:pPr>
            <a:r>
              <a:rPr lang="en-GB" sz="2000" dirty="0"/>
              <a:t>Work-groups can have same race conditions as work-items (same fundamental problem)</a:t>
            </a:r>
          </a:p>
          <a:p>
            <a:pPr lvl="1">
              <a:defRPr/>
            </a:pPr>
            <a:r>
              <a:rPr lang="en-GB" sz="2000" dirty="0"/>
              <a:t>Need to ensure output from one group doesn’t overwrite input to another</a:t>
            </a:r>
          </a:p>
          <a:p>
            <a:pPr>
              <a:defRPr/>
            </a:pPr>
            <a:r>
              <a:rPr lang="en-GB" sz="2400" dirty="0"/>
              <a:t>Leverage local memory for each work-group</a:t>
            </a:r>
          </a:p>
          <a:p>
            <a:pPr lvl="1">
              <a:defRPr/>
            </a:pPr>
            <a:r>
              <a:rPr lang="en-GB" sz="2000" dirty="0"/>
              <a:t>Faster than global memory, but limited in size</a:t>
            </a:r>
          </a:p>
          <a:p>
            <a:pPr>
              <a:defRPr/>
            </a:pPr>
            <a:r>
              <a:rPr lang="en-GB" sz="2400" dirty="0"/>
              <a:t>Optimization of local memory and work-group size important</a:t>
            </a:r>
          </a:p>
          <a:p>
            <a:pPr lvl="1">
              <a:defRPr/>
            </a:pPr>
            <a:r>
              <a:rPr lang="en-GB" sz="2000" dirty="0"/>
              <a:t>Differs for each 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337057"/>
      </p:ext>
    </p:extLst>
  </p:cSld>
  <p:clrMapOvr>
    <a:masterClrMapping/>
  </p:clrMapOvr>
  <p:transition spd="med" advTm="2978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10036796" cy="866180"/>
          </a:xfrm>
        </p:spPr>
        <p:txBody>
          <a:bodyPr/>
          <a:lstStyle/>
          <a:p>
            <a:r>
              <a:rPr lang="en-US" sz="3600" dirty="0"/>
              <a:t>SYCL Accumulation: Strategy 1 (Incorrect)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69846B-A6F7-FAD2-C2BF-1E77B318D2CB}"/>
              </a:ext>
            </a:extLst>
          </p:cNvPr>
          <p:cNvSpPr/>
          <p:nvPr/>
        </p:nvSpPr>
        <p:spPr bwMode="auto">
          <a:xfrm>
            <a:off x="2869581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D0044-E224-5C62-DB08-8ED2873BD2B8}"/>
              </a:ext>
            </a:extLst>
          </p:cNvPr>
          <p:cNvSpPr/>
          <p:nvPr/>
        </p:nvSpPr>
        <p:spPr bwMode="auto">
          <a:xfrm>
            <a:off x="4913533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0F0124-6423-500B-FA38-9C2A83D21512}"/>
              </a:ext>
            </a:extLst>
          </p:cNvPr>
          <p:cNvSpPr/>
          <p:nvPr/>
        </p:nvSpPr>
        <p:spPr bwMode="auto">
          <a:xfrm>
            <a:off x="6957485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8295FB-C003-5730-6549-F20D20CEDDBE}"/>
              </a:ext>
            </a:extLst>
          </p:cNvPr>
          <p:cNvSpPr/>
          <p:nvPr/>
        </p:nvSpPr>
        <p:spPr bwMode="auto">
          <a:xfrm>
            <a:off x="9001437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D6C1D-FD71-7AF7-A72C-9D5908AA66F8}"/>
              </a:ext>
            </a:extLst>
          </p:cNvPr>
          <p:cNvCxnSpPr>
            <a:endCxn id="5" idx="1"/>
          </p:cNvCxnSpPr>
          <p:nvPr/>
        </p:nvCxnSpPr>
        <p:spPr>
          <a:xfrm>
            <a:off x="2586472" y="3912525"/>
            <a:ext cx="334751" cy="5745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ECC84F-E0C3-2420-2846-55D47C3EC88D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17057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77A576-FE05-3C87-86A2-C0FC739525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7878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A671EF-6232-AA94-CB21-29E25572ADB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214524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D94FA-6C6F-5051-81C8-F72168B85CD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258476" y="3886704"/>
            <a:ext cx="428786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510266-A3FF-296C-30DE-029CCD3F9D0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52529" y="3919658"/>
            <a:ext cx="356598" cy="567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08E13-1C4C-1278-347D-455286CE7640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9302428" y="3912524"/>
            <a:ext cx="300991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5FB776-150B-9A91-1E63-0B67060BF49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666686" y="3886704"/>
            <a:ext cx="386393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A13BF59-B8FB-A7F3-CEAC-627E5831C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71422"/>
              </p:ext>
            </p:extLst>
          </p:nvPr>
        </p:nvGraphicFramePr>
        <p:xfrm>
          <a:off x="2032000" y="381495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BDD71D-2A1A-909E-3020-943FC9B0DE4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586472" y="4788069"/>
            <a:ext cx="459426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22DB7A-63D2-2A70-6CC3-6756332C3C38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600370" y="4788069"/>
            <a:ext cx="1489480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1070442" y="1023194"/>
            <a:ext cx="10593366" cy="481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After 1</a:t>
            </a:r>
            <a:r>
              <a:rPr lang="en-GB" sz="2400" baseline="30000" dirty="0"/>
              <a:t>st</a:t>
            </a:r>
            <a:r>
              <a:rPr lang="en-GB" sz="2400" dirty="0"/>
              <a:t> iteration, some work-items have nothing to add</a:t>
            </a:r>
          </a:p>
          <a:p>
            <a:pPr lvl="1">
              <a:defRPr/>
            </a:pPr>
            <a:r>
              <a:rPr lang="en-GB" sz="2000" dirty="0"/>
              <a:t>We need to either:</a:t>
            </a:r>
            <a:r>
              <a:rPr lang="en-GB" sz="1400" dirty="0"/>
              <a:t> </a:t>
            </a:r>
          </a:p>
          <a:p>
            <a:pPr lvl="2">
              <a:defRPr/>
            </a:pPr>
            <a:r>
              <a:rPr lang="en-GB" sz="1600" dirty="0"/>
              <a:t>1) Change the number of work-items each iteration (usually not a good idea)</a:t>
            </a:r>
          </a:p>
          <a:p>
            <a:pPr lvl="2">
              <a:defRPr/>
            </a:pPr>
            <a:r>
              <a:rPr lang="en-GB" sz="1600" dirty="0"/>
              <a:t>2) Make sure each work-item doesn’t add if not supposed to</a:t>
            </a:r>
          </a:p>
          <a:p>
            <a:pPr lvl="1">
              <a:defRPr/>
            </a:pPr>
            <a:r>
              <a:rPr lang="en-GB" sz="2000" dirty="0"/>
              <a:t>Option 2 is more common</a:t>
            </a:r>
          </a:p>
          <a:p>
            <a:pPr lvl="2">
              <a:defRPr/>
            </a:pPr>
            <a:r>
              <a:rPr lang="en-GB" sz="1600" dirty="0"/>
              <a:t>Code becomes: if (2*i + 1 &lt; </a:t>
            </a:r>
            <a:r>
              <a:rPr lang="en-GB" sz="1600" dirty="0" err="1"/>
              <a:t>inputs_remaining</a:t>
            </a:r>
            <a:r>
              <a:rPr lang="en-GB" sz="1600" dirty="0"/>
              <a:t>) x[i] = x[2*i] + x[2*i</a:t>
            </a:r>
            <a:r>
              <a:rPr lang="en-GB" sz="1600" i="1" dirty="0"/>
              <a:t> </a:t>
            </a:r>
            <a:r>
              <a:rPr lang="en-GB" sz="1600" dirty="0"/>
              <a:t>+ 1];</a:t>
            </a:r>
          </a:p>
          <a:p>
            <a:pPr lvl="2">
              <a:defRPr/>
            </a:pPr>
            <a:r>
              <a:rPr lang="en-GB" sz="1600" dirty="0"/>
              <a:t>Also protects against work-items accessing data outside allocated range</a:t>
            </a:r>
            <a:endParaRPr lang="en-GB" sz="1400" dirty="0"/>
          </a:p>
          <a:p>
            <a:pPr>
              <a:defRPr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12D91-5B0B-B405-0FBF-114CC06B0FA1}"/>
              </a:ext>
            </a:extLst>
          </p:cNvPr>
          <p:cNvSpPr txBox="1"/>
          <p:nvPr/>
        </p:nvSpPr>
        <p:spPr>
          <a:xfrm>
            <a:off x="691878" y="3814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D587-B5C2-0A7A-9EFD-CE5BCBD5F955}"/>
              </a:ext>
            </a:extLst>
          </p:cNvPr>
          <p:cNvSpPr txBox="1"/>
          <p:nvPr/>
        </p:nvSpPr>
        <p:spPr>
          <a:xfrm>
            <a:off x="9852768" y="4340574"/>
            <a:ext cx="2107782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work-items have no work to do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AF351CD-BB65-4EAD-BEE9-58D24B471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02253"/>
              </p:ext>
            </p:extLst>
          </p:nvPr>
        </p:nvGraphicFramePr>
        <p:xfrm>
          <a:off x="2032000" y="521986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89E88F3-001E-6E06-A2C8-DD313B7B3DE8}"/>
              </a:ext>
            </a:extLst>
          </p:cNvPr>
          <p:cNvSpPr txBox="1"/>
          <p:nvPr/>
        </p:nvSpPr>
        <p:spPr>
          <a:xfrm>
            <a:off x="822438" y="523087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C7213-0EF0-FD27-C8CA-BE91428E240B}"/>
              </a:ext>
            </a:extLst>
          </p:cNvPr>
          <p:cNvSpPr txBox="1"/>
          <p:nvPr/>
        </p:nvSpPr>
        <p:spPr>
          <a:xfrm>
            <a:off x="634849" y="34326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1: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A551D-6EC0-1067-E214-0D2C8DB1BA6F}"/>
              </a:ext>
            </a:extLst>
          </p:cNvPr>
          <p:cNvSpPr txBox="1"/>
          <p:nvPr/>
        </p:nvSpPr>
        <p:spPr>
          <a:xfrm>
            <a:off x="3219477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DB3D9-E589-3681-5D7D-C42B8C8F9906}"/>
              </a:ext>
            </a:extLst>
          </p:cNvPr>
          <p:cNvSpPr txBox="1"/>
          <p:nvPr/>
        </p:nvSpPr>
        <p:spPr>
          <a:xfrm>
            <a:off x="5252651" y="448074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BAAD-0AA6-E03C-9CFA-A076608EF02F}"/>
              </a:ext>
            </a:extLst>
          </p:cNvPr>
          <p:cNvSpPr txBox="1"/>
          <p:nvPr/>
        </p:nvSpPr>
        <p:spPr>
          <a:xfrm>
            <a:off x="7312144" y="448050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E203EE-0E5B-FE09-17F2-DBC1528A9F19}"/>
              </a:ext>
            </a:extLst>
          </p:cNvPr>
          <p:cNvSpPr txBox="1"/>
          <p:nvPr/>
        </p:nvSpPr>
        <p:spPr>
          <a:xfrm>
            <a:off x="9385891" y="4487078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433410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10438864" cy="866180"/>
          </a:xfrm>
        </p:spPr>
        <p:txBody>
          <a:bodyPr/>
          <a:lstStyle/>
          <a:p>
            <a:r>
              <a:rPr lang="en-US" sz="3600" dirty="0"/>
              <a:t>SYCL Accumulation: Strategy 1 (Incorrect)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69846B-A6F7-FAD2-C2BF-1E77B318D2CB}"/>
              </a:ext>
            </a:extLst>
          </p:cNvPr>
          <p:cNvSpPr/>
          <p:nvPr/>
        </p:nvSpPr>
        <p:spPr bwMode="auto">
          <a:xfrm>
            <a:off x="2869581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D0044-E224-5C62-DB08-8ED2873BD2B8}"/>
              </a:ext>
            </a:extLst>
          </p:cNvPr>
          <p:cNvSpPr/>
          <p:nvPr/>
        </p:nvSpPr>
        <p:spPr bwMode="auto">
          <a:xfrm>
            <a:off x="4913533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0F0124-6423-500B-FA38-9C2A83D21512}"/>
              </a:ext>
            </a:extLst>
          </p:cNvPr>
          <p:cNvSpPr/>
          <p:nvPr/>
        </p:nvSpPr>
        <p:spPr bwMode="auto">
          <a:xfrm>
            <a:off x="6957485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8295FB-C003-5730-6549-F20D20CEDDBE}"/>
              </a:ext>
            </a:extLst>
          </p:cNvPr>
          <p:cNvSpPr/>
          <p:nvPr/>
        </p:nvSpPr>
        <p:spPr bwMode="auto">
          <a:xfrm>
            <a:off x="9001437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D6C1D-FD71-7AF7-A72C-9D5908AA66F8}"/>
              </a:ext>
            </a:extLst>
          </p:cNvPr>
          <p:cNvCxnSpPr>
            <a:endCxn id="5" idx="1"/>
          </p:cNvCxnSpPr>
          <p:nvPr/>
        </p:nvCxnSpPr>
        <p:spPr>
          <a:xfrm>
            <a:off x="2586472" y="3912525"/>
            <a:ext cx="334751" cy="5745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ECC84F-E0C3-2420-2846-55D47C3EC88D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17057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77A576-FE05-3C87-86A2-C0FC739525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7878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A671EF-6232-AA94-CB21-29E25572ADB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214524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D94FA-6C6F-5051-81C8-F72168B85CD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258476" y="3886704"/>
            <a:ext cx="428786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510266-A3FF-296C-30DE-029CCD3F9D0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52529" y="3919658"/>
            <a:ext cx="356598" cy="567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08E13-1C4C-1278-347D-455286CE7640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9302428" y="3912524"/>
            <a:ext cx="300991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5FB776-150B-9A91-1E63-0B67060BF49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666686" y="3886704"/>
            <a:ext cx="386393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A13BF59-B8FB-A7F3-CEAC-627E5831C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01213"/>
              </p:ext>
            </p:extLst>
          </p:nvPr>
        </p:nvGraphicFramePr>
        <p:xfrm>
          <a:off x="2032000" y="381495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BDD71D-2A1A-909E-3020-943FC9B0DE4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586472" y="4788069"/>
            <a:ext cx="459426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1080220" y="1278312"/>
            <a:ext cx="10593366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Repeat this strategy until number of inputs “reduced” to 1</a:t>
            </a:r>
          </a:p>
          <a:p>
            <a:pPr>
              <a:defRPr/>
            </a:pPr>
            <a:r>
              <a:rPr lang="en-GB" sz="2400" dirty="0"/>
              <a:t>Limitation: each iteration uses half the work-items of previous iteration</a:t>
            </a:r>
          </a:p>
          <a:p>
            <a:pPr lvl="1">
              <a:defRPr/>
            </a:pPr>
            <a:r>
              <a:rPr lang="en-GB" sz="2000" dirty="0"/>
              <a:t>Accumulation does not achieve full utilization of most devices</a:t>
            </a:r>
          </a:p>
          <a:p>
            <a:pPr lvl="1">
              <a:defRPr/>
            </a:pPr>
            <a:r>
              <a:rPr lang="en-GB" sz="2000" dirty="0"/>
              <a:t>Reduction problems in general have this limitation on some architectures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12D91-5B0B-B405-0FBF-114CC06B0FA1}"/>
              </a:ext>
            </a:extLst>
          </p:cNvPr>
          <p:cNvSpPr txBox="1"/>
          <p:nvPr/>
        </p:nvSpPr>
        <p:spPr>
          <a:xfrm>
            <a:off x="691878" y="3814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D587-B5C2-0A7A-9EFD-CE5BCBD5F955}"/>
              </a:ext>
            </a:extLst>
          </p:cNvPr>
          <p:cNvSpPr txBox="1"/>
          <p:nvPr/>
        </p:nvSpPr>
        <p:spPr>
          <a:xfrm>
            <a:off x="9795260" y="4398671"/>
            <a:ext cx="2107782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work-items have no work to do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AF351CD-BB65-4EAD-BEE9-58D24B471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79145"/>
              </p:ext>
            </p:extLst>
          </p:nvPr>
        </p:nvGraphicFramePr>
        <p:xfrm>
          <a:off x="2032000" y="521986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285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89E88F3-001E-6E06-A2C8-DD313B7B3DE8}"/>
              </a:ext>
            </a:extLst>
          </p:cNvPr>
          <p:cNvSpPr txBox="1"/>
          <p:nvPr/>
        </p:nvSpPr>
        <p:spPr>
          <a:xfrm>
            <a:off x="822438" y="523087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27ECC-5D22-11C2-3913-57650DED8CAF}"/>
              </a:ext>
            </a:extLst>
          </p:cNvPr>
          <p:cNvSpPr txBox="1"/>
          <p:nvPr/>
        </p:nvSpPr>
        <p:spPr>
          <a:xfrm>
            <a:off x="1729805" y="5705753"/>
            <a:ext cx="28815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stored in a[0]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61E6D-C925-663A-D0A5-9BDC6A610411}"/>
              </a:ext>
            </a:extLst>
          </p:cNvPr>
          <p:cNvSpPr txBox="1"/>
          <p:nvPr/>
        </p:nvSpPr>
        <p:spPr>
          <a:xfrm>
            <a:off x="634849" y="34326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06A8A-C316-1353-9273-48A580B269C9}"/>
              </a:ext>
            </a:extLst>
          </p:cNvPr>
          <p:cNvSpPr txBox="1"/>
          <p:nvPr/>
        </p:nvSpPr>
        <p:spPr>
          <a:xfrm>
            <a:off x="3219477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FF2F3-09F4-C254-C612-B6E9D8AFF57C}"/>
              </a:ext>
            </a:extLst>
          </p:cNvPr>
          <p:cNvSpPr txBox="1"/>
          <p:nvPr/>
        </p:nvSpPr>
        <p:spPr>
          <a:xfrm>
            <a:off x="5252651" y="448074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3E9D7-C045-5D72-256D-847DD0C3D8A9}"/>
              </a:ext>
            </a:extLst>
          </p:cNvPr>
          <p:cNvSpPr txBox="1"/>
          <p:nvPr/>
        </p:nvSpPr>
        <p:spPr>
          <a:xfrm>
            <a:off x="7312144" y="448050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F69D9-6C86-D6B9-0284-47DC529DC393}"/>
              </a:ext>
            </a:extLst>
          </p:cNvPr>
          <p:cNvSpPr txBox="1"/>
          <p:nvPr/>
        </p:nvSpPr>
        <p:spPr>
          <a:xfrm>
            <a:off x="9385891" y="4487078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282405"/>
      </p:ext>
    </p:extLst>
  </p:cSld>
  <p:clrMapOvr>
    <a:masterClrMapping/>
  </p:clrMapOvr>
  <p:transition spd="med" advTm="2978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9965898" cy="866180"/>
          </a:xfrm>
        </p:spPr>
        <p:txBody>
          <a:bodyPr/>
          <a:lstStyle/>
          <a:p>
            <a:r>
              <a:rPr lang="en-US" sz="3600" dirty="0"/>
              <a:t>SYCL Accumulation: Strategy 1 (Incorrect)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1080220" y="1278312"/>
            <a:ext cx="10593366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What if there are an odd number of inputs?</a:t>
            </a:r>
          </a:p>
          <a:p>
            <a:pPr>
              <a:defRPr/>
            </a:pPr>
            <a:r>
              <a:rPr lang="en-GB" sz="2400" dirty="0"/>
              <a:t>One work-item will simply copy input instead of adding</a:t>
            </a:r>
          </a:p>
          <a:p>
            <a:pPr lvl="1">
              <a:defRPr/>
            </a:pPr>
            <a:r>
              <a:rPr lang="en-GB" sz="1800" dirty="0"/>
              <a:t>Next iteration will then have even number of inputs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5BB39E-1247-89E7-9295-3C804B87D674}"/>
              </a:ext>
            </a:extLst>
          </p:cNvPr>
          <p:cNvSpPr/>
          <p:nvPr/>
        </p:nvSpPr>
        <p:spPr bwMode="auto">
          <a:xfrm>
            <a:off x="2869581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F96EB0-3E43-1450-23C1-D2C47E5C3404}"/>
              </a:ext>
            </a:extLst>
          </p:cNvPr>
          <p:cNvSpPr/>
          <p:nvPr/>
        </p:nvSpPr>
        <p:spPr bwMode="auto">
          <a:xfrm>
            <a:off x="4913533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E997EE-BCB1-B7C5-2E66-B301A2EDAB4E}"/>
              </a:ext>
            </a:extLst>
          </p:cNvPr>
          <p:cNvSpPr/>
          <p:nvPr/>
        </p:nvSpPr>
        <p:spPr bwMode="auto">
          <a:xfrm>
            <a:off x="6957485" y="443543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85B2CF-EE90-49A6-259D-CFC4B09F6FA0}"/>
              </a:ext>
            </a:extLst>
          </p:cNvPr>
          <p:cNvCxnSpPr>
            <a:endCxn id="25" idx="1"/>
          </p:cNvCxnSpPr>
          <p:nvPr/>
        </p:nvCxnSpPr>
        <p:spPr>
          <a:xfrm>
            <a:off x="2586472" y="3912525"/>
            <a:ext cx="334751" cy="5745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140D33-7447-8E30-B1D4-C46B0509B7C5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317057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C603CF-ED29-A4B7-0237-E890871688D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578782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242F86-2E4E-2B73-F810-CB1BE97AB15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5214524" y="3912524"/>
            <a:ext cx="386393" cy="5745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AD86B2-530C-3F3E-D0CA-E8D4BA369712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7258476" y="3886704"/>
            <a:ext cx="428786" cy="6003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511838-80D3-E856-CDA1-7ABD1B07E8B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52529" y="3919658"/>
            <a:ext cx="356598" cy="567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4EA0D74B-4EA8-00F4-8B5C-FEF5DB1B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0387"/>
              </p:ext>
            </p:extLst>
          </p:nvPr>
        </p:nvGraphicFramePr>
        <p:xfrm>
          <a:off x="2032000" y="3814951"/>
          <a:ext cx="711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B9BCD-CF58-D7C8-C6D1-92E7BAC88F5D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2586472" y="4788069"/>
            <a:ext cx="459426" cy="4317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479BD4-EB63-F777-06E1-F6FFBD634381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600370" y="4788069"/>
            <a:ext cx="1489480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896245-F661-88D6-7BCA-8738C3342B94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4535377" y="4788069"/>
            <a:ext cx="2598425" cy="3966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2B0F9C-8EFF-FDDB-A2AE-CE75504464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24862" y="5032950"/>
            <a:ext cx="2641825" cy="200659"/>
          </a:xfrm>
          <a:prstGeom prst="bentConnector3">
            <a:avLst>
              <a:gd name="adj1" fmla="val 99936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B0B01F-6978-F502-DF16-CAFF0AF1AE2C}"/>
              </a:ext>
            </a:extLst>
          </p:cNvPr>
          <p:cNvSpPr txBox="1"/>
          <p:nvPr/>
        </p:nvSpPr>
        <p:spPr>
          <a:xfrm>
            <a:off x="691878" y="381495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before:</a:t>
            </a:r>
          </a:p>
        </p:txBody>
      </p:sp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03EFC239-D14B-3EE4-DBEF-9FD8A4219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89675"/>
              </p:ext>
            </p:extLst>
          </p:nvPr>
        </p:nvGraphicFramePr>
        <p:xfrm>
          <a:off x="2032000" y="5219862"/>
          <a:ext cx="711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85498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97602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87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09254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35398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4844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80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607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2C67231-7142-1D78-B53F-E1791815D8EC}"/>
              </a:ext>
            </a:extLst>
          </p:cNvPr>
          <p:cNvSpPr txBox="1"/>
          <p:nvPr/>
        </p:nvSpPr>
        <p:spPr>
          <a:xfrm>
            <a:off x="822438" y="5230875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x[] after: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F5FD1-BF62-215A-0D2E-2BEF21F6FEFB}"/>
              </a:ext>
            </a:extLst>
          </p:cNvPr>
          <p:cNvSpPr txBox="1"/>
          <p:nvPr/>
        </p:nvSpPr>
        <p:spPr>
          <a:xfrm>
            <a:off x="634849" y="3432691"/>
            <a:ext cx="138538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0: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00DF39-E518-51D7-0AA8-E7A4EDCF69D6}"/>
              </a:ext>
            </a:extLst>
          </p:cNvPr>
          <p:cNvSpPr txBox="1"/>
          <p:nvPr/>
        </p:nvSpPr>
        <p:spPr>
          <a:xfrm>
            <a:off x="3219477" y="4503371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967107-5CD5-DF18-3708-B215C75BF7AE}"/>
              </a:ext>
            </a:extLst>
          </p:cNvPr>
          <p:cNvSpPr txBox="1"/>
          <p:nvPr/>
        </p:nvSpPr>
        <p:spPr>
          <a:xfrm>
            <a:off x="5252651" y="448074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36D8F6-3510-534E-E5BB-EBAFB9D5E0D2}"/>
              </a:ext>
            </a:extLst>
          </p:cNvPr>
          <p:cNvSpPr txBox="1"/>
          <p:nvPr/>
        </p:nvSpPr>
        <p:spPr>
          <a:xfrm>
            <a:off x="7312144" y="4480506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5AD594-7F1A-2FC0-83CE-2CAFEC18E340}"/>
              </a:ext>
            </a:extLst>
          </p:cNvPr>
          <p:cNvSpPr txBox="1"/>
          <p:nvPr/>
        </p:nvSpPr>
        <p:spPr>
          <a:xfrm>
            <a:off x="8689335" y="4445937"/>
            <a:ext cx="25322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62440C-A07D-93C9-6022-75CD36217FA5}"/>
              </a:ext>
            </a:extLst>
          </p:cNvPr>
          <p:cNvCxnSpPr/>
          <p:nvPr/>
        </p:nvCxnSpPr>
        <p:spPr>
          <a:xfrm>
            <a:off x="8661923" y="4176265"/>
            <a:ext cx="0" cy="86518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4B95361-D13E-53C0-5C1A-3A92FBFB4B1D}"/>
              </a:ext>
            </a:extLst>
          </p:cNvPr>
          <p:cNvSpPr txBox="1"/>
          <p:nvPr/>
        </p:nvSpPr>
        <p:spPr>
          <a:xfrm>
            <a:off x="9027738" y="4352265"/>
            <a:ext cx="1735655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 algn="l"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 element gets copied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213D3F-881F-065C-6525-40FCB148054C}"/>
              </a:ext>
            </a:extLst>
          </p:cNvPr>
          <p:cNvSpPr txBox="1"/>
          <p:nvPr/>
        </p:nvSpPr>
        <p:spPr>
          <a:xfrm>
            <a:off x="1862906" y="2533409"/>
            <a:ext cx="924887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2">
              <a:defRPr/>
            </a:pPr>
            <a:r>
              <a:rPr lang="en-GB" sz="1800" dirty="0"/>
              <a:t>if (2*i + 1 == </a:t>
            </a:r>
            <a:r>
              <a:rPr lang="en-GB" sz="1800" dirty="0" err="1"/>
              <a:t>inputs_remaining</a:t>
            </a:r>
            <a:r>
              <a:rPr lang="en-GB" sz="1800" dirty="0"/>
              <a:t>) x[i] = x[2*i];                      // Copy odd element</a:t>
            </a:r>
          </a:p>
          <a:p>
            <a:pPr lvl="2">
              <a:defRPr/>
            </a:pPr>
            <a:r>
              <a:rPr lang="en-GB" sz="1800" dirty="0"/>
              <a:t>if (2*i + 1  &lt;  </a:t>
            </a:r>
            <a:r>
              <a:rPr lang="en-GB" sz="1800" dirty="0" err="1"/>
              <a:t>inputs_remaining</a:t>
            </a:r>
            <a:r>
              <a:rPr lang="en-GB" sz="1800" dirty="0"/>
              <a:t>) x[i] = x[2*i] + x[2*i</a:t>
            </a:r>
            <a:r>
              <a:rPr lang="en-GB" sz="1800" i="1" dirty="0"/>
              <a:t> </a:t>
            </a:r>
            <a:r>
              <a:rPr lang="en-GB" sz="1800" dirty="0"/>
              <a:t>+ 1];    // Add if within range of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1112"/>
      </p:ext>
    </p:extLst>
  </p:cSld>
  <p:clrMapOvr>
    <a:masterClrMapping/>
  </p:clrMapOvr>
  <p:transition spd="med" advTm="2978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10207636" cy="866180"/>
          </a:xfrm>
        </p:spPr>
        <p:txBody>
          <a:bodyPr/>
          <a:lstStyle/>
          <a:p>
            <a:r>
              <a:rPr lang="en-US" sz="3600" dirty="0"/>
              <a:t>SYCL Accumulation: Strategy 1 (Incorrect)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0CBE1EE-8BE6-AA7A-001B-9BB2AF05B8A4}"/>
              </a:ext>
            </a:extLst>
          </p:cNvPr>
          <p:cNvSpPr txBox="1">
            <a:spLocks/>
          </p:cNvSpPr>
          <p:nvPr/>
        </p:nvSpPr>
        <p:spPr>
          <a:xfrm>
            <a:off x="986633" y="3515224"/>
            <a:ext cx="10593366" cy="128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55397" indent="0">
              <a:buNone/>
              <a:defRPr/>
            </a:pP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CAD057-A5DA-31EA-065C-9938882B4BB3}"/>
              </a:ext>
            </a:extLst>
          </p:cNvPr>
          <p:cNvSpPr txBox="1"/>
          <p:nvPr/>
        </p:nvSpPr>
        <p:spPr>
          <a:xfrm>
            <a:off x="578066" y="1376704"/>
            <a:ext cx="11174663" cy="42883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handler.parallel_for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&lt;class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accum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&gt;(cl::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sycl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::range&lt;1&gt; {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num_work_items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}, [=](cl::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sycl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::id&lt;1&gt; i) {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// Iterate while there are inputs remaining to add, with each iteration having half as many inputs.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for (</a:t>
            </a:r>
            <a:r>
              <a:rPr lang="en-US" sz="1600" dirty="0" err="1">
                <a:solidFill>
                  <a:srgbClr val="000000"/>
                </a:solidFill>
              </a:rPr>
              <a:t>size_t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inputs_remaining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=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vector_size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;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inputs_remaining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&gt; 1;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inputs_remaining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= ceil(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inputs_remaining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/ 2.0)) {	   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	// If work-time i is accessing the final element of an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	// odd-sized array, just copy that odd element.</a:t>
            </a:r>
          </a:p>
          <a:p>
            <a:pPr lvl="2" indent="0" algn="l" defTabSz="457200" rtl="0" latinLnBrk="1" hangingPunct="0"/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	if (2*i + 1 ==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inputs_remaining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) </a:t>
            </a:r>
          </a:p>
          <a:p>
            <a:pPr lvl="2" indent="0" algn="l" defTabSz="457200" rtl="0" latinLnBrk="1" hangingPunct="0"/>
            <a:r>
              <a:rPr lang="en-US" sz="1600" dirty="0">
                <a:solidFill>
                  <a:srgbClr val="000000"/>
                </a:solidFill>
              </a:rPr>
              <a:t>			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x_d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[i] =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x_d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[2*i];</a:t>
            </a:r>
          </a:p>
          <a:p>
            <a:pPr lvl="2" indent="0" algn="l" defTabSz="457200" rtl="0" latinLnBrk="1" hangingPunct="0"/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	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	// If the work-item is within the range of remaining inputs,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	// add 2*i and 2*i+1.	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	else if (2*i + 1 &lt;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inputs_remaining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)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		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x_d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[i] =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x_d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[2*i] +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x_d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[2*i+1];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	}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});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700C9-E8FC-96D7-FA00-34ABA709C863}"/>
              </a:ext>
            </a:extLst>
          </p:cNvPr>
          <p:cNvSpPr txBox="1"/>
          <p:nvPr/>
        </p:nvSpPr>
        <p:spPr>
          <a:xfrm>
            <a:off x="7001838" y="2958788"/>
            <a:ext cx="4986728" cy="3090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285750" marR="0" indent="-285750" algn="l" defTabSz="457200" rtl="0" fontAlgn="auto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PROBLEM: work-items aren’t synchronized</a:t>
            </a:r>
          </a:p>
          <a:p>
            <a:pPr marL="285750" marR="0" indent="-285750" algn="l" defTabSz="457200" rtl="0" fontAlgn="auto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Each work-item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execute multiple iterations without waiting for other work-items</a:t>
            </a:r>
          </a:p>
          <a:p>
            <a:pPr marL="285750" marR="0" indent="-285750" algn="l" defTabSz="457200" rtl="0" fontAlgn="auto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Previous animation assumed perfect synchronization (not guaranteed)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algn="l" defTabSz="457200" rtl="0" fontAlgn="auto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See accum_strategy1_bad.cpp example</a:t>
            </a:r>
          </a:p>
          <a:p>
            <a:pPr marL="0" marR="0" indent="0" algn="l" defTabSz="457200" rtl="0" fontAlgn="auto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457200" rtl="0" fontAlgn="auto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9B9A5C-3CEE-0269-7022-CB6D9B51846F}"/>
              </a:ext>
            </a:extLst>
          </p:cNvPr>
          <p:cNvSpPr/>
          <p:nvPr/>
        </p:nvSpPr>
        <p:spPr>
          <a:xfrm>
            <a:off x="924907" y="2327264"/>
            <a:ext cx="10593366" cy="420415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1534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9965898" cy="866180"/>
          </a:xfrm>
        </p:spPr>
        <p:txBody>
          <a:bodyPr/>
          <a:lstStyle/>
          <a:p>
            <a:r>
              <a:rPr lang="en-US" sz="3600" dirty="0"/>
              <a:t>SYCL Accumulation: Strategy 1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1080220" y="1278312"/>
            <a:ext cx="10593366" cy="476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When testing Strategy 1 for small inputs (e.g., 100), it appears to work:</a:t>
            </a:r>
          </a:p>
          <a:p>
            <a:pPr>
              <a:defRPr/>
            </a:pPr>
            <a:endParaRPr lang="en-GB" sz="2400" dirty="0"/>
          </a:p>
          <a:p>
            <a:pPr marL="55397" indent="0">
              <a:buNone/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However, for larger inputs (e.g., 1000), it fails:</a:t>
            </a:r>
          </a:p>
          <a:p>
            <a:pPr>
              <a:defRPr/>
            </a:pPr>
            <a:endParaRPr lang="en-GB" sz="2400" dirty="0"/>
          </a:p>
          <a:p>
            <a:pPr marL="55397" indent="0">
              <a:buNone/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Just because the output is correct, doesn’t mean the code is correct</a:t>
            </a:r>
          </a:p>
          <a:p>
            <a:pPr lvl="1">
              <a:defRPr/>
            </a:pPr>
            <a:r>
              <a:rPr lang="en-GB" sz="2000" dirty="0"/>
              <a:t>Common situation with parallel programming</a:t>
            </a:r>
          </a:p>
          <a:p>
            <a:pPr lvl="1">
              <a:defRPr/>
            </a:pPr>
            <a:r>
              <a:rPr lang="en-GB" sz="2000" dirty="0"/>
              <a:t>Caused by race conditions where different execution orders cause different outputs</a:t>
            </a:r>
          </a:p>
          <a:p>
            <a:pPr lvl="1">
              <a:defRPr/>
            </a:pPr>
            <a:r>
              <a:rPr lang="en-GB" sz="2000" dirty="0"/>
              <a:t>Small example had correct output because the few work-items were more closely synchronized compared to many work-items</a:t>
            </a:r>
          </a:p>
          <a:p>
            <a:pPr lvl="1">
              <a:defRPr/>
            </a:pPr>
            <a:r>
              <a:rPr lang="en-GB" sz="2000" dirty="0"/>
              <a:t>Remember: ordering and synchronization of work-items is not guaranteed</a:t>
            </a:r>
          </a:p>
          <a:p>
            <a:pPr lvl="1"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A858-AF3A-A803-ADB4-BF601DE7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052" y="1962115"/>
            <a:ext cx="7020905" cy="495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67BC6-7094-698E-F4B0-957EC3D8F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30" y="3190842"/>
            <a:ext cx="7144747" cy="4763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7520166"/>
      </p:ext>
    </p:extLst>
  </p:cSld>
  <p:clrMapOvr>
    <a:masterClrMapping/>
  </p:clrMapOvr>
  <p:transition spd="med" advTm="2978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10564988" cy="866180"/>
          </a:xfrm>
        </p:spPr>
        <p:txBody>
          <a:bodyPr/>
          <a:lstStyle/>
          <a:p>
            <a:r>
              <a:rPr lang="en-US" sz="3600" dirty="0"/>
              <a:t>SYCL Accumulation: Strategy 2 (Still Incorrect)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32202BDD-767A-7250-759F-B968C81BC7F5}"/>
              </a:ext>
            </a:extLst>
          </p:cNvPr>
          <p:cNvSpPr txBox="1">
            <a:spLocks/>
          </p:cNvSpPr>
          <p:nvPr/>
        </p:nvSpPr>
        <p:spPr>
          <a:xfrm>
            <a:off x="1080220" y="1278312"/>
            <a:ext cx="10593366" cy="44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Strategy 1 failed because iterations weren’t synchronized</a:t>
            </a:r>
          </a:p>
          <a:p>
            <a:pPr lvl="1">
              <a:defRPr/>
            </a:pPr>
            <a:r>
              <a:rPr lang="en-GB" sz="2000" dirty="0"/>
              <a:t>Work-items must wait for all other work-items to complete current iteration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Potential options:</a:t>
            </a:r>
          </a:p>
          <a:p>
            <a:pPr lvl="1">
              <a:defRPr/>
            </a:pPr>
            <a:r>
              <a:rPr lang="en-GB" sz="2000" dirty="0"/>
              <a:t>1) Synchronize work-items in loop (not possible without work-groups, we’ll revisit)</a:t>
            </a:r>
          </a:p>
          <a:p>
            <a:pPr lvl="1">
              <a:defRPr/>
            </a:pPr>
            <a:r>
              <a:rPr lang="en-GB" sz="2000" dirty="0"/>
              <a:t>2) Move loop onto host </a:t>
            </a:r>
          </a:p>
          <a:p>
            <a:pPr lvl="2">
              <a:defRPr/>
            </a:pPr>
            <a:r>
              <a:rPr lang="en-GB" dirty="0"/>
              <a:t>Each work-item performs one iteration</a:t>
            </a:r>
          </a:p>
          <a:p>
            <a:pPr lvl="2">
              <a:defRPr/>
            </a:pPr>
            <a:r>
              <a:rPr lang="en-GB" dirty="0"/>
              <a:t>Use </a:t>
            </a:r>
            <a:r>
              <a:rPr lang="en-GB" dirty="0" err="1"/>
              <a:t>queue.wait</a:t>
            </a:r>
            <a:r>
              <a:rPr lang="en-GB" dirty="0"/>
              <a:t>() to synchronize iterations 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621855"/>
      </p:ext>
    </p:extLst>
  </p:cSld>
  <p:clrMapOvr>
    <a:masterClrMapping/>
  </p:clrMapOvr>
  <p:transition spd="med" advTm="2978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10897</TotalTime>
  <Words>4126</Words>
  <Application>Microsoft Office PowerPoint</Application>
  <PresentationFormat>Widescreen</PresentationFormat>
  <Paragraphs>862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Gill Sans</vt:lpstr>
      <vt:lpstr>Gill Sans Light</vt:lpstr>
      <vt:lpstr>Lucida Grande</vt:lpstr>
      <vt:lpstr>Arial</vt:lpstr>
      <vt:lpstr>Calibri</vt:lpstr>
      <vt:lpstr>Helvetica</vt:lpstr>
      <vt:lpstr>Wingdings</vt:lpstr>
      <vt:lpstr>Big Logo</vt:lpstr>
      <vt:lpstr>Text with normal heading</vt:lpstr>
      <vt:lpstr>Fancy Header</vt:lpstr>
      <vt:lpstr>PowerPoint Presentation</vt:lpstr>
      <vt:lpstr>SYCL Accumulation</vt:lpstr>
      <vt:lpstr>SYCL Accumulation: Strategy 1 (Incorrect)</vt:lpstr>
      <vt:lpstr>SYCL Accumulation: Strategy 1 (Incorrect)</vt:lpstr>
      <vt:lpstr>SYCL Accumulation: Strategy 1 (Incorrect)</vt:lpstr>
      <vt:lpstr>SYCL Accumulation: Strategy 1 (Incorrect)</vt:lpstr>
      <vt:lpstr>SYCL Accumulation: Strategy 1 (Incorrect)</vt:lpstr>
      <vt:lpstr>SYCL Accumulation: Strategy 1 Output</vt:lpstr>
      <vt:lpstr>SYCL Accumulation: Strategy 2 (Still Incorrect)</vt:lpstr>
      <vt:lpstr>SYCL Accumulation: Strategy 2 (Still Incorrect)</vt:lpstr>
      <vt:lpstr>SYCL Accumulation: Strategy 2 Output</vt:lpstr>
      <vt:lpstr>Work-Item Execution Order</vt:lpstr>
      <vt:lpstr>SYCL Accumulation: Strategy 3 (Correct, but Slow)</vt:lpstr>
      <vt:lpstr>SYCL Accumulation: Strategy 3 (Correct, but Slow)</vt:lpstr>
      <vt:lpstr>SYCL Accumulation: Strategy 4 (Correct, Less Slow)</vt:lpstr>
      <vt:lpstr>SYCL Accumulation: Strategy 5 (Correct, but Slow)</vt:lpstr>
      <vt:lpstr>SYCL Accumulation: Strategy 5 (Correct, but Slow)</vt:lpstr>
      <vt:lpstr>SYCL Accumulation</vt:lpstr>
      <vt:lpstr>SYCL Accumulation: Strategy 5 (Correct, but Slow)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SYCL Accumulation</vt:lpstr>
      <vt:lpstr>Strategy 6 Summary</vt:lpstr>
      <vt:lpstr>SYCL Accumulation Summary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Stitt,Gregory</cp:lastModifiedBy>
  <cp:revision>450</cp:revision>
  <dcterms:created xsi:type="dcterms:W3CDTF">2017-01-16T21:37:43Z</dcterms:created>
  <dcterms:modified xsi:type="dcterms:W3CDTF">2023-05-26T23:55:59Z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