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156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31003-514C-4B7E-A795-2C9EFF364624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7EEE4-DD2C-45B4-8215-805036AEE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213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31003-514C-4B7E-A795-2C9EFF364624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7EEE4-DD2C-45B4-8215-805036AEE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773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31003-514C-4B7E-A795-2C9EFF364624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7EEE4-DD2C-45B4-8215-805036AEE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574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31003-514C-4B7E-A795-2C9EFF364624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7EEE4-DD2C-45B4-8215-805036AEE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262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31003-514C-4B7E-A795-2C9EFF364624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7EEE4-DD2C-45B4-8215-805036AEE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350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31003-514C-4B7E-A795-2C9EFF364624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7EEE4-DD2C-45B4-8215-805036AEE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254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31003-514C-4B7E-A795-2C9EFF364624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7EEE4-DD2C-45B4-8215-805036AEE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966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31003-514C-4B7E-A795-2C9EFF364624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7EEE4-DD2C-45B4-8215-805036AEE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823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31003-514C-4B7E-A795-2C9EFF364624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7EEE4-DD2C-45B4-8215-805036AEE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399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31003-514C-4B7E-A795-2C9EFF364624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7EEE4-DD2C-45B4-8215-805036AEE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635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31003-514C-4B7E-A795-2C9EFF364624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7EEE4-DD2C-45B4-8215-805036AEE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979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831003-514C-4B7E-A795-2C9EFF364624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7EEE4-DD2C-45B4-8215-805036AEE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224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2717653" y="2416467"/>
            <a:ext cx="2697480" cy="841249"/>
            <a:chOff x="2717653" y="2416467"/>
            <a:chExt cx="2697480" cy="841249"/>
          </a:xfrm>
        </p:grpSpPr>
        <p:sp>
          <p:nvSpPr>
            <p:cNvPr id="4" name="Trapezoid 3"/>
            <p:cNvSpPr/>
            <p:nvPr/>
          </p:nvSpPr>
          <p:spPr>
            <a:xfrm rot="10800000">
              <a:off x="2717653" y="2416467"/>
              <a:ext cx="2697480" cy="841248"/>
            </a:xfrm>
            <a:prstGeom prst="trapezoid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205114" y="2416467"/>
              <a:ext cx="5656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in1</a:t>
              </a:r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361971" y="2425894"/>
              <a:ext cx="5656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in0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770722" y="2888384"/>
              <a:ext cx="5656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out</a:t>
              </a:r>
              <a:endParaRPr lang="en-US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6169434" y="2416466"/>
            <a:ext cx="2697480" cy="841249"/>
            <a:chOff x="2717653" y="2416467"/>
            <a:chExt cx="2697480" cy="841249"/>
          </a:xfrm>
        </p:grpSpPr>
        <p:sp>
          <p:nvSpPr>
            <p:cNvPr id="10" name="Trapezoid 9"/>
            <p:cNvSpPr/>
            <p:nvPr/>
          </p:nvSpPr>
          <p:spPr>
            <a:xfrm rot="10800000">
              <a:off x="2717653" y="2416467"/>
              <a:ext cx="2697480" cy="841248"/>
            </a:xfrm>
            <a:prstGeom prst="trapezoid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205114" y="2416467"/>
              <a:ext cx="5656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in1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361971" y="2425894"/>
              <a:ext cx="5656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in0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770722" y="2888384"/>
              <a:ext cx="5656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out</a:t>
              </a:r>
              <a:endParaRPr lang="en-US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434903" y="4171424"/>
            <a:ext cx="2697480" cy="841249"/>
            <a:chOff x="2717653" y="2416467"/>
            <a:chExt cx="2697480" cy="841249"/>
          </a:xfrm>
        </p:grpSpPr>
        <p:sp>
          <p:nvSpPr>
            <p:cNvPr id="15" name="Trapezoid 14"/>
            <p:cNvSpPr/>
            <p:nvPr/>
          </p:nvSpPr>
          <p:spPr>
            <a:xfrm rot="10800000">
              <a:off x="2717653" y="2416467"/>
              <a:ext cx="2697480" cy="841248"/>
            </a:xfrm>
            <a:prstGeom prst="trapezoid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205114" y="2416467"/>
              <a:ext cx="5656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in1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361971" y="2425894"/>
              <a:ext cx="5656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in0</a:t>
              </a:r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770722" y="2888384"/>
              <a:ext cx="5656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out</a:t>
              </a:r>
              <a:endParaRPr lang="en-US" dirty="0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3671254" y="2610559"/>
            <a:ext cx="1414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MUX1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081101" y="2619986"/>
            <a:ext cx="1414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MUX2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405706" y="4365517"/>
            <a:ext cx="1414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MUX3</a:t>
            </a:r>
            <a:endParaRPr lang="en-US" dirty="0"/>
          </a:p>
        </p:txBody>
      </p:sp>
      <p:cxnSp>
        <p:nvCxnSpPr>
          <p:cNvPr id="23" name="Elbow Connector 22"/>
          <p:cNvCxnSpPr>
            <a:stCxn id="4" idx="0"/>
            <a:endCxn id="16" idx="0"/>
          </p:cNvCxnSpPr>
          <p:nvPr/>
        </p:nvCxnSpPr>
        <p:spPr>
          <a:xfrm rot="16200000" flipH="1">
            <a:off x="4178926" y="3145181"/>
            <a:ext cx="913709" cy="1138775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13" idx="2"/>
            <a:endCxn id="17" idx="0"/>
          </p:cNvCxnSpPr>
          <p:nvPr/>
        </p:nvCxnSpPr>
        <p:spPr>
          <a:xfrm rot="5400000">
            <a:off x="6472098" y="3147642"/>
            <a:ext cx="923136" cy="1143282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2033048" y="1951349"/>
            <a:ext cx="7475456" cy="3469063"/>
          </a:xfrm>
          <a:prstGeom prst="rect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>
            <a:endCxn id="5" idx="0"/>
          </p:cNvCxnSpPr>
          <p:nvPr/>
        </p:nvCxnSpPr>
        <p:spPr>
          <a:xfrm>
            <a:off x="3479553" y="1361571"/>
            <a:ext cx="8365" cy="105489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4627415" y="1361571"/>
            <a:ext cx="8365" cy="105018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6902265" y="1356857"/>
            <a:ext cx="8365" cy="105489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8051053" y="1347079"/>
            <a:ext cx="8365" cy="105489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5783642" y="4995549"/>
            <a:ext cx="8365" cy="105489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4" idx="3"/>
          </p:cNvCxnSpPr>
          <p:nvPr/>
        </p:nvCxnSpPr>
        <p:spPr>
          <a:xfrm>
            <a:off x="1197204" y="2837090"/>
            <a:ext cx="1625605" cy="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endCxn id="15" idx="3"/>
          </p:cNvCxnSpPr>
          <p:nvPr/>
        </p:nvCxnSpPr>
        <p:spPr>
          <a:xfrm>
            <a:off x="1197204" y="4592048"/>
            <a:ext cx="3342855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941163" y="961182"/>
            <a:ext cx="1027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inputs[3]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4139938" y="961182"/>
            <a:ext cx="1027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inputs[2]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6388504" y="961182"/>
            <a:ext cx="1027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inputs[1]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7545657" y="961182"/>
            <a:ext cx="1027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inputs[0]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1319230" y="2442112"/>
            <a:ext cx="1027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sel</a:t>
            </a:r>
            <a:r>
              <a:rPr lang="en-US" dirty="0" smtClean="0"/>
              <a:t>[0]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1212928" y="4208465"/>
            <a:ext cx="1027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sel</a:t>
            </a:r>
            <a:r>
              <a:rPr lang="en-US" dirty="0" smtClean="0"/>
              <a:t>[1]</a:t>
            </a:r>
            <a:endParaRPr lang="en-US" dirty="0"/>
          </a:p>
        </p:txBody>
      </p:sp>
      <p:cxnSp>
        <p:nvCxnSpPr>
          <p:cNvPr id="50" name="Straight Arrow Connector 49"/>
          <p:cNvCxnSpPr/>
          <p:nvPr/>
        </p:nvCxnSpPr>
        <p:spPr>
          <a:xfrm flipV="1">
            <a:off x="5629275" y="2828686"/>
            <a:ext cx="662189" cy="420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5571847" y="2416466"/>
            <a:ext cx="1027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sel</a:t>
            </a:r>
            <a:r>
              <a:rPr lang="en-US" dirty="0" smtClean="0"/>
              <a:t>[0]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5792204" y="5535682"/>
            <a:ext cx="1027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1913641" y="1585979"/>
            <a:ext cx="1027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mux4x1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37687980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28</Words>
  <Application>Microsoft Office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University of Florida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Stitt,Gregory</dc:creator>
  <cp:lastModifiedBy>Stitt,Gregory</cp:lastModifiedBy>
  <cp:revision>5</cp:revision>
  <dcterms:created xsi:type="dcterms:W3CDTF">2021-12-15T21:57:26Z</dcterms:created>
  <dcterms:modified xsi:type="dcterms:W3CDTF">2021-12-15T22:07:46Z</dcterms:modified>
</cp:coreProperties>
</file>