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1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7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7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6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5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2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9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3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7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31003-514C-4B7E-A795-2C9EFF36462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2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66341" y="1268481"/>
            <a:ext cx="1772051" cy="552640"/>
            <a:chOff x="2717653" y="2416467"/>
            <a:chExt cx="2697480" cy="841248"/>
          </a:xfrm>
        </p:grpSpPr>
        <p:sp>
          <p:nvSpPr>
            <p:cNvPr id="5" name="Trapezoid 4"/>
            <p:cNvSpPr/>
            <p:nvPr/>
          </p:nvSpPr>
          <p:spPr>
            <a:xfrm rot="10800000">
              <a:off x="2717653" y="2416467"/>
              <a:ext cx="2697480" cy="841248"/>
            </a:xfrm>
            <a:prstGeom prst="trapezoid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05114" y="2416467"/>
              <a:ext cx="56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40848" y="1360824"/>
            <a:ext cx="125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DATA_MUX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05285" y="1268481"/>
            <a:ext cx="371564" cy="24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17282" y="2078800"/>
            <a:ext cx="1497544" cy="42062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DATA_REG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54499" y="5616795"/>
            <a:ext cx="1497544" cy="42062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DIFF_REG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57289" y="4010052"/>
            <a:ext cx="513040" cy="411480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658748" y="3298112"/>
            <a:ext cx="1511231" cy="460986"/>
            <a:chOff x="5289682" y="4122083"/>
            <a:chExt cx="1511231" cy="460986"/>
          </a:xfrm>
        </p:grpSpPr>
        <p:grpSp>
          <p:nvGrpSpPr>
            <p:cNvPr id="16" name="Group 15"/>
            <p:cNvGrpSpPr/>
            <p:nvPr/>
          </p:nvGrpSpPr>
          <p:grpSpPr>
            <a:xfrm>
              <a:off x="5289682" y="4122083"/>
              <a:ext cx="1511231" cy="460986"/>
              <a:chOff x="2717653" y="2416467"/>
              <a:chExt cx="2697480" cy="841248"/>
            </a:xfrm>
          </p:grpSpPr>
          <p:sp>
            <p:nvSpPr>
              <p:cNvPr id="17" name="Trapezoid 16"/>
              <p:cNvSpPr/>
              <p:nvPr/>
            </p:nvSpPr>
            <p:spPr>
              <a:xfrm rot="10800000">
                <a:off x="2717653" y="2416467"/>
                <a:ext cx="2697480" cy="841248"/>
              </a:xfrm>
              <a:prstGeom prst="trapezoid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205114" y="2416467"/>
                <a:ext cx="565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435026" y="4167910"/>
              <a:ext cx="1250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ADD_MUX</a:t>
              </a:r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2550563" y="5619174"/>
            <a:ext cx="1497544" cy="42062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RESULT_REG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117246" y="4711337"/>
            <a:ext cx="1772051" cy="552640"/>
            <a:chOff x="2755171" y="4619897"/>
            <a:chExt cx="1772051" cy="552640"/>
          </a:xfrm>
        </p:grpSpPr>
        <p:grpSp>
          <p:nvGrpSpPr>
            <p:cNvPr id="21" name="Group 20"/>
            <p:cNvGrpSpPr/>
            <p:nvPr/>
          </p:nvGrpSpPr>
          <p:grpSpPr>
            <a:xfrm>
              <a:off x="2755171" y="4619897"/>
              <a:ext cx="1772051" cy="552640"/>
              <a:chOff x="2717653" y="2416467"/>
              <a:chExt cx="2697480" cy="841248"/>
            </a:xfrm>
          </p:grpSpPr>
          <p:sp>
            <p:nvSpPr>
              <p:cNvPr id="22" name="Trapezoid 21"/>
              <p:cNvSpPr/>
              <p:nvPr/>
            </p:nvSpPr>
            <p:spPr>
              <a:xfrm rot="10800000">
                <a:off x="2717653" y="2416467"/>
                <a:ext cx="2697480" cy="841248"/>
              </a:xfrm>
              <a:prstGeom prst="trapezoid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205114" y="2416467"/>
                <a:ext cx="565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029678" y="4712240"/>
              <a:ext cx="1250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DIFF_MUX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589873" y="4772298"/>
            <a:ext cx="371564" cy="24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32443" y="2862706"/>
            <a:ext cx="37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27592" y="2845082"/>
            <a:ext cx="37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cxnSp>
        <p:nvCxnSpPr>
          <p:cNvPr id="31" name="Elbow Connector 30"/>
          <p:cNvCxnSpPr>
            <a:stCxn id="14" idx="2"/>
            <a:endCxn id="15" idx="3"/>
          </p:cNvCxnSpPr>
          <p:nvPr/>
        </p:nvCxnSpPr>
        <p:spPr>
          <a:xfrm rot="5400000" flipH="1" flipV="1">
            <a:off x="4425986" y="4793077"/>
            <a:ext cx="1821627" cy="667058"/>
          </a:xfrm>
          <a:prstGeom prst="bentConnector4">
            <a:avLst>
              <a:gd name="adj1" fmla="val -12549"/>
              <a:gd name="adj2" fmla="val 14652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2"/>
          </p:cNvCxnSpPr>
          <p:nvPr/>
        </p:nvCxnSpPr>
        <p:spPr>
          <a:xfrm>
            <a:off x="5413809" y="4421532"/>
            <a:ext cx="0" cy="28980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5" idx="0"/>
          </p:cNvCxnSpPr>
          <p:nvPr/>
        </p:nvCxnSpPr>
        <p:spPr>
          <a:xfrm flipH="1">
            <a:off x="5413809" y="3759098"/>
            <a:ext cx="554" cy="2509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8" idx="0"/>
          </p:cNvCxnSpPr>
          <p:nvPr/>
        </p:nvCxnSpPr>
        <p:spPr>
          <a:xfrm>
            <a:off x="5090279" y="3172566"/>
            <a:ext cx="1" cy="1255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752043" y="3172565"/>
            <a:ext cx="1" cy="1255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2" idx="0"/>
            <a:endCxn id="20" idx="0"/>
          </p:cNvCxnSpPr>
          <p:nvPr/>
        </p:nvCxnSpPr>
        <p:spPr>
          <a:xfrm rot="5400000">
            <a:off x="3973705" y="4589607"/>
            <a:ext cx="355197" cy="170393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0"/>
            <a:endCxn id="14" idx="0"/>
          </p:cNvCxnSpPr>
          <p:nvPr/>
        </p:nvCxnSpPr>
        <p:spPr>
          <a:xfrm>
            <a:off x="5003271" y="5263977"/>
            <a:ext cx="0" cy="35281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492847" y="1825430"/>
            <a:ext cx="554" cy="2509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885901" y="2087336"/>
            <a:ext cx="759374" cy="411480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&gt;&gt; 1</a:t>
            </a:r>
          </a:p>
        </p:txBody>
      </p:sp>
      <p:cxnSp>
        <p:nvCxnSpPr>
          <p:cNvPr id="54" name="Elbow Connector 53"/>
          <p:cNvCxnSpPr>
            <a:stCxn id="13" idx="2"/>
            <a:endCxn id="53" idx="2"/>
          </p:cNvCxnSpPr>
          <p:nvPr/>
        </p:nvCxnSpPr>
        <p:spPr>
          <a:xfrm rot="5400000" flipH="1" flipV="1">
            <a:off x="5365517" y="1599353"/>
            <a:ext cx="608" cy="1799534"/>
          </a:xfrm>
          <a:prstGeom prst="bentConnector3">
            <a:avLst>
              <a:gd name="adj1" fmla="val -37598684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0"/>
            <a:endCxn id="12" idx="0"/>
          </p:cNvCxnSpPr>
          <p:nvPr/>
        </p:nvCxnSpPr>
        <p:spPr>
          <a:xfrm rot="16200000" flipV="1">
            <a:off x="5168901" y="990648"/>
            <a:ext cx="818855" cy="1374521"/>
          </a:xfrm>
          <a:prstGeom prst="bentConnector3">
            <a:avLst>
              <a:gd name="adj1" fmla="val 12791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072350" y="1148577"/>
            <a:ext cx="1" cy="1255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775365" y="799959"/>
            <a:ext cx="6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515363" y="4577449"/>
            <a:ext cx="1" cy="1255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372004" y="4247881"/>
            <a:ext cx="37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9186091" y="3067619"/>
            <a:ext cx="1772051" cy="552640"/>
            <a:chOff x="2717653" y="2416467"/>
            <a:chExt cx="2697480" cy="841248"/>
          </a:xfrm>
        </p:grpSpPr>
        <p:sp>
          <p:nvSpPr>
            <p:cNvPr id="67" name="Trapezoid 66"/>
            <p:cNvSpPr/>
            <p:nvPr/>
          </p:nvSpPr>
          <p:spPr>
            <a:xfrm rot="10800000">
              <a:off x="2717653" y="2416467"/>
              <a:ext cx="2697480" cy="841248"/>
            </a:xfrm>
            <a:prstGeom prst="trapezoid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05114" y="2416467"/>
              <a:ext cx="56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9341576" y="3159962"/>
            <a:ext cx="146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COUNT_MUX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325035" y="3067619"/>
            <a:ext cx="371564" cy="24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9692100" y="2947715"/>
            <a:ext cx="1" cy="1255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548741" y="2618147"/>
            <a:ext cx="37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cxnSp>
        <p:nvCxnSpPr>
          <p:cNvPr id="73" name="Elbow Connector 72"/>
          <p:cNvCxnSpPr>
            <a:stCxn id="13" idx="2"/>
            <a:endCxn id="17" idx="3"/>
          </p:cNvCxnSpPr>
          <p:nvPr/>
        </p:nvCxnSpPr>
        <p:spPr>
          <a:xfrm rot="16200000" flipH="1">
            <a:off x="4076622" y="2888855"/>
            <a:ext cx="1029181" cy="250317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468092" y="3212728"/>
            <a:ext cx="139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data_r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9321375" y="3866738"/>
            <a:ext cx="1497544" cy="42062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COUNT_REG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10096940" y="3613368"/>
            <a:ext cx="554" cy="2509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9922411" y="4772276"/>
            <a:ext cx="513040" cy="411480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80" name="Straight Arrow Connector 79"/>
          <p:cNvCxnSpPr>
            <a:stCxn id="77" idx="2"/>
          </p:cNvCxnSpPr>
          <p:nvPr/>
        </p:nvCxnSpPr>
        <p:spPr>
          <a:xfrm flipH="1">
            <a:off x="10057711" y="4287362"/>
            <a:ext cx="12436" cy="48805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0136781" y="4333663"/>
            <a:ext cx="37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0294617" y="4643523"/>
            <a:ext cx="1" cy="1255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79" idx="2"/>
            <a:endCxn id="70" idx="0"/>
          </p:cNvCxnSpPr>
          <p:nvPr/>
        </p:nvCxnSpPr>
        <p:spPr>
          <a:xfrm rot="5400000" flipH="1" flipV="1">
            <a:off x="9286805" y="3959745"/>
            <a:ext cx="2116137" cy="331886"/>
          </a:xfrm>
          <a:prstGeom prst="bentConnector5">
            <a:avLst>
              <a:gd name="adj1" fmla="val -10803"/>
              <a:gd name="adj2" fmla="val 273646"/>
              <a:gd name="adj3" fmla="val 11080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444782" y="4359814"/>
            <a:ext cx="84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WIDTH-1</a:t>
            </a:r>
            <a:endParaRPr lang="en-US" i="1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9048442" y="4649873"/>
            <a:ext cx="1" cy="1255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7" idx="2"/>
          </p:cNvCxnSpPr>
          <p:nvPr/>
        </p:nvCxnSpPr>
        <p:spPr>
          <a:xfrm rot="5400000">
            <a:off x="9440352" y="4152121"/>
            <a:ext cx="494555" cy="76503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8910767" y="4781917"/>
            <a:ext cx="513040" cy="411480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EQ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150139" y="1346146"/>
            <a:ext cx="139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data_sel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3101215" y="1543539"/>
            <a:ext cx="540800" cy="1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178568" y="2289112"/>
            <a:ext cx="540800" cy="1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245620" y="2063519"/>
            <a:ext cx="107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data_en</a:t>
            </a:r>
            <a:endParaRPr lang="en-US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3658591" y="4978016"/>
            <a:ext cx="540800" cy="1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801977" y="4760343"/>
            <a:ext cx="107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iff_sel</a:t>
            </a:r>
            <a:endParaRPr lang="en-US" dirty="0"/>
          </a:p>
        </p:txBody>
      </p:sp>
      <p:cxnSp>
        <p:nvCxnSpPr>
          <p:cNvPr id="110" name="Straight Arrow Connector 109"/>
          <p:cNvCxnSpPr>
            <a:stCxn id="111" idx="1"/>
            <a:endCxn id="14" idx="3"/>
          </p:cNvCxnSpPr>
          <p:nvPr/>
        </p:nvCxnSpPr>
        <p:spPr>
          <a:xfrm flipH="1" flipV="1">
            <a:off x="5752043" y="5827107"/>
            <a:ext cx="487906" cy="2786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239949" y="5645227"/>
            <a:ext cx="107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dirty="0" err="1" smtClean="0"/>
              <a:t>iff_en</a:t>
            </a:r>
            <a:endParaRPr lang="en-US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014946" y="5827107"/>
            <a:ext cx="540800" cy="1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20034" y="5642441"/>
            <a:ext cx="107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result_en</a:t>
            </a:r>
            <a:endParaRPr lang="en-US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8723034" y="3343031"/>
            <a:ext cx="540800" cy="1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8790281" y="4068455"/>
            <a:ext cx="540800" cy="1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630246" y="3124401"/>
            <a:ext cx="116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count_sel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7719574" y="3857461"/>
            <a:ext cx="116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count_en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8409483" y="4999704"/>
            <a:ext cx="487906" cy="2786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156946" y="4781917"/>
            <a:ext cx="137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count_done</a:t>
            </a:r>
            <a:endParaRPr lang="en-US" dirty="0"/>
          </a:p>
        </p:txBody>
      </p:sp>
      <p:cxnSp>
        <p:nvCxnSpPr>
          <p:cNvPr id="122" name="Straight Arrow Connector 121"/>
          <p:cNvCxnSpPr/>
          <p:nvPr/>
        </p:nvCxnSpPr>
        <p:spPr>
          <a:xfrm flipH="1">
            <a:off x="3309917" y="6037419"/>
            <a:ext cx="554" cy="2509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954025" y="6285218"/>
            <a:ext cx="80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670329" y="358392"/>
            <a:ext cx="331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DATAPATH 1 &amp; 2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98734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66341" y="1268481"/>
            <a:ext cx="1772051" cy="552640"/>
            <a:chOff x="2717653" y="2416467"/>
            <a:chExt cx="2697480" cy="841248"/>
          </a:xfrm>
        </p:grpSpPr>
        <p:sp>
          <p:nvSpPr>
            <p:cNvPr id="5" name="Trapezoid 4"/>
            <p:cNvSpPr/>
            <p:nvPr/>
          </p:nvSpPr>
          <p:spPr>
            <a:xfrm rot="10800000">
              <a:off x="2717653" y="2416467"/>
              <a:ext cx="2697480" cy="841248"/>
            </a:xfrm>
            <a:prstGeom prst="trapezoid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05114" y="2416467"/>
              <a:ext cx="56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40848" y="1360824"/>
            <a:ext cx="125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DATA_MUX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05285" y="1268481"/>
            <a:ext cx="371564" cy="24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17282" y="2078800"/>
            <a:ext cx="1497544" cy="42062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DATA_REG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73599" y="5616795"/>
            <a:ext cx="1497544" cy="42062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DIFF_REG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57289" y="4010052"/>
            <a:ext cx="513040" cy="411480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658748" y="3298112"/>
            <a:ext cx="1511231" cy="460986"/>
            <a:chOff x="5289682" y="4122083"/>
            <a:chExt cx="1511231" cy="460986"/>
          </a:xfrm>
        </p:grpSpPr>
        <p:grpSp>
          <p:nvGrpSpPr>
            <p:cNvPr id="16" name="Group 15"/>
            <p:cNvGrpSpPr/>
            <p:nvPr/>
          </p:nvGrpSpPr>
          <p:grpSpPr>
            <a:xfrm>
              <a:off x="5289682" y="4122083"/>
              <a:ext cx="1511231" cy="460986"/>
              <a:chOff x="2717653" y="2416467"/>
              <a:chExt cx="2697480" cy="841248"/>
            </a:xfrm>
          </p:grpSpPr>
          <p:sp>
            <p:nvSpPr>
              <p:cNvPr id="17" name="Trapezoid 16"/>
              <p:cNvSpPr/>
              <p:nvPr/>
            </p:nvSpPr>
            <p:spPr>
              <a:xfrm rot="10800000">
                <a:off x="2717653" y="2416467"/>
                <a:ext cx="2697480" cy="841248"/>
              </a:xfrm>
              <a:prstGeom prst="trapezoid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205114" y="2416467"/>
                <a:ext cx="565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435026" y="4167910"/>
              <a:ext cx="1250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ADD_MUX</a:t>
              </a:r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902863" y="5619174"/>
            <a:ext cx="1497544" cy="42062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RESULT_REG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443" y="2862706"/>
            <a:ext cx="37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27592" y="2845082"/>
            <a:ext cx="37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cxnSp>
        <p:nvCxnSpPr>
          <p:cNvPr id="31" name="Elbow Connector 30"/>
          <p:cNvCxnSpPr>
            <a:stCxn id="14" idx="2"/>
            <a:endCxn id="15" idx="3"/>
          </p:cNvCxnSpPr>
          <p:nvPr/>
        </p:nvCxnSpPr>
        <p:spPr>
          <a:xfrm rot="5400000" flipH="1" flipV="1">
            <a:off x="4635536" y="5002627"/>
            <a:ext cx="1821627" cy="247958"/>
          </a:xfrm>
          <a:prstGeom prst="bentConnector4">
            <a:avLst>
              <a:gd name="adj1" fmla="val -12549"/>
              <a:gd name="adj2" fmla="val 39416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2"/>
            <a:endCxn id="14" idx="0"/>
          </p:cNvCxnSpPr>
          <p:nvPr/>
        </p:nvCxnSpPr>
        <p:spPr>
          <a:xfrm>
            <a:off x="5413809" y="4421532"/>
            <a:ext cx="8562" cy="119526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5" idx="0"/>
          </p:cNvCxnSpPr>
          <p:nvPr/>
        </p:nvCxnSpPr>
        <p:spPr>
          <a:xfrm flipH="1">
            <a:off x="5413809" y="3759098"/>
            <a:ext cx="554" cy="2509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8" idx="0"/>
          </p:cNvCxnSpPr>
          <p:nvPr/>
        </p:nvCxnSpPr>
        <p:spPr>
          <a:xfrm>
            <a:off x="5090279" y="3172566"/>
            <a:ext cx="1" cy="1255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752043" y="3172565"/>
            <a:ext cx="1" cy="1255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5" idx="2"/>
            <a:endCxn id="20" idx="0"/>
          </p:cNvCxnSpPr>
          <p:nvPr/>
        </p:nvCxnSpPr>
        <p:spPr>
          <a:xfrm rot="5400000">
            <a:off x="3433901" y="3639266"/>
            <a:ext cx="1197642" cy="27621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492847" y="1825430"/>
            <a:ext cx="554" cy="2509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885901" y="2087336"/>
            <a:ext cx="759374" cy="411480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&gt;&gt; 1</a:t>
            </a:r>
          </a:p>
        </p:txBody>
      </p:sp>
      <p:cxnSp>
        <p:nvCxnSpPr>
          <p:cNvPr id="54" name="Elbow Connector 53"/>
          <p:cNvCxnSpPr>
            <a:stCxn id="13" idx="2"/>
            <a:endCxn id="53" idx="2"/>
          </p:cNvCxnSpPr>
          <p:nvPr/>
        </p:nvCxnSpPr>
        <p:spPr>
          <a:xfrm rot="5400000" flipH="1" flipV="1">
            <a:off x="5365517" y="1599353"/>
            <a:ext cx="608" cy="1799534"/>
          </a:xfrm>
          <a:prstGeom prst="bentConnector3">
            <a:avLst>
              <a:gd name="adj1" fmla="val -37598684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0"/>
            <a:endCxn id="12" idx="0"/>
          </p:cNvCxnSpPr>
          <p:nvPr/>
        </p:nvCxnSpPr>
        <p:spPr>
          <a:xfrm rot="16200000" flipV="1">
            <a:off x="5168901" y="990648"/>
            <a:ext cx="818855" cy="1374521"/>
          </a:xfrm>
          <a:prstGeom prst="bentConnector3">
            <a:avLst>
              <a:gd name="adj1" fmla="val 12791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072350" y="1148577"/>
            <a:ext cx="1" cy="1255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774692" y="809484"/>
            <a:ext cx="71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134535" y="2867594"/>
            <a:ext cx="371564" cy="24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73" name="Elbow Connector 72"/>
          <p:cNvCxnSpPr>
            <a:stCxn id="13" idx="2"/>
            <a:endCxn id="17" idx="3"/>
          </p:cNvCxnSpPr>
          <p:nvPr/>
        </p:nvCxnSpPr>
        <p:spPr>
          <a:xfrm rot="16200000" flipH="1">
            <a:off x="4076622" y="2888855"/>
            <a:ext cx="1029181" cy="250317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468092" y="3212728"/>
            <a:ext cx="139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data_r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8940375" y="3666713"/>
            <a:ext cx="1497544" cy="42062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COUNT_REG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9541411" y="4572251"/>
            <a:ext cx="513040" cy="411480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80" name="Straight Arrow Connector 79"/>
          <p:cNvCxnSpPr>
            <a:stCxn id="77" idx="2"/>
          </p:cNvCxnSpPr>
          <p:nvPr/>
        </p:nvCxnSpPr>
        <p:spPr>
          <a:xfrm flipH="1">
            <a:off x="9676711" y="4087337"/>
            <a:ext cx="12436" cy="48805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755781" y="4133638"/>
            <a:ext cx="37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9913617" y="4443498"/>
            <a:ext cx="1" cy="1255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79" idx="2"/>
            <a:endCxn id="77" idx="0"/>
          </p:cNvCxnSpPr>
          <p:nvPr/>
        </p:nvCxnSpPr>
        <p:spPr>
          <a:xfrm rot="5400000" flipH="1">
            <a:off x="9085030" y="4270830"/>
            <a:ext cx="1317018" cy="108784"/>
          </a:xfrm>
          <a:prstGeom prst="bentConnector5">
            <a:avLst>
              <a:gd name="adj1" fmla="val -17357"/>
              <a:gd name="adj2" fmla="val -814016"/>
              <a:gd name="adj3" fmla="val 11735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063782" y="4159789"/>
            <a:ext cx="84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WIDTH-1</a:t>
            </a:r>
            <a:endParaRPr lang="en-US" i="1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8667442" y="4449848"/>
            <a:ext cx="1" cy="1255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7" idx="2"/>
          </p:cNvCxnSpPr>
          <p:nvPr/>
        </p:nvCxnSpPr>
        <p:spPr>
          <a:xfrm rot="5400000">
            <a:off x="9059352" y="3952096"/>
            <a:ext cx="494555" cy="76503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8529767" y="4581892"/>
            <a:ext cx="513040" cy="411480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EQ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150139" y="1346146"/>
            <a:ext cx="139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data_sel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3101215" y="1543539"/>
            <a:ext cx="540800" cy="1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178568" y="2289112"/>
            <a:ext cx="540800" cy="1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245620" y="2063519"/>
            <a:ext cx="107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data_en</a:t>
            </a:r>
            <a:endParaRPr lang="en-US" dirty="0"/>
          </a:p>
        </p:txBody>
      </p:sp>
      <p:cxnSp>
        <p:nvCxnSpPr>
          <p:cNvPr id="110" name="Straight Arrow Connector 109"/>
          <p:cNvCxnSpPr>
            <a:stCxn id="111" idx="1"/>
          </p:cNvCxnSpPr>
          <p:nvPr/>
        </p:nvCxnSpPr>
        <p:spPr>
          <a:xfrm flipH="1" flipV="1">
            <a:off x="6199718" y="5827107"/>
            <a:ext cx="487906" cy="2786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687624" y="5645227"/>
            <a:ext cx="107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dirty="0" err="1" smtClean="0"/>
              <a:t>iff_en</a:t>
            </a:r>
            <a:endParaRPr lang="en-US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1603871" y="5827107"/>
            <a:ext cx="304175" cy="1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58084" y="5632916"/>
            <a:ext cx="107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result_en</a:t>
            </a:r>
            <a:endParaRPr lang="en-US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8409281" y="3868430"/>
            <a:ext cx="540800" cy="1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903895" y="3682605"/>
            <a:ext cx="116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count_rst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7338574" y="3657436"/>
            <a:ext cx="116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count_en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8028483" y="4799679"/>
            <a:ext cx="487906" cy="2786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775946" y="4581892"/>
            <a:ext cx="137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count_done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573066" y="5619687"/>
            <a:ext cx="107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dirty="0" err="1" smtClean="0"/>
              <a:t>iff_rst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365143" y="5827107"/>
            <a:ext cx="304175" cy="1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10437919" y="3864485"/>
            <a:ext cx="487906" cy="2786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2651081" y="6030653"/>
            <a:ext cx="554" cy="2509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295189" y="6278452"/>
            <a:ext cx="80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670329" y="358392"/>
            <a:ext cx="331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smtClean="0"/>
              <a:t>DATAPATH 3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95576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66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Stitt,Gregory</dc:creator>
  <cp:lastModifiedBy>Stitt,Gregory</cp:lastModifiedBy>
  <cp:revision>13</cp:revision>
  <dcterms:created xsi:type="dcterms:W3CDTF">2021-12-15T21:57:26Z</dcterms:created>
  <dcterms:modified xsi:type="dcterms:W3CDTF">2022-01-12T19:31:17Z</dcterms:modified>
</cp:coreProperties>
</file>