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57032" y="3136392"/>
            <a:ext cx="1088136" cy="55778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44056" y="3136392"/>
            <a:ext cx="1088136" cy="55778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45752" y="295172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70292" y="295172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57316" y="290650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d(2)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31080" y="3136392"/>
            <a:ext cx="1088136" cy="55778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25" idx="3"/>
          </p:cNvCxnSpPr>
          <p:nvPr/>
        </p:nvCxnSpPr>
        <p:spPr>
          <a:xfrm flipH="1">
            <a:off x="9345168" y="3415284"/>
            <a:ext cx="8595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1"/>
            <a:endCxn id="31" idx="3"/>
          </p:cNvCxnSpPr>
          <p:nvPr/>
        </p:nvCxnSpPr>
        <p:spPr>
          <a:xfrm flipH="1">
            <a:off x="7632192" y="3415284"/>
            <a:ext cx="6248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35" idx="3"/>
          </p:cNvCxnSpPr>
          <p:nvPr/>
        </p:nvCxnSpPr>
        <p:spPr>
          <a:xfrm flipH="1">
            <a:off x="5919216" y="3415284"/>
            <a:ext cx="6248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40280" y="3136392"/>
            <a:ext cx="1088136" cy="55778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>
            <a:off x="1453896" y="3415284"/>
            <a:ext cx="78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8616" y="290650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</a:t>
            </a:r>
            <a:r>
              <a:rPr lang="en-US" i="1" dirty="0" smtClean="0"/>
              <a:t>CYCLES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7606" y="3230618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241280" y="323697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5" idx="1"/>
          </p:cNvCxnSpPr>
          <p:nvPr/>
        </p:nvCxnSpPr>
        <p:spPr>
          <a:xfrm flipH="1">
            <a:off x="4443984" y="3415284"/>
            <a:ext cx="387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6" idx="3"/>
          </p:cNvCxnSpPr>
          <p:nvPr/>
        </p:nvCxnSpPr>
        <p:spPr>
          <a:xfrm flipH="1">
            <a:off x="3328416" y="3415284"/>
            <a:ext cx="4556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14572" y="3175754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61" name="Left Brace 60"/>
          <p:cNvSpPr/>
          <p:nvPr/>
        </p:nvSpPr>
        <p:spPr>
          <a:xfrm rot="16200000">
            <a:off x="5623560" y="543830"/>
            <a:ext cx="341376" cy="71018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84575" y="4348365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CYCLES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81744" y="352222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WIDTH</a:t>
            </a:r>
            <a:endParaRPr lang="en-US" i="1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9756082" y="3308808"/>
            <a:ext cx="195072" cy="1979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Stitt,Gregory</dc:creator>
  <cp:lastModifiedBy>Stitt,Gregory</cp:lastModifiedBy>
  <cp:revision>7</cp:revision>
  <dcterms:created xsi:type="dcterms:W3CDTF">2021-12-15T21:57:26Z</dcterms:created>
  <dcterms:modified xsi:type="dcterms:W3CDTF">2022-08-20T21:51:18Z</dcterms:modified>
</cp:coreProperties>
</file>