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1003-514C-4B7E-A795-2C9EFF364624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EEE4-DD2C-45B4-8215-805036AEE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17653" y="2416467"/>
            <a:ext cx="2697480" cy="841249"/>
            <a:chOff x="2717653" y="2416467"/>
            <a:chExt cx="2697480" cy="841249"/>
          </a:xfrm>
        </p:grpSpPr>
        <p:sp>
          <p:nvSpPr>
            <p:cNvPr id="4" name="Trapezoid 3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2556" y="2888384"/>
              <a:ext cx="821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69434" y="2416466"/>
            <a:ext cx="2697480" cy="841249"/>
            <a:chOff x="2717653" y="2416467"/>
            <a:chExt cx="2697480" cy="841249"/>
          </a:xfrm>
        </p:grpSpPr>
        <p:sp>
          <p:nvSpPr>
            <p:cNvPr id="10" name="Trapezoid 9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05153" y="2888384"/>
              <a:ext cx="87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34903" y="4171424"/>
            <a:ext cx="2697480" cy="841249"/>
            <a:chOff x="2717653" y="2416467"/>
            <a:chExt cx="2697480" cy="841249"/>
          </a:xfrm>
        </p:grpSpPr>
        <p:sp>
          <p:nvSpPr>
            <p:cNvPr id="15" name="Trapezoid 14"/>
            <p:cNvSpPr/>
            <p:nvPr/>
          </p:nvSpPr>
          <p:spPr>
            <a:xfrm rot="10800000">
              <a:off x="2717653" y="2416467"/>
              <a:ext cx="2697480" cy="841248"/>
            </a:xfrm>
            <a:prstGeom prst="trapezoid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5114" y="2416467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1971" y="2425894"/>
              <a:ext cx="56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0278" y="2888384"/>
              <a:ext cx="847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71254" y="2610559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1101" y="2619986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05706" y="4365517"/>
            <a:ext cx="14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MUX3</a:t>
            </a:r>
            <a:endParaRPr lang="en-US" dirty="0"/>
          </a:p>
        </p:txBody>
      </p:sp>
      <p:cxnSp>
        <p:nvCxnSpPr>
          <p:cNvPr id="23" name="Elbow Connector 22"/>
          <p:cNvCxnSpPr>
            <a:stCxn id="4" idx="0"/>
            <a:endCxn id="16" idx="0"/>
          </p:cNvCxnSpPr>
          <p:nvPr/>
        </p:nvCxnSpPr>
        <p:spPr>
          <a:xfrm rot="16200000" flipH="1">
            <a:off x="4178926" y="3145181"/>
            <a:ext cx="913709" cy="11387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17" idx="0"/>
          </p:cNvCxnSpPr>
          <p:nvPr/>
        </p:nvCxnSpPr>
        <p:spPr>
          <a:xfrm rot="5400000">
            <a:off x="6467282" y="3152458"/>
            <a:ext cx="923136" cy="11336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33048" y="1951349"/>
            <a:ext cx="7475456" cy="346906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5" idx="0"/>
          </p:cNvCxnSpPr>
          <p:nvPr/>
        </p:nvCxnSpPr>
        <p:spPr>
          <a:xfrm>
            <a:off x="3479553" y="1361571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27415" y="1361571"/>
            <a:ext cx="8365" cy="1050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02265" y="1356857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51053" y="1347079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3642" y="4995549"/>
            <a:ext cx="8365" cy="1054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" idx="3"/>
          </p:cNvCxnSpPr>
          <p:nvPr/>
        </p:nvCxnSpPr>
        <p:spPr>
          <a:xfrm>
            <a:off x="1197204" y="2837090"/>
            <a:ext cx="162560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3"/>
          </p:cNvCxnSpPr>
          <p:nvPr/>
        </p:nvCxnSpPr>
        <p:spPr>
          <a:xfrm>
            <a:off x="1197204" y="4592048"/>
            <a:ext cx="334285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41163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inputs(3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39938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inputs(2)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88504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inputs(1)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45657" y="9611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inputs(0)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319230" y="244211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sel(0)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2928" y="4208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sel(1)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29275" y="2828686"/>
            <a:ext cx="662189" cy="4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71847" y="2416466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sel(0)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792204" y="5535682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13641" y="1585979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mux4x1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879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Stitt,Gregory</dc:creator>
  <cp:lastModifiedBy>Stitt,Gregory</cp:lastModifiedBy>
  <cp:revision>6</cp:revision>
  <dcterms:created xsi:type="dcterms:W3CDTF">2021-12-15T21:57:26Z</dcterms:created>
  <dcterms:modified xsi:type="dcterms:W3CDTF">2022-08-20T16:09:02Z</dcterms:modified>
</cp:coreProperties>
</file>