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87" r:id="rId9"/>
    <p:sldId id="268" r:id="rId10"/>
    <p:sldId id="269" r:id="rId11"/>
    <p:sldId id="279" r:id="rId12"/>
    <p:sldId id="271" r:id="rId13"/>
    <p:sldId id="283" r:id="rId14"/>
    <p:sldId id="263" r:id="rId15"/>
    <p:sldId id="282" r:id="rId16"/>
    <p:sldId id="272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73" r:id="rId31"/>
    <p:sldId id="274" r:id="rId32"/>
    <p:sldId id="275" r:id="rId33"/>
    <p:sldId id="280" r:id="rId34"/>
    <p:sldId id="281" r:id="rId35"/>
    <p:sldId id="276" r:id="rId36"/>
    <p:sldId id="301" r:id="rId37"/>
    <p:sldId id="277" r:id="rId38"/>
    <p:sldId id="278" r:id="rId39"/>
    <p:sldId id="26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372" y="758952"/>
            <a:ext cx="10058400" cy="2353525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QUICKFIX PRO – HOUSE HOLD SERVICES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53872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                                                                     ARCHANA MURALI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SMT.PRINCY SUGATHAN s                                                ROLL NO: 11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0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DFD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2" y="1857374"/>
            <a:ext cx="10058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en-GB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2" y="1990724"/>
            <a:ext cx="10058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0725"/>
            <a:ext cx="9753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200" y="292100"/>
            <a:ext cx="725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949936"/>
            <a:ext cx="10642600" cy="5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MODULES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833" y="1848117"/>
            <a:ext cx="111212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:User registration and login functionality , User profile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 saving option 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Categories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Listing and categorization of services , Detailed descriptions of each service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 , Profile management ,Verification and validation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Booking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:Booking services based on user requirements. Scheduling appointments. Real-time availability of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9030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F16-B0C4-2FA4-B23D-E95E07F8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                                </a:t>
            </a:r>
            <a:r>
              <a:rPr lang="en-US" sz="3200" dirty="0" smtClean="0"/>
              <a:t>MODULES </a:t>
            </a:r>
            <a:r>
              <a:rPr lang="en-US" sz="3200" smtClean="0"/>
              <a:t>(con…)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202C0-88EB-8548-D669-2D5B20BAEA59}"/>
              </a:ext>
            </a:extLst>
          </p:cNvPr>
          <p:cNvSpPr txBox="1"/>
          <p:nvPr/>
        </p:nvSpPr>
        <p:spPr>
          <a:xfrm>
            <a:off x="931653" y="2009955"/>
            <a:ext cx="10895162" cy="409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Payment and Billing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:Billing and invoice generation. Payment history and receipts  , Integration with payment  gateways for online payments.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 and Map Integration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:Geolocation services for users and service providers.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Rating and Review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Users can rate and review service providers. Feedback and ratings displayed on service provider profiles.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Notification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Sending notifications for booking confirmations, updates, and reminders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 Panel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:User and service provider management , Reporting and analytics , billing and report generation</a:t>
            </a:r>
          </a:p>
          <a:p>
            <a:endParaRPr lang="en-IN" dirty="0"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WORK DONE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2149231"/>
            <a:ext cx="10058400" cy="3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DATABASE CONNECTION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124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TEST CASES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7" y="1801724"/>
            <a:ext cx="11168840" cy="4395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554" y="1156677"/>
            <a:ext cx="403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738" y="37513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98139"/>
              </p:ext>
            </p:extLst>
          </p:nvPr>
        </p:nvGraphicFramePr>
        <p:xfrm>
          <a:off x="828430" y="1673145"/>
          <a:ext cx="10511692" cy="303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846">
                  <a:extLst>
                    <a:ext uri="{9D8B030D-6E8A-4147-A177-3AD203B41FA5}">
                      <a16:colId xmlns:a16="http://schemas.microsoft.com/office/drawing/2014/main" val="3015155609"/>
                    </a:ext>
                  </a:extLst>
                </a:gridCol>
                <a:gridCol w="5255846">
                  <a:extLst>
                    <a:ext uri="{9D8B030D-6E8A-4147-A177-3AD203B41FA5}">
                      <a16:colId xmlns:a16="http://schemas.microsoft.com/office/drawing/2014/main" val="780194723"/>
                    </a:ext>
                  </a:extLst>
                </a:gridCol>
              </a:tblGrid>
              <a:tr h="5704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4722"/>
                  </a:ext>
                </a:extLst>
              </a:tr>
              <a:tr h="57041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change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change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user profile with proper authentication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27954"/>
                  </a:ext>
                </a:extLst>
              </a:tr>
              <a:tr h="57041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denied for unauthorized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attempting restricted actions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88086"/>
                  </a:ext>
                </a:extLst>
              </a:tr>
              <a:tr h="57041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Authorization test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user access right to ensure proper authorization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3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545122"/>
            <a:ext cx="10236005" cy="116937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062" y="2277208"/>
            <a:ext cx="10489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Diversity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platform offering user-friendly access to a diverse range of cleaning, maintenance, and repair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Through Technology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service delivery, allowing users to schedule and manage tasks seamlessly, while service providers can optimize their workflows for timely and reliable assistance.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 Approach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transparency, reliability, and quality in every service offered, fostering trust and long-term relationships with both service seekers and providers.</a:t>
            </a:r>
          </a:p>
        </p:txBody>
      </p:sp>
    </p:spTree>
    <p:extLst>
      <p:ext uri="{BB962C8B-B14F-4D97-AF65-F5344CB8AC3E}">
        <p14:creationId xmlns:p14="http://schemas.microsoft.com/office/powerpoint/2010/main" val="5812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662" y="242277"/>
            <a:ext cx="973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CATAGORIES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65471"/>
              </p:ext>
            </p:extLst>
          </p:nvPr>
        </p:nvGraphicFramePr>
        <p:xfrm>
          <a:off x="703385" y="977573"/>
          <a:ext cx="10331938" cy="47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969">
                  <a:extLst>
                    <a:ext uri="{9D8B030D-6E8A-4147-A177-3AD203B41FA5}">
                      <a16:colId xmlns:a16="http://schemas.microsoft.com/office/drawing/2014/main" val="3367347363"/>
                    </a:ext>
                  </a:extLst>
                </a:gridCol>
                <a:gridCol w="5165969">
                  <a:extLst>
                    <a:ext uri="{9D8B030D-6E8A-4147-A177-3AD203B41FA5}">
                      <a16:colId xmlns:a16="http://schemas.microsoft.com/office/drawing/2014/main" val="439056522"/>
                    </a:ext>
                  </a:extLst>
                </a:gridCol>
              </a:tblGrid>
              <a:tr h="61831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12793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categories listing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a comprehensive list of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categories on the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85863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categorization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Properly categories services into distinct categories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73850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description display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description for each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 on the platform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95946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 categories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Graceful handling and indication if a service category has no other services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12110"/>
                  </a:ext>
                </a:extLst>
              </a:tr>
              <a:tr h="61831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functonality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users to efficiently search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specific services within categories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0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1692"/>
            <a:ext cx="7534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GB" sz="2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GB" sz="2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CATAGORIES TESTCASE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0547"/>
              </p:ext>
            </p:extLst>
          </p:nvPr>
        </p:nvGraphicFramePr>
        <p:xfrm>
          <a:off x="679937" y="1172307"/>
          <a:ext cx="10748964" cy="316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482">
                  <a:extLst>
                    <a:ext uri="{9D8B030D-6E8A-4147-A177-3AD203B41FA5}">
                      <a16:colId xmlns:a16="http://schemas.microsoft.com/office/drawing/2014/main" val="2908388139"/>
                    </a:ext>
                  </a:extLst>
                </a:gridCol>
                <a:gridCol w="5374482">
                  <a:extLst>
                    <a:ext uri="{9D8B030D-6E8A-4147-A177-3AD203B41FA5}">
                      <a16:colId xmlns:a16="http://schemas.microsoft.com/office/drawing/2014/main" val="2194499715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08412"/>
                  </a:ext>
                </a:extLst>
              </a:tr>
              <a:tr h="84250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 of new service category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addition of new service category with accurate details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55908"/>
                  </a:ext>
                </a:extLst>
              </a:tr>
              <a:tr h="84250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modification of service category details without errors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4997"/>
                  </a:ext>
                </a:extLst>
              </a:tr>
              <a:tr h="84250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 of  service category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removal of a service category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without affecting other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functinalities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7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615" y="359508"/>
            <a:ext cx="919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95440"/>
              </p:ext>
            </p:extLst>
          </p:nvPr>
        </p:nvGraphicFramePr>
        <p:xfrm>
          <a:off x="750277" y="1101967"/>
          <a:ext cx="10678624" cy="506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312">
                  <a:extLst>
                    <a:ext uri="{9D8B030D-6E8A-4147-A177-3AD203B41FA5}">
                      <a16:colId xmlns:a16="http://schemas.microsoft.com/office/drawing/2014/main" val="1451144329"/>
                    </a:ext>
                  </a:extLst>
                </a:gridCol>
                <a:gridCol w="5339312">
                  <a:extLst>
                    <a:ext uri="{9D8B030D-6E8A-4147-A177-3AD203B41FA5}">
                      <a16:colId xmlns:a16="http://schemas.microsoft.com/office/drawing/2014/main" val="614777453"/>
                    </a:ext>
                  </a:extLst>
                </a:gridCol>
              </a:tblGrid>
              <a:tr h="58297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86437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provider registration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creation of a service provider</a:t>
                      </a:r>
                    </a:p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with a valid information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91680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validation for invalid input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during service provider registration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95569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 profile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update of 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profile information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75809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change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change of service provider password with proper authentication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8513"/>
                  </a:ext>
                </a:extLst>
              </a:tr>
              <a:tr h="7759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of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verification process</a:t>
                      </a:r>
                    </a:p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ensure the legitimacy of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4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6831" y="195385"/>
            <a:ext cx="918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TESTCASE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07473"/>
              </p:ext>
            </p:extLst>
          </p:nvPr>
        </p:nvGraphicFramePr>
        <p:xfrm>
          <a:off x="333955" y="874644"/>
          <a:ext cx="11441632" cy="303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0816">
                  <a:extLst>
                    <a:ext uri="{9D8B030D-6E8A-4147-A177-3AD203B41FA5}">
                      <a16:colId xmlns:a16="http://schemas.microsoft.com/office/drawing/2014/main" val="537696244"/>
                    </a:ext>
                  </a:extLst>
                </a:gridCol>
                <a:gridCol w="5720816">
                  <a:extLst>
                    <a:ext uri="{9D8B030D-6E8A-4147-A177-3AD203B41FA5}">
                      <a16:colId xmlns:a16="http://schemas.microsoft.com/office/drawing/2014/main" val="3275584627"/>
                    </a:ext>
                  </a:extLst>
                </a:gridCol>
              </a:tblGrid>
              <a:tr h="56849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8198"/>
                  </a:ext>
                </a:extLst>
              </a:tr>
              <a:tr h="8025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of 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checks to verify and authenticate service provider information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49532"/>
                  </a:ext>
                </a:extLst>
              </a:tr>
              <a:tr h="8025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Deactivation of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deactivation of a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 provider account while maintaining data integrity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72877"/>
                  </a:ext>
                </a:extLst>
              </a:tr>
              <a:tr h="8025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Reactivation of service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reactivation of a previously deactivated service provider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985" y="343877"/>
            <a:ext cx="698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TEST 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16875"/>
              </p:ext>
            </p:extLst>
          </p:nvPr>
        </p:nvGraphicFramePr>
        <p:xfrm>
          <a:off x="500933" y="978010"/>
          <a:ext cx="10927968" cy="469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84">
                  <a:extLst>
                    <a:ext uri="{9D8B030D-6E8A-4147-A177-3AD203B41FA5}">
                      <a16:colId xmlns:a16="http://schemas.microsoft.com/office/drawing/2014/main" val="2289202638"/>
                    </a:ext>
                  </a:extLst>
                </a:gridCol>
                <a:gridCol w="5463984">
                  <a:extLst>
                    <a:ext uri="{9D8B030D-6E8A-4147-A177-3AD203B41FA5}">
                      <a16:colId xmlns:a16="http://schemas.microsoft.com/office/drawing/2014/main" val="960664701"/>
                    </a:ext>
                  </a:extLst>
                </a:gridCol>
              </a:tblGrid>
              <a:tr h="58479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71790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booking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Sucessful booking of service based on user requirement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71392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validation</a:t>
                      </a:r>
                      <a:r>
                        <a:rPr lang="en-GB" sz="2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invalid input during the service booking process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53408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Appointment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Efficent</a:t>
                      </a:r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appointment for the booked services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12981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availability check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display of 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availability for selected time slots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3829"/>
                  </a:ext>
                </a:extLst>
              </a:tr>
              <a:tr h="778357">
                <a:tc>
                  <a:txBody>
                    <a:bodyPr/>
                    <a:lstStyle/>
                    <a:p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Confirmed booking status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 information of booked services with appropriate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notification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838" y="349857"/>
            <a:ext cx="8364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TEST CASE</a:t>
            </a: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05165"/>
              </p:ext>
            </p:extLst>
          </p:nvPr>
        </p:nvGraphicFramePr>
        <p:xfrm>
          <a:off x="429369" y="978013"/>
          <a:ext cx="11595562" cy="235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781">
                  <a:extLst>
                    <a:ext uri="{9D8B030D-6E8A-4147-A177-3AD203B41FA5}">
                      <a16:colId xmlns:a16="http://schemas.microsoft.com/office/drawing/2014/main" val="3551179432"/>
                    </a:ext>
                  </a:extLst>
                </a:gridCol>
                <a:gridCol w="5797781">
                  <a:extLst>
                    <a:ext uri="{9D8B030D-6E8A-4147-A177-3AD203B41FA5}">
                      <a16:colId xmlns:a16="http://schemas.microsoft.com/office/drawing/2014/main" val="3710748788"/>
                    </a:ext>
                  </a:extLst>
                </a:gridCol>
              </a:tblGrid>
              <a:tr h="617403"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13599"/>
                  </a:ext>
                </a:extLst>
              </a:tr>
              <a:tr h="868842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Reschedule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appointment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reschedule of appointment with minimal disruption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18869"/>
                  </a:ext>
                </a:extLst>
              </a:tr>
              <a:tr h="868842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history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comprehensive booking history for users to review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615" y="203200"/>
            <a:ext cx="983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93834"/>
              </p:ext>
            </p:extLst>
          </p:nvPr>
        </p:nvGraphicFramePr>
        <p:xfrm>
          <a:off x="382953" y="875323"/>
          <a:ext cx="11641978" cy="3158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89">
                  <a:extLst>
                    <a:ext uri="{9D8B030D-6E8A-4147-A177-3AD203B41FA5}">
                      <a16:colId xmlns:a16="http://schemas.microsoft.com/office/drawing/2014/main" val="4222218604"/>
                    </a:ext>
                  </a:extLst>
                </a:gridCol>
                <a:gridCol w="5820989">
                  <a:extLst>
                    <a:ext uri="{9D8B030D-6E8A-4147-A177-3AD203B41FA5}">
                      <a16:colId xmlns:a16="http://schemas.microsoft.com/office/drawing/2014/main" val="1028256697"/>
                    </a:ext>
                  </a:extLst>
                </a:gridCol>
              </a:tblGrid>
              <a:tr h="60490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7203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visibility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user feedback prominently on respective service provider profiles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4658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negative reviews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Adequate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handiling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negative reviews ,allow service provider to respond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72400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deletion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deletion of user reviews if requested or necessary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1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816" y="21101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629"/>
              </p:ext>
            </p:extLst>
          </p:nvPr>
        </p:nvGraphicFramePr>
        <p:xfrm>
          <a:off x="226647" y="1430215"/>
          <a:ext cx="117982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2">
                  <a:extLst>
                    <a:ext uri="{9D8B030D-6E8A-4147-A177-3AD203B41FA5}">
                      <a16:colId xmlns:a16="http://schemas.microsoft.com/office/drawing/2014/main" val="351313517"/>
                    </a:ext>
                  </a:extLst>
                </a:gridCol>
                <a:gridCol w="5899142">
                  <a:extLst>
                    <a:ext uri="{9D8B030D-6E8A-4147-A177-3AD203B41FA5}">
                      <a16:colId xmlns:a16="http://schemas.microsoft.com/office/drawing/2014/main" val="4040579904"/>
                    </a:ext>
                  </a:extLst>
                </a:gridCol>
              </a:tblGrid>
              <a:tr h="71532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46119"/>
                  </a:ext>
                </a:extLst>
              </a:tr>
              <a:tr h="101393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confirmation notification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and accurate notification for users upon successful notification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51907"/>
                  </a:ext>
                </a:extLst>
              </a:tr>
              <a:tr h="101393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notifications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Timely notifications for any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updates or changes related to booked services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7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" y="273538"/>
            <a:ext cx="1048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10574"/>
              </p:ext>
            </p:extLst>
          </p:nvPr>
        </p:nvGraphicFramePr>
        <p:xfrm>
          <a:off x="656491" y="953478"/>
          <a:ext cx="11368440" cy="468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220">
                  <a:extLst>
                    <a:ext uri="{9D8B030D-6E8A-4147-A177-3AD203B41FA5}">
                      <a16:colId xmlns:a16="http://schemas.microsoft.com/office/drawing/2014/main" val="1989659028"/>
                    </a:ext>
                  </a:extLst>
                </a:gridCol>
                <a:gridCol w="5684220">
                  <a:extLst>
                    <a:ext uri="{9D8B030D-6E8A-4147-A177-3AD203B41FA5}">
                      <a16:colId xmlns:a16="http://schemas.microsoft.com/office/drawing/2014/main" val="1297201597"/>
                    </a:ext>
                  </a:extLst>
                </a:gridCol>
              </a:tblGrid>
              <a:tr h="56697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94784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login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login to the admin panel with valid credentials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08200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login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handling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failed admin login attempts with incorrect credentials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98211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 display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of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comprehensive and informative dashboard for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admininstrator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63150"/>
                  </a:ext>
                </a:extLst>
              </a:tr>
              <a:tr h="793681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management of user accounts including creation and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deactivation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14730"/>
                  </a:ext>
                </a:extLst>
              </a:tr>
              <a:tr h="79787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handling of service provider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account including verification and deactivation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4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79132"/>
              </p:ext>
            </p:extLst>
          </p:nvPr>
        </p:nvGraphicFramePr>
        <p:xfrm>
          <a:off x="437321" y="1351723"/>
          <a:ext cx="12028082" cy="382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041">
                  <a:extLst>
                    <a:ext uri="{9D8B030D-6E8A-4147-A177-3AD203B41FA5}">
                      <a16:colId xmlns:a16="http://schemas.microsoft.com/office/drawing/2014/main" val="818218674"/>
                    </a:ext>
                  </a:extLst>
                </a:gridCol>
                <a:gridCol w="6014041">
                  <a:extLst>
                    <a:ext uri="{9D8B030D-6E8A-4147-A177-3AD203B41FA5}">
                      <a16:colId xmlns:a16="http://schemas.microsoft.com/office/drawing/2014/main" val="2807950904"/>
                    </a:ext>
                  </a:extLst>
                </a:gridCol>
              </a:tblGrid>
              <a:tr h="53057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93271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management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addition ,modification and removal of services ads and other services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42936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Reporting </a:t>
                      </a:r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functinality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Generation of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accurate and detailed report for analysis and decision making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16343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 integration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analytics tools for monitoring and improving system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perfomance</a:t>
                      </a:r>
                      <a:endParaRPr lang="en-GB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94567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and access control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robust security measures and access control with the admin panel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05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9471" y="278296"/>
            <a:ext cx="762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TESTCASE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LITERATURE REVIEW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16979"/>
              </p:ext>
            </p:extLst>
          </p:nvPr>
        </p:nvGraphicFramePr>
        <p:xfrm>
          <a:off x="375138" y="1946032"/>
          <a:ext cx="1133230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51">
                  <a:extLst>
                    <a:ext uri="{9D8B030D-6E8A-4147-A177-3AD203B41FA5}">
                      <a16:colId xmlns:a16="http://schemas.microsoft.com/office/drawing/2014/main" val="1875432845"/>
                    </a:ext>
                  </a:extLst>
                </a:gridCol>
                <a:gridCol w="1393307">
                  <a:extLst>
                    <a:ext uri="{9D8B030D-6E8A-4147-A177-3AD203B41FA5}">
                      <a16:colId xmlns:a16="http://schemas.microsoft.com/office/drawing/2014/main" val="2013154191"/>
                    </a:ext>
                  </a:extLst>
                </a:gridCol>
                <a:gridCol w="1805528">
                  <a:extLst>
                    <a:ext uri="{9D8B030D-6E8A-4147-A177-3AD203B41FA5}">
                      <a16:colId xmlns:a16="http://schemas.microsoft.com/office/drawing/2014/main" val="954145077"/>
                    </a:ext>
                  </a:extLst>
                </a:gridCol>
                <a:gridCol w="1178953">
                  <a:extLst>
                    <a:ext uri="{9D8B030D-6E8A-4147-A177-3AD203B41FA5}">
                      <a16:colId xmlns:a16="http://schemas.microsoft.com/office/drawing/2014/main" val="3329275865"/>
                    </a:ext>
                  </a:extLst>
                </a:gridCol>
                <a:gridCol w="3404946">
                  <a:extLst>
                    <a:ext uri="{9D8B030D-6E8A-4147-A177-3AD203B41FA5}">
                      <a16:colId xmlns:a16="http://schemas.microsoft.com/office/drawing/2014/main" val="218390420"/>
                    </a:ext>
                  </a:extLst>
                </a:gridCol>
                <a:gridCol w="2890023">
                  <a:extLst>
                    <a:ext uri="{9D8B030D-6E8A-4147-A177-3AD203B41FA5}">
                      <a16:colId xmlns:a16="http://schemas.microsoft.com/office/drawing/2014/main" val="149665999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66423"/>
                  </a:ext>
                </a:extLst>
              </a:tr>
              <a:tr h="2680188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Android Application for Home Services”, International Research Journal of </a:t>
                      </a:r>
                    </a:p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and Technology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Hegde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sharaj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Bhaskar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     may </a:t>
                      </a:r>
                    </a:p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2020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comprises an Administrator with site management privileges, a Service Supplier requiring customer registration and login for service requests, followed by a payment process, and customers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lot more functionalities can be added to this framework, for example, incorporation of various dialects so that </a:t>
                      </a:r>
                    </a:p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very well may be made accessible to every one of the local individuals who are not adequately taught.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3969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4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63" y="1774093"/>
            <a:ext cx="6815014" cy="29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85" y="2090737"/>
            <a:ext cx="739921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2" y="518216"/>
            <a:ext cx="9386277" cy="48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9559"/>
            <a:ext cx="10058400" cy="53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4" y="498404"/>
            <a:ext cx="8557846" cy="48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GITHUB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52430"/>
            <a:ext cx="8734425" cy="35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FUTURE SCOPE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292" y="2690336"/>
            <a:ext cx="1005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potential advancements in automation, personalized user experiences, and integration of emerging technologies like AI for efficient task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. Expanding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offerings, enhancing mobile accessibility, and ensuring sustainability practices can contribute to long-term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523" y="2094523"/>
            <a:ext cx="1121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QuickFix Pro website provides a convenient and efficient platform for users to access a variety of essential services from the comfort of their homes.</a:t>
            </a:r>
          </a:p>
        </p:txBody>
      </p:sp>
    </p:spTree>
    <p:extLst>
      <p:ext uri="{BB962C8B-B14F-4D97-AF65-F5344CB8AC3E}">
        <p14:creationId xmlns:p14="http://schemas.microsoft.com/office/powerpoint/2010/main" val="3260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00738"/>
            <a:ext cx="114964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Shahrzad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Shahriari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Mohammadreza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Shahriari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Saeigheiji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 E-Commerce And It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Impactson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Trend And Market”.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Research –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Granthaalayah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Vol.3 (Iss.4): April,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RichardYe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Yue Jeff Zhang,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-Dao Nguyen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James  Chiu ,“Fee-based online  services: Exploring Consumers ’willingness to pay 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International Technology and Information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Zhang,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Ruihan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Yong,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Meizi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Jianguo Pan 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Jifeng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Huanglaa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 A Hybrid Trust Evaluation Framework for E-commerce in Online Social Network: ”. 2169-3536 2016 IEEE.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 and content mining are permitted for 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18378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837" y="2602523"/>
            <a:ext cx="815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11382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LITERATURE REVIEW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45539"/>
              </p:ext>
            </p:extLst>
          </p:nvPr>
        </p:nvGraphicFramePr>
        <p:xfrm>
          <a:off x="289170" y="1846263"/>
          <a:ext cx="11472984" cy="424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87">
                  <a:extLst>
                    <a:ext uri="{9D8B030D-6E8A-4147-A177-3AD203B41FA5}">
                      <a16:colId xmlns:a16="http://schemas.microsoft.com/office/drawing/2014/main" val="2554762384"/>
                    </a:ext>
                  </a:extLst>
                </a:gridCol>
                <a:gridCol w="1438379">
                  <a:extLst>
                    <a:ext uri="{9D8B030D-6E8A-4147-A177-3AD203B41FA5}">
                      <a16:colId xmlns:a16="http://schemas.microsoft.com/office/drawing/2014/main" val="1239259759"/>
                    </a:ext>
                  </a:extLst>
                </a:gridCol>
                <a:gridCol w="1863935">
                  <a:extLst>
                    <a:ext uri="{9D8B030D-6E8A-4147-A177-3AD203B41FA5}">
                      <a16:colId xmlns:a16="http://schemas.microsoft.com/office/drawing/2014/main" val="3716501393"/>
                    </a:ext>
                  </a:extLst>
                </a:gridCol>
                <a:gridCol w="1217090">
                  <a:extLst>
                    <a:ext uri="{9D8B030D-6E8A-4147-A177-3AD203B41FA5}">
                      <a16:colId xmlns:a16="http://schemas.microsoft.com/office/drawing/2014/main" val="2543143606"/>
                    </a:ext>
                  </a:extLst>
                </a:gridCol>
                <a:gridCol w="3515092">
                  <a:extLst>
                    <a:ext uri="{9D8B030D-6E8A-4147-A177-3AD203B41FA5}">
                      <a16:colId xmlns:a16="http://schemas.microsoft.com/office/drawing/2014/main" val="2095581926"/>
                    </a:ext>
                  </a:extLst>
                </a:gridCol>
                <a:gridCol w="2757601">
                  <a:extLst>
                    <a:ext uri="{9D8B030D-6E8A-4147-A177-3AD203B41FA5}">
                      <a16:colId xmlns:a16="http://schemas.microsoft.com/office/drawing/2014/main" val="456444324"/>
                    </a:ext>
                  </a:extLst>
                </a:gridCol>
              </a:tblGrid>
              <a:tr h="124558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1669"/>
                  </a:ext>
                </a:extLst>
              </a:tr>
              <a:tr h="299634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on Home Service Provider</a:t>
                      </a:r>
                    </a:p>
                    <a:p>
                      <a:pPr algn="ctr"/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Nikam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Poonam R,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Gunjal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Trupti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T,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Jadhav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Priti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V,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Parakhe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Sonali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K, Ms.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Prachi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S. 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Tambe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12dec2019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enforces account creation rules, sends a confirmation message upon registration, allows users to schedule services, and offers a return policy or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reservice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option in case of user dissatisfaction post-service completion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conversation</a:t>
                      </a:r>
                    </a:p>
                    <a:p>
                      <a:pPr algn="ctr"/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 our framework has, for instance presently framework has online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just MasterCard clients further it very well may be reached out by adding the </a:t>
                      </a:r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administrations for visa clients moreover.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1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PROBLEM STATEMENT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169" y="2032000"/>
            <a:ext cx="103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challenge of fragmented and unreliable house hold service providers by established a centralized online platform for efficient 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trustyworthy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variant home services.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EXISTING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762" y="2048608"/>
            <a:ext cx="11157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Quality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Gap</a:t>
            </a:r>
          </a:p>
        </p:txBody>
      </p:sp>
    </p:spTree>
    <p:extLst>
      <p:ext uri="{BB962C8B-B14F-4D97-AF65-F5344CB8AC3E}">
        <p14:creationId xmlns:p14="http://schemas.microsoft.com/office/powerpoint/2010/main" val="2929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PROPOSED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746" y="2198077"/>
            <a:ext cx="110958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Communication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692" y="289169"/>
            <a:ext cx="1000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endParaRPr lang="en-GB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108" y="1047262"/>
            <a:ext cx="81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323" y="1727200"/>
            <a:ext cx="788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or above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:html 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Python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08" y="3524738"/>
            <a:ext cx="718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157785"/>
            <a:ext cx="8049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1.7 GHZ i3 processor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550 GB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: 2.00 GB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: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and keyboard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Device: High resolution monitor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DFD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89" y="2368062"/>
            <a:ext cx="432398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</TotalTime>
  <Words>1362</Words>
  <Application>Microsoft Office PowerPoint</Application>
  <PresentationFormat>Widescreen</PresentationFormat>
  <Paragraphs>222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Ravie</vt:lpstr>
      <vt:lpstr>Times New Roman</vt:lpstr>
      <vt:lpstr>Retrospect</vt:lpstr>
      <vt:lpstr>QUICKFIX PRO – HOUSE HOLD SERVICES</vt:lpstr>
      <vt:lpstr>                                   INTRODUCTION</vt:lpstr>
      <vt:lpstr>                        LITERATURE REVIEW</vt:lpstr>
      <vt:lpstr>                       LITERATURE REVIEW</vt:lpstr>
      <vt:lpstr>                       PROBLEM STATEMENT</vt:lpstr>
      <vt:lpstr>                            EXISTING SYSTEM</vt:lpstr>
      <vt:lpstr>                           PROPOSED SYSTEM</vt:lpstr>
      <vt:lpstr>PowerPoint Presentation</vt:lpstr>
      <vt:lpstr>                                 DFD LEVEL 0</vt:lpstr>
      <vt:lpstr>                                   DFD LEVEL 1</vt:lpstr>
      <vt:lpstr>                             DFD LEVEL 2</vt:lpstr>
      <vt:lpstr>                          USE CASE DIAGRAM</vt:lpstr>
      <vt:lpstr>PowerPoint Presentation</vt:lpstr>
      <vt:lpstr>                                    MODULES</vt:lpstr>
      <vt:lpstr>                                          MODULES (con…)</vt:lpstr>
      <vt:lpstr>                               WORK DONE</vt:lpstr>
      <vt:lpstr>                   DATABASE CONNECTION</vt:lpstr>
      <vt:lpstr>                             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GITHUB HISTORY</vt:lpstr>
      <vt:lpstr>                               FUTURE SCOPE</vt:lpstr>
      <vt:lpstr>                               CONCLUSION</vt:lpstr>
      <vt:lpstr>                      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QUICKFIX PRO – HOUSE HOLD SERVICES</dc:title>
  <dc:creator>Remya k rajan</dc:creator>
  <cp:lastModifiedBy>Remya k rajan</cp:lastModifiedBy>
  <cp:revision>62</cp:revision>
  <dcterms:created xsi:type="dcterms:W3CDTF">2023-10-08T15:33:54Z</dcterms:created>
  <dcterms:modified xsi:type="dcterms:W3CDTF">2023-12-03T17:37:20Z</dcterms:modified>
</cp:coreProperties>
</file>