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altLang="zh-CN" dirty="0" sz="2400" lang="en-US"/>
              <a:t>A</a:t>
            </a:r>
            <a:r>
              <a:rPr altLang="zh-CN" dirty="0" sz="2400" lang="en-US"/>
              <a:t>R</a:t>
            </a:r>
            <a:r>
              <a:rPr altLang="zh-CN" dirty="0" sz="2400" lang="en-US"/>
              <a:t>C</a:t>
            </a:r>
            <a:r>
              <a:rPr altLang="zh-CN" dirty="0" sz="2400" lang="en-US"/>
              <a:t>H</a:t>
            </a:r>
            <a:r>
              <a:rPr altLang="zh-CN" dirty="0" sz="2400" lang="en-US"/>
              <a:t>A</a:t>
            </a:r>
            <a:r>
              <a:rPr altLang="zh-CN" dirty="0" sz="2400" lang="en-US"/>
              <a:t>N</a:t>
            </a:r>
            <a:r>
              <a:rPr altLang="zh-CN" dirty="0" sz="2400" lang="en-US"/>
              <a:t>A</a:t>
            </a:r>
            <a:r>
              <a:rPr altLang="zh-CN" dirty="0" sz="2400" lang="en-US"/>
              <a:t> </a:t>
            </a:r>
            <a:r>
              <a:rPr altLang="zh-CN" dirty="0" sz="2400" lang="en-US"/>
              <a:t>B</a:t>
            </a:r>
            <a:endParaRPr dirty="0" sz="2400" lang="en-US"/>
          </a:p>
          <a:p>
            <a:r>
              <a:rPr dirty="0" sz="2400" lang="en-US"/>
              <a:t>REGISTER NO: 31221</a:t>
            </a:r>
            <a:r>
              <a:rPr dirty="0" sz="2400" lang="en-IN"/>
              <a:t>0</a:t>
            </a:r>
            <a:r>
              <a:rPr dirty="0" sz="2400" lang="en-US"/>
              <a:t>7</a:t>
            </a:r>
            <a:r>
              <a:rPr dirty="0" sz="2400" lang="en-US"/>
              <a:t>7</a:t>
            </a:r>
            <a:r>
              <a:rPr altLang="zh-CN"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2024-09-05T04:18:50Z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a439f5fd505a4d3fa1810a35d861a1dd</vt:lpwstr>
  </property>
</Properties>
</file>