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0439-77AB-0148-AA6B-BB3F5E69EB63}" v="92" dt="2024-08-29T12:10:15.256"/>
    <p1510:client id="{DB15E355-C491-44B0-85D0-F8B558275E9A}" v="7" dt="2024-08-29T16:44:04.8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Roshan Karthick" userId="b0de57e5766f7569" providerId="Windows Live" clId="Web-{DB15E355-C491-44B0-85D0-F8B558275E9A}"/>
    <pc:docChg chg="addSld modSld">
      <pc:chgData name="Roshan Karthick" userId="b0de57e5766f7569" providerId="Windows Live" clId="Web-{DB15E355-C491-44B0-85D0-F8B558275E9A}" dt="2024-08-29T16:44:12.873" v="13" actId="1076"/>
      <pc:docMkLst>
        <pc:docMk/>
      </pc:docMkLst>
      <pc:sldChg chg="modSp">
        <pc:chgData name="Roshan Karthick" userId="b0de57e5766f7569" providerId="Windows Live" clId="Web-{DB15E355-C491-44B0-85D0-F8B558275E9A}" dt="2024-08-29T16:41:14.351" v="1" actId="1076"/>
        <pc:sldMkLst>
          <pc:docMk/>
          <pc:sldMk cId="0" sldId="259"/>
        </pc:sldMkLst>
        <pc:spChg chg="mod">
          <ac:chgData name="Roshan Karthick" userId="b0de57e5766f7569" providerId="Windows Live" clId="Web-{DB15E355-C491-44B0-85D0-F8B558275E9A}" dt="2024-08-29T16:41:14.351" v="1" actId="1076"/>
          <ac:spMkLst>
            <pc:docMk/>
            <pc:sldMk cId="0" sldId="259"/>
            <ac:spMk id="18" creationId="{C74EEE30-8793-582F-3BDD-2AD7EDC8489A}"/>
          </ac:spMkLst>
        </pc:spChg>
      </pc:sldChg>
      <pc:sldChg chg="modSp">
        <pc:chgData name="Roshan Karthick" userId="b0de57e5766f7569" providerId="Windows Live" clId="Web-{DB15E355-C491-44B0-85D0-F8B558275E9A}" dt="2024-08-29T16:41:33.070" v="2" actId="1076"/>
        <pc:sldMkLst>
          <pc:docMk/>
          <pc:sldMk cId="0" sldId="262"/>
        </pc:sldMkLst>
        <pc:spChg chg="mod">
          <ac:chgData name="Roshan Karthick" userId="b0de57e5766f7569" providerId="Windows Live" clId="Web-{DB15E355-C491-44B0-85D0-F8B558275E9A}" dt="2024-08-29T16:41:33.070" v="2" actId="1076"/>
          <ac:spMkLst>
            <pc:docMk/>
            <pc:sldMk cId="0" sldId="262"/>
            <ac:spMk id="14" creationId="{38BD609C-C7A4-C8EA-10D6-FA3CA5874DF0}"/>
          </ac:spMkLst>
        </pc:spChg>
      </pc:sldChg>
      <pc:sldChg chg="addSp delSp modSp">
        <pc:chgData name="Roshan Karthick" userId="b0de57e5766f7569" providerId="Windows Live" clId="Web-{DB15E355-C491-44B0-85D0-F8B558275E9A}" dt="2024-08-29T16:44:12.873" v="13" actId="1076"/>
        <pc:sldMkLst>
          <pc:docMk/>
          <pc:sldMk cId="0" sldId="265"/>
        </pc:sldMkLst>
        <pc:graphicFrameChg chg="add mod">
          <ac:chgData name="Roshan Karthick" userId="b0de57e5766f7569" providerId="Windows Live" clId="Web-{DB15E355-C491-44B0-85D0-F8B558275E9A}" dt="2024-08-29T16:44:12.873" v="13" actId="1076"/>
          <ac:graphicFrameMkLst>
            <pc:docMk/>
            <pc:sldMk cId="0" sldId="265"/>
            <ac:graphicFrameMk id="8" creationId="{975CB43F-EE3D-1B8D-4915-0EECD2CDA28E}"/>
          </ac:graphicFrameMkLst>
        </pc:graphicFrameChg>
        <pc:picChg chg="del">
          <ac:chgData name="Roshan Karthick" userId="b0de57e5766f7569" providerId="Windows Live" clId="Web-{DB15E355-C491-44B0-85D0-F8B558275E9A}" dt="2024-08-29T16:42:38.948" v="9"/>
          <ac:picMkLst>
            <pc:docMk/>
            <pc:sldMk cId="0" sldId="265"/>
            <ac:picMk id="2" creationId="{4FA713C9-C89D-8499-9EBF-65D1B25BB009}"/>
          </ac:picMkLst>
        </pc:picChg>
      </pc:sldChg>
      <pc:sldChg chg="addSp modSp new">
        <pc:chgData name="Roshan Karthick" userId="b0de57e5766f7569" providerId="Windows Live" clId="Web-{DB15E355-C491-44B0-85D0-F8B558275E9A}" dt="2024-08-29T16:42:20.088" v="8" actId="1076"/>
        <pc:sldMkLst>
          <pc:docMk/>
          <pc:sldMk cId="2445008379" sldId="281"/>
        </pc:sldMkLst>
        <pc:graphicFrameChg chg="add mod">
          <ac:chgData name="Roshan Karthick" userId="b0de57e5766f7569" providerId="Windows Live" clId="Web-{DB15E355-C491-44B0-85D0-F8B558275E9A}" dt="2024-08-29T16:42:20.088" v="8" actId="1076"/>
          <ac:graphicFrameMkLst>
            <pc:docMk/>
            <pc:sldMk cId="2445008379" sldId="281"/>
            <ac:graphicFrameMk id="2" creationId="{836B3BC3-B3E2-A842-BE8E-50B1F8F2EEC9}"/>
          </ac:graphicFrameMkLst>
        </pc:graphicFrameChg>
      </pc:sldChg>
    </pc:docChg>
  </pc:docChgLst>
  <pc:docChgLst>
    <pc:chgData name="Roshan Karthick" userId="b0de57e5766f7569" providerId="LiveId" clId="{53F50439-77AB-0148-AA6B-BB3F5E69EB63}"/>
    <pc:docChg chg="undo custSel addSld delSld modSld">
      <pc:chgData name="Roshan Karthick" userId="b0de57e5766f7569" providerId="LiveId" clId="{53F50439-77AB-0148-AA6B-BB3F5E69EB63}" dt="2024-08-29T12:33:12.818" v="1117" actId="13822"/>
      <pc:docMkLst>
        <pc:docMk/>
      </pc:docMkLst>
      <pc:sldChg chg="addSp modSp">
        <pc:chgData name="Roshan Karthick" userId="b0de57e5766f7569" providerId="LiveId" clId="{53F50439-77AB-0148-AA6B-BB3F5E69EB63}" dt="2024-08-29T12:30:02.066" v="1109" actId="20577"/>
        <pc:sldMkLst>
          <pc:docMk/>
          <pc:sldMk cId="0" sldId="256"/>
        </pc:sldMkLst>
        <pc:spChg chg="add mod">
          <ac:chgData name="Roshan Karthick" userId="b0de57e5766f7569" providerId="LiveId" clId="{53F50439-77AB-0148-AA6B-BB3F5E69EB63}" dt="2024-08-29T12:30:02.066" v="1109" actId="20577"/>
          <ac:spMkLst>
            <pc:docMk/>
            <pc:sldMk cId="0" sldId="256"/>
            <ac:spMk id="10" creationId="{2929C19A-9F7D-4E72-450A-6E9D02AF791A}"/>
          </ac:spMkLst>
        </pc:spChg>
      </pc:sldChg>
      <pc:sldChg chg="addSp delSp modSp">
        <pc:chgData name="Roshan Karthick" userId="b0de57e5766f7569" providerId="LiveId" clId="{53F50439-77AB-0148-AA6B-BB3F5E69EB63}" dt="2024-08-28T14:52:12.788" v="67" actId="255"/>
        <pc:sldMkLst>
          <pc:docMk/>
          <pc:sldMk cId="0" sldId="259"/>
        </pc:sldMkLst>
        <pc:spChg chg="mod">
          <ac:chgData name="Roshan Karthick" userId="b0de57e5766f7569" providerId="LiveId" clId="{53F50439-77AB-0148-AA6B-BB3F5E69EB63}" dt="2024-08-28T14:33:48.908" v="55" actId="1076"/>
          <ac:spMkLst>
            <pc:docMk/>
            <pc:sldMk cId="0" sldId="259"/>
            <ac:spMk id="7" creationId="{00000000-0000-0000-0000-000000000000}"/>
          </ac:spMkLst>
        </pc:spChg>
        <pc:spChg chg="add del mod">
          <ac:chgData name="Roshan Karthick" userId="b0de57e5766f7569" providerId="LiveId" clId="{53F50439-77AB-0148-AA6B-BB3F5E69EB63}" dt="2024-08-28T14:12:47.387" v="5" actId="478"/>
          <ac:spMkLst>
            <pc:docMk/>
            <pc:sldMk cId="0" sldId="259"/>
            <ac:spMk id="11" creationId="{1C682C44-0D2C-8306-B71C-2D96D440659D}"/>
          </ac:spMkLst>
        </pc:spChg>
        <pc:spChg chg="add del mod">
          <ac:chgData name="Roshan Karthick" userId="b0de57e5766f7569" providerId="LiveId" clId="{53F50439-77AB-0148-AA6B-BB3F5E69EB63}" dt="2024-08-28T14:29:46.361" v="24" actId="478"/>
          <ac:spMkLst>
            <pc:docMk/>
            <pc:sldMk cId="0" sldId="259"/>
            <ac:spMk id="13" creationId="{E4A4012A-EACF-395D-3225-2DD3AC465B9D}"/>
          </ac:spMkLst>
        </pc:spChg>
        <pc:spChg chg="add mod">
          <ac:chgData name="Roshan Karthick" userId="b0de57e5766f7569" providerId="LiveId" clId="{53F50439-77AB-0148-AA6B-BB3F5E69EB63}" dt="2024-08-28T14:14:03.885" v="12" actId="14100"/>
          <ac:spMkLst>
            <pc:docMk/>
            <pc:sldMk cId="0" sldId="259"/>
            <ac:spMk id="14" creationId="{C5ED36D4-5F7E-CD57-2F43-039A21C5DE7C}"/>
          </ac:spMkLst>
        </pc:spChg>
        <pc:spChg chg="add del mod">
          <ac:chgData name="Roshan Karthick" userId="b0de57e5766f7569" providerId="LiveId" clId="{53F50439-77AB-0148-AA6B-BB3F5E69EB63}" dt="2024-08-28T14:50:56.035" v="58" actId="478"/>
          <ac:spMkLst>
            <pc:docMk/>
            <pc:sldMk cId="0" sldId="259"/>
            <ac:spMk id="16" creationId="{7C4D85AE-6036-B03E-6339-4D54CAEBF7DE}"/>
          </ac:spMkLst>
        </pc:spChg>
        <pc:spChg chg="add mod">
          <ac:chgData name="Roshan Karthick" userId="b0de57e5766f7569" providerId="LiveId" clId="{53F50439-77AB-0148-AA6B-BB3F5E69EB63}" dt="2024-08-28T14:52:12.788" v="67" actId="255"/>
          <ac:spMkLst>
            <pc:docMk/>
            <pc:sldMk cId="0" sldId="259"/>
            <ac:spMk id="18" creationId="{C74EEE30-8793-582F-3BDD-2AD7EDC8489A}"/>
          </ac:spMkLst>
        </pc:spChg>
      </pc:sldChg>
      <pc:sldChg chg="addSp modSp">
        <pc:chgData name="Roshan Karthick" userId="b0de57e5766f7569" providerId="LiveId" clId="{53F50439-77AB-0148-AA6B-BB3F5E69EB63}" dt="2024-08-29T12:06:23.017" v="961" actId="14100"/>
        <pc:sldMkLst>
          <pc:docMk/>
          <pc:sldMk cId="0" sldId="260"/>
        </pc:sldMkLst>
        <pc:spChg chg="add mod">
          <ac:chgData name="Roshan Karthick" userId="b0de57e5766f7569" providerId="LiveId" clId="{53F50439-77AB-0148-AA6B-BB3F5E69EB63}" dt="2024-08-29T12:06:23.017" v="961" actId="14100"/>
          <ac:spMkLst>
            <pc:docMk/>
            <pc:sldMk cId="0" sldId="260"/>
            <ac:spMk id="12" creationId="{43D3727C-75C9-7096-916C-D738DB596383}"/>
          </ac:spMkLst>
        </pc:spChg>
      </pc:sldChg>
      <pc:sldChg chg="addSp delSp modSp mod setBg">
        <pc:chgData name="Roshan Karthick" userId="b0de57e5766f7569" providerId="LiveId" clId="{53F50439-77AB-0148-AA6B-BB3F5E69EB63}" dt="2024-08-28T17:24:09.222" v="113" actId="1076"/>
        <pc:sldMkLst>
          <pc:docMk/>
          <pc:sldMk cId="0" sldId="261"/>
        </pc:sldMkLst>
        <pc:spChg chg="mod">
          <ac:chgData name="Roshan Karthick" userId="b0de57e5766f7569" providerId="LiveId" clId="{53F50439-77AB-0148-AA6B-BB3F5E69EB63}" dt="2024-08-28T17:18:28.434" v="78" actId="1076"/>
          <ac:spMkLst>
            <pc:docMk/>
            <pc:sldMk cId="0" sldId="261"/>
            <ac:spMk id="5" creationId="{00000000-0000-0000-0000-000000000000}"/>
          </ac:spMkLst>
        </pc:spChg>
        <pc:spChg chg="add del mod">
          <ac:chgData name="Roshan Karthick" userId="b0de57e5766f7569" providerId="LiveId" clId="{53F50439-77AB-0148-AA6B-BB3F5E69EB63}" dt="2024-08-28T17:23:04.176" v="102" actId="478"/>
          <ac:spMkLst>
            <pc:docMk/>
            <pc:sldMk cId="0" sldId="261"/>
            <ac:spMk id="9" creationId="{B2728A87-3A55-9EE4-C09C-D54AA5837FEF}"/>
          </ac:spMkLst>
        </pc:spChg>
        <pc:spChg chg="add mod">
          <ac:chgData name="Roshan Karthick" userId="b0de57e5766f7569" providerId="LiveId" clId="{53F50439-77AB-0148-AA6B-BB3F5E69EB63}" dt="2024-08-28T17:24:09.222" v="113" actId="1076"/>
          <ac:spMkLst>
            <pc:docMk/>
            <pc:sldMk cId="0" sldId="261"/>
            <ac:spMk id="11" creationId="{F384C5A0-3BBD-9206-F822-52189EF814A1}"/>
          </ac:spMkLst>
        </pc:spChg>
      </pc:sldChg>
      <pc:sldChg chg="addSp delSp modSp">
        <pc:chgData name="Roshan Karthick" userId="b0de57e5766f7569" providerId="LiveId" clId="{53F50439-77AB-0148-AA6B-BB3F5E69EB63}" dt="2024-08-29T07:55:55.962" v="490" actId="20577"/>
        <pc:sldMkLst>
          <pc:docMk/>
          <pc:sldMk cId="0" sldId="262"/>
        </pc:sldMkLst>
        <pc:spChg chg="add del mod">
          <ac:chgData name="Roshan Karthick" userId="b0de57e5766f7569" providerId="LiveId" clId="{53F50439-77AB-0148-AA6B-BB3F5E69EB63}" dt="2024-08-28T17:45:34.716" v="181" actId="478"/>
          <ac:spMkLst>
            <pc:docMk/>
            <pc:sldMk cId="0" sldId="262"/>
            <ac:spMk id="10" creationId="{287C4581-4C1F-DB8B-FE1A-6A9B3E71B10B}"/>
          </ac:spMkLst>
        </pc:spChg>
        <pc:spChg chg="add mod">
          <ac:chgData name="Roshan Karthick" userId="b0de57e5766f7569" providerId="LiveId" clId="{53F50439-77AB-0148-AA6B-BB3F5E69EB63}" dt="2024-08-28T17:45:53.442" v="183" actId="21"/>
          <ac:spMkLst>
            <pc:docMk/>
            <pc:sldMk cId="0" sldId="262"/>
            <ac:spMk id="12" creationId="{D3BF3754-B7E7-D66E-E3F9-45C8FDFFDD9F}"/>
          </ac:spMkLst>
        </pc:spChg>
        <pc:spChg chg="add mod">
          <ac:chgData name="Roshan Karthick" userId="b0de57e5766f7569" providerId="LiveId" clId="{53F50439-77AB-0148-AA6B-BB3F5E69EB63}" dt="2024-08-29T07:55:55.962" v="490" actId="20577"/>
          <ac:spMkLst>
            <pc:docMk/>
            <pc:sldMk cId="0" sldId="262"/>
            <ac:spMk id="14" creationId="{38BD609C-C7A4-C8EA-10D6-FA3CA5874DF0}"/>
          </ac:spMkLst>
        </pc:spChg>
      </pc:sldChg>
      <pc:sldChg chg="addSp delSp modSp">
        <pc:chgData name="Roshan Karthick" userId="b0de57e5766f7569" providerId="LiveId" clId="{53F50439-77AB-0148-AA6B-BB3F5E69EB63}" dt="2024-08-29T11:03:58.007" v="778" actId="1076"/>
        <pc:sldMkLst>
          <pc:docMk/>
          <pc:sldMk cId="0" sldId="263"/>
        </pc:sldMkLst>
        <pc:spChg chg="mod">
          <ac:chgData name="Roshan Karthick" userId="b0de57e5766f7569" providerId="LiveId" clId="{53F50439-77AB-0148-AA6B-BB3F5E69EB63}" dt="2024-08-29T10:31:52.651" v="606" actId="1076"/>
          <ac:spMkLst>
            <pc:docMk/>
            <pc:sldMk cId="0" sldId="263"/>
            <ac:spMk id="7" creationId="{00000000-0000-0000-0000-000000000000}"/>
          </ac:spMkLst>
        </pc:spChg>
        <pc:spChg chg="del mod">
          <ac:chgData name="Roshan Karthick" userId="b0de57e5766f7569" providerId="LiveId" clId="{53F50439-77AB-0148-AA6B-BB3F5E69EB63}" dt="2024-08-29T10:55:17.823" v="718" actId="21"/>
          <ac:spMkLst>
            <pc:docMk/>
            <pc:sldMk cId="0" sldId="263"/>
            <ac:spMk id="9" creationId="{FAD9CEB2-36E1-0550-426B-2FAF97882044}"/>
          </ac:spMkLst>
        </pc:spChg>
        <pc:spChg chg="add del mod">
          <ac:chgData name="Roshan Karthick" userId="b0de57e5766f7569" providerId="LiveId" clId="{53F50439-77AB-0148-AA6B-BB3F5E69EB63}" dt="2024-08-29T10:55:00.320" v="716" actId="21"/>
          <ac:spMkLst>
            <pc:docMk/>
            <pc:sldMk cId="0" sldId="263"/>
            <ac:spMk id="11" creationId="{F8F19697-37B8-B305-3635-940C16E0689A}"/>
          </ac:spMkLst>
        </pc:spChg>
        <pc:spChg chg="add del mod">
          <ac:chgData name="Roshan Karthick" userId="b0de57e5766f7569" providerId="LiveId" clId="{53F50439-77AB-0148-AA6B-BB3F5E69EB63}" dt="2024-08-29T10:55:46.937" v="726" actId="21"/>
          <ac:spMkLst>
            <pc:docMk/>
            <pc:sldMk cId="0" sldId="263"/>
            <ac:spMk id="13" creationId="{A78260BC-14B5-0D2A-15EF-837733774BA0}"/>
          </ac:spMkLst>
        </pc:spChg>
        <pc:spChg chg="add mod">
          <ac:chgData name="Roshan Karthick" userId="b0de57e5766f7569" providerId="LiveId" clId="{53F50439-77AB-0148-AA6B-BB3F5E69EB63}" dt="2024-08-29T11:03:22.728" v="774" actId="1076"/>
          <ac:spMkLst>
            <pc:docMk/>
            <pc:sldMk cId="0" sldId="263"/>
            <ac:spMk id="15" creationId="{285FCF34-9B77-707C-1B27-D319615A3232}"/>
          </ac:spMkLst>
        </pc:spChg>
        <pc:spChg chg="add mod">
          <ac:chgData name="Roshan Karthick" userId="b0de57e5766f7569" providerId="LiveId" clId="{53F50439-77AB-0148-AA6B-BB3F5E69EB63}" dt="2024-08-29T11:03:58.007" v="778" actId="1076"/>
          <ac:spMkLst>
            <pc:docMk/>
            <pc:sldMk cId="0" sldId="263"/>
            <ac:spMk id="17" creationId="{3096FB3B-F736-44CB-DEF3-03B027E47664}"/>
          </ac:spMkLst>
        </pc:spChg>
      </pc:sldChg>
      <pc:sldChg chg="addSp modSp">
        <pc:chgData name="Roshan Karthick" userId="b0de57e5766f7569" providerId="LiveId" clId="{53F50439-77AB-0148-AA6B-BB3F5E69EB63}" dt="2024-08-29T11:47:40.691" v="920" actId="13822"/>
        <pc:sldMkLst>
          <pc:docMk/>
          <pc:sldMk cId="0" sldId="264"/>
        </pc:sldMkLst>
        <pc:spChg chg="add">
          <ac:chgData name="Roshan Karthick" userId="b0de57e5766f7569" providerId="LiveId" clId="{53F50439-77AB-0148-AA6B-BB3F5E69EB63}" dt="2024-08-29T10:55:05.463" v="717" actId="22"/>
          <ac:spMkLst>
            <pc:docMk/>
            <pc:sldMk cId="0" sldId="264"/>
            <ac:spMk id="3" creationId="{0C510503-89A8-0CE2-73CC-3FD5627AF5DB}"/>
          </ac:spMkLst>
        </pc:spChg>
        <pc:spChg chg="add mod">
          <ac:chgData name="Roshan Karthick" userId="b0de57e5766f7569" providerId="LiveId" clId="{53F50439-77AB-0148-AA6B-BB3F5E69EB63}" dt="2024-08-29T11:47:34.705" v="919" actId="13822"/>
          <ac:spMkLst>
            <pc:docMk/>
            <pc:sldMk cId="0" sldId="264"/>
            <ac:spMk id="7" creationId="{15AF0D87-DB94-BA4F-111D-95676FC825E8}"/>
          </ac:spMkLst>
        </pc:spChg>
        <pc:spChg chg="add mod">
          <ac:chgData name="Roshan Karthick" userId="b0de57e5766f7569" providerId="LiveId" clId="{53F50439-77AB-0148-AA6B-BB3F5E69EB63}" dt="2024-08-29T11:47:40.691" v="920" actId="13822"/>
          <ac:spMkLst>
            <pc:docMk/>
            <pc:sldMk cId="0" sldId="264"/>
            <ac:spMk id="11" creationId="{913009E4-F84A-819E-4FF2-A5C4AAD592EE}"/>
          </ac:spMkLst>
        </pc:spChg>
      </pc:sldChg>
      <pc:sldChg chg="addSp modSp">
        <pc:chgData name="Roshan Karthick" userId="b0de57e5766f7569" providerId="LiveId" clId="{53F50439-77AB-0148-AA6B-BB3F5E69EB63}" dt="2024-08-29T12:00:51.001" v="949" actId="14100"/>
        <pc:sldMkLst>
          <pc:docMk/>
          <pc:sldMk cId="0" sldId="265"/>
        </pc:sldMkLst>
        <pc:picChg chg="add mod">
          <ac:chgData name="Roshan Karthick" userId="b0de57e5766f7569" providerId="LiveId" clId="{53F50439-77AB-0148-AA6B-BB3F5E69EB63}" dt="2024-08-29T12:00:51.001" v="949" actId="14100"/>
          <ac:picMkLst>
            <pc:docMk/>
            <pc:sldMk cId="0" sldId="265"/>
            <ac:picMk id="2" creationId="{4FA713C9-C89D-8499-9EBF-65D1B25BB009}"/>
          </ac:picMkLst>
        </pc:picChg>
      </pc:sldChg>
      <pc:sldChg chg="addSp modSp">
        <pc:chgData name="Roshan Karthick" userId="b0de57e5766f7569" providerId="LiveId" clId="{53F50439-77AB-0148-AA6B-BB3F5E69EB63}" dt="2024-08-29T12:10:15.256" v="965" actId="1076"/>
        <pc:sldMkLst>
          <pc:docMk/>
          <pc:sldMk cId="2986442291" sldId="268"/>
        </pc:sldMkLst>
        <pc:spChg chg="add mod">
          <ac:chgData name="Roshan Karthick" userId="b0de57e5766f7569" providerId="LiveId" clId="{53F50439-77AB-0148-AA6B-BB3F5E69EB63}" dt="2024-08-29T12:10:15.256" v="965" actId="1076"/>
          <ac:spMkLst>
            <pc:docMk/>
            <pc:sldMk cId="2986442291" sldId="268"/>
            <ac:spMk id="4" creationId="{C73895FE-1DBB-1C96-F6A8-EF02C8E14EAC}"/>
          </ac:spMkLst>
        </pc:spChg>
      </pc:sldChg>
      <pc:sldChg chg="addSp modSp">
        <pc:chgData name="Roshan Karthick" userId="b0de57e5766f7569" providerId="LiveId" clId="{53F50439-77AB-0148-AA6B-BB3F5E69EB63}" dt="2024-08-29T08:53:55.814" v="586" actId="20577"/>
        <pc:sldMkLst>
          <pc:docMk/>
          <pc:sldMk cId="2720660618" sldId="269"/>
        </pc:sldMkLst>
        <pc:spChg chg="mod">
          <ac:chgData name="Roshan Karthick" userId="b0de57e5766f7569" providerId="LiveId" clId="{53F50439-77AB-0148-AA6B-BB3F5E69EB63}" dt="2024-08-29T08:20:16.974" v="580" actId="207"/>
          <ac:spMkLst>
            <pc:docMk/>
            <pc:sldMk cId="2720660618" sldId="269"/>
            <ac:spMk id="2" creationId="{6E06195E-16D6-79D8-7A9F-F8EB1FE9E212}"/>
          </ac:spMkLst>
        </pc:spChg>
        <pc:spChg chg="add mod">
          <ac:chgData name="Roshan Karthick" userId="b0de57e5766f7569" providerId="LiveId" clId="{53F50439-77AB-0148-AA6B-BB3F5E69EB63}" dt="2024-08-29T08:53:55.814" v="586" actId="20577"/>
          <ac:spMkLst>
            <pc:docMk/>
            <pc:sldMk cId="2720660618" sldId="269"/>
            <ac:spMk id="4" creationId="{4A23D240-864E-5FAA-2271-40832B20E6AC}"/>
          </ac:spMkLst>
        </pc:spChg>
      </pc:sldChg>
      <pc:sldChg chg="addSp delSp modSp new del">
        <pc:chgData name="Roshan Karthick" userId="b0de57e5766f7569" providerId="LiveId" clId="{53F50439-77AB-0148-AA6B-BB3F5E69EB63}" dt="2024-08-29T07:20:49.424" v="360" actId="2696"/>
        <pc:sldMkLst>
          <pc:docMk/>
          <pc:sldMk cId="710678103" sldId="270"/>
        </pc:sldMkLst>
        <pc:spChg chg="add del mod">
          <ac:chgData name="Roshan Karthick" userId="b0de57e5766f7569" providerId="LiveId" clId="{53F50439-77AB-0148-AA6B-BB3F5E69EB63}" dt="2024-08-28T17:28:09.966" v="121" actId="478"/>
          <ac:spMkLst>
            <pc:docMk/>
            <pc:sldMk cId="710678103" sldId="270"/>
            <ac:spMk id="2" creationId="{4637E4FD-E25F-5C2E-E7A9-F4AC302AF374}"/>
          </ac:spMkLst>
        </pc:spChg>
      </pc:sldChg>
      <pc:sldChg chg="addSp delSp modSp add">
        <pc:chgData name="Roshan Karthick" userId="b0de57e5766f7569" providerId="LiveId" clId="{53F50439-77AB-0148-AA6B-BB3F5E69EB63}" dt="2024-08-28T17:38:00.940" v="136" actId="1076"/>
        <pc:sldMkLst>
          <pc:docMk/>
          <pc:sldMk cId="147419164" sldId="271"/>
        </pc:sldMkLst>
        <pc:spChg chg="add del mod">
          <ac:chgData name="Roshan Karthick" userId="b0de57e5766f7569" providerId="LiveId" clId="{53F50439-77AB-0148-AA6B-BB3F5E69EB63}" dt="2024-08-28T17:33:15.831" v="131" actId="478"/>
          <ac:spMkLst>
            <pc:docMk/>
            <pc:sldMk cId="147419164" sldId="271"/>
            <ac:spMk id="3" creationId="{2BC2876A-257B-E266-EC80-9DF6089969B4}"/>
          </ac:spMkLst>
        </pc:spChg>
        <pc:picChg chg="add mod">
          <ac:chgData name="Roshan Karthick" userId="b0de57e5766f7569" providerId="LiveId" clId="{53F50439-77AB-0148-AA6B-BB3F5E69EB63}" dt="2024-08-28T17:38:00.940" v="136" actId="1076"/>
          <ac:picMkLst>
            <pc:docMk/>
            <pc:sldMk cId="147419164" sldId="271"/>
            <ac:picMk id="2" creationId="{4424EF63-5CBA-EE9B-E10A-57887F4324B7}"/>
          </ac:picMkLst>
        </pc:picChg>
      </pc:sldChg>
      <pc:sldChg chg="addSp delSp modSp new">
        <pc:chgData name="Roshan Karthick" userId="b0de57e5766f7569" providerId="LiveId" clId="{53F50439-77AB-0148-AA6B-BB3F5E69EB63}" dt="2024-08-29T07:58:21.352" v="499" actId="207"/>
        <pc:sldMkLst>
          <pc:docMk/>
          <pc:sldMk cId="1162783203" sldId="272"/>
        </pc:sldMkLst>
        <pc:spChg chg="del mod">
          <ac:chgData name="Roshan Karthick" userId="b0de57e5766f7569" providerId="LiveId" clId="{53F50439-77AB-0148-AA6B-BB3F5E69EB63}" dt="2024-08-29T04:03:28.281" v="347" actId="478"/>
          <ac:spMkLst>
            <pc:docMk/>
            <pc:sldMk cId="1162783203" sldId="272"/>
            <ac:spMk id="2" creationId="{4D5FCCF7-7E9B-19A5-3EB0-B201D05F04DC}"/>
          </ac:spMkLst>
        </pc:spChg>
        <pc:spChg chg="add mod">
          <ac:chgData name="Roshan Karthick" userId="b0de57e5766f7569" providerId="LiveId" clId="{53F50439-77AB-0148-AA6B-BB3F5E69EB63}" dt="2024-08-29T07:23:47.208" v="372" actId="1076"/>
          <ac:spMkLst>
            <pc:docMk/>
            <pc:sldMk cId="1162783203" sldId="272"/>
            <ac:spMk id="3" creationId="{9797327D-5D96-10DE-D682-B780D7168E9F}"/>
          </ac:spMkLst>
        </pc:spChg>
        <pc:spChg chg="add mod">
          <ac:chgData name="Roshan Karthick" userId="b0de57e5766f7569" providerId="LiveId" clId="{53F50439-77AB-0148-AA6B-BB3F5E69EB63}" dt="2024-08-29T07:27:42.178" v="384" actId="1076"/>
          <ac:spMkLst>
            <pc:docMk/>
            <pc:sldMk cId="1162783203" sldId="272"/>
            <ac:spMk id="4" creationId="{663383A8-67CE-B33F-A3BA-A778A1232258}"/>
          </ac:spMkLst>
        </pc:spChg>
        <pc:spChg chg="add del mod">
          <ac:chgData name="Roshan Karthick" userId="b0de57e5766f7569" providerId="LiveId" clId="{53F50439-77AB-0148-AA6B-BB3F5E69EB63}" dt="2024-08-29T04:05:13.160" v="352" actId="478"/>
          <ac:spMkLst>
            <pc:docMk/>
            <pc:sldMk cId="1162783203" sldId="272"/>
            <ac:spMk id="6" creationId="{2D52FC05-C4E7-F253-F3D6-BF3E244084CC}"/>
          </ac:spMkLst>
        </pc:spChg>
        <pc:spChg chg="add mod ord">
          <ac:chgData name="Roshan Karthick" userId="b0de57e5766f7569" providerId="LiveId" clId="{53F50439-77AB-0148-AA6B-BB3F5E69EB63}" dt="2024-08-29T07:28:10.180" v="386" actId="1076"/>
          <ac:spMkLst>
            <pc:docMk/>
            <pc:sldMk cId="1162783203" sldId="272"/>
            <ac:spMk id="6" creationId="{84490A36-44AF-D800-F487-9F6DB6BC4526}"/>
          </ac:spMkLst>
        </pc:spChg>
        <pc:spChg chg="add del mod">
          <ac:chgData name="Roshan Karthick" userId="b0de57e5766f7569" providerId="LiveId" clId="{53F50439-77AB-0148-AA6B-BB3F5E69EB63}" dt="2024-08-29T07:57:59.551" v="493" actId="478"/>
          <ac:spMkLst>
            <pc:docMk/>
            <pc:sldMk cId="1162783203" sldId="272"/>
            <ac:spMk id="8" creationId="{8EDDFE18-F475-F273-9F8D-46BED983069D}"/>
          </ac:spMkLst>
        </pc:spChg>
        <pc:spChg chg="add mod">
          <ac:chgData name="Roshan Karthick" userId="b0de57e5766f7569" providerId="LiveId" clId="{53F50439-77AB-0148-AA6B-BB3F5E69EB63}" dt="2024-08-29T07:58:21.352" v="499" actId="207"/>
          <ac:spMkLst>
            <pc:docMk/>
            <pc:sldMk cId="1162783203" sldId="272"/>
            <ac:spMk id="9" creationId="{8371CCBB-11D8-3C5A-B89C-4EE6390CC20E}"/>
          </ac:spMkLst>
        </pc:spChg>
      </pc:sldChg>
      <pc:sldChg chg="addSp delSp modSp new">
        <pc:chgData name="Roshan Karthick" userId="b0de57e5766f7569" providerId="LiveId" clId="{53F50439-77AB-0148-AA6B-BB3F5E69EB63}" dt="2024-08-29T07:58:47.570" v="500" actId="1076"/>
        <pc:sldMkLst>
          <pc:docMk/>
          <pc:sldMk cId="1260235875" sldId="273"/>
        </pc:sldMkLst>
        <pc:spChg chg="del">
          <ac:chgData name="Roshan Karthick" userId="b0de57e5766f7569" providerId="LiveId" clId="{53F50439-77AB-0148-AA6B-BB3F5E69EB63}" dt="2024-08-29T07:29:07.103" v="388" actId="478"/>
          <ac:spMkLst>
            <pc:docMk/>
            <pc:sldMk cId="1260235875" sldId="273"/>
            <ac:spMk id="2" creationId="{60F2F286-15BD-E640-D83C-981C8FA61A90}"/>
          </ac:spMkLst>
        </pc:spChg>
        <pc:spChg chg="add del mod">
          <ac:chgData name="Roshan Karthick" userId="b0de57e5766f7569" providerId="LiveId" clId="{53F50439-77AB-0148-AA6B-BB3F5E69EB63}" dt="2024-08-29T07:38:01.890" v="403" actId="478"/>
          <ac:spMkLst>
            <pc:docMk/>
            <pc:sldMk cId="1260235875" sldId="273"/>
            <ac:spMk id="4" creationId="{50E0945C-D15E-93B4-B549-8B07D8F03E0A}"/>
          </ac:spMkLst>
        </pc:spChg>
        <pc:spChg chg="add del mod">
          <ac:chgData name="Roshan Karthick" userId="b0de57e5766f7569" providerId="LiveId" clId="{53F50439-77AB-0148-AA6B-BB3F5E69EB63}" dt="2024-08-29T07:42:35.835" v="413" actId="478"/>
          <ac:spMkLst>
            <pc:docMk/>
            <pc:sldMk cId="1260235875" sldId="273"/>
            <ac:spMk id="6" creationId="{7C9CFFEB-EA78-BCF5-D75E-21D1F1990831}"/>
          </ac:spMkLst>
        </pc:spChg>
        <pc:spChg chg="add mod">
          <ac:chgData name="Roshan Karthick" userId="b0de57e5766f7569" providerId="LiveId" clId="{53F50439-77AB-0148-AA6B-BB3F5E69EB63}" dt="2024-08-29T07:58:47.570" v="500" actId="1076"/>
          <ac:spMkLst>
            <pc:docMk/>
            <pc:sldMk cId="1260235875" sldId="273"/>
            <ac:spMk id="8" creationId="{6100A6EC-7A80-820A-94F9-58CBBFB45B4E}"/>
          </ac:spMkLst>
        </pc:spChg>
        <pc:spChg chg="add mod">
          <ac:chgData name="Roshan Karthick" userId="b0de57e5766f7569" providerId="LiveId" clId="{53F50439-77AB-0148-AA6B-BB3F5E69EB63}" dt="2024-08-29T07:41:41.108" v="410" actId="1076"/>
          <ac:spMkLst>
            <pc:docMk/>
            <pc:sldMk cId="1260235875" sldId="273"/>
            <ac:spMk id="10" creationId="{CCC32D75-99F6-7267-CB22-A3C8913A3AB9}"/>
          </ac:spMkLst>
        </pc:spChg>
        <pc:spChg chg="add mod">
          <ac:chgData name="Roshan Karthick" userId="b0de57e5766f7569" providerId="LiveId" clId="{53F50439-77AB-0148-AA6B-BB3F5E69EB63}" dt="2024-08-29T07:43:50.251" v="419" actId="14100"/>
          <ac:spMkLst>
            <pc:docMk/>
            <pc:sldMk cId="1260235875" sldId="273"/>
            <ac:spMk id="12" creationId="{8F948F4F-3B80-3B01-E350-336E8E1E2471}"/>
          </ac:spMkLst>
        </pc:spChg>
        <pc:spChg chg="add mod">
          <ac:chgData name="Roshan Karthick" userId="b0de57e5766f7569" providerId="LiveId" clId="{53F50439-77AB-0148-AA6B-BB3F5E69EB63}" dt="2024-08-29T07:45:58.431" v="427" actId="1076"/>
          <ac:spMkLst>
            <pc:docMk/>
            <pc:sldMk cId="1260235875" sldId="273"/>
            <ac:spMk id="14" creationId="{505336D2-7644-5123-8C79-6F2241A6AEFA}"/>
          </ac:spMkLst>
        </pc:spChg>
        <pc:spChg chg="add mod">
          <ac:chgData name="Roshan Karthick" userId="b0de57e5766f7569" providerId="LiveId" clId="{53F50439-77AB-0148-AA6B-BB3F5E69EB63}" dt="2024-08-29T07:47:52.992" v="433" actId="1076"/>
          <ac:spMkLst>
            <pc:docMk/>
            <pc:sldMk cId="1260235875" sldId="273"/>
            <ac:spMk id="16" creationId="{889BE929-A845-ACD0-EAED-7325D77895C1}"/>
          </ac:spMkLst>
        </pc:spChg>
        <pc:spChg chg="add mod">
          <ac:chgData name="Roshan Karthick" userId="b0de57e5766f7569" providerId="LiveId" clId="{53F50439-77AB-0148-AA6B-BB3F5E69EB63}" dt="2024-08-29T07:48:54.282" v="439" actId="1076"/>
          <ac:spMkLst>
            <pc:docMk/>
            <pc:sldMk cId="1260235875" sldId="273"/>
            <ac:spMk id="18" creationId="{B80BE204-7644-2B86-61E2-F856D022088B}"/>
          </ac:spMkLst>
        </pc:spChg>
      </pc:sldChg>
      <pc:sldChg chg="addSp delSp modSp new del">
        <pc:chgData name="Roshan Karthick" userId="b0de57e5766f7569" providerId="LiveId" clId="{53F50439-77AB-0148-AA6B-BB3F5E69EB63}" dt="2024-08-29T11:02:06.160" v="768" actId="2696"/>
        <pc:sldMkLst>
          <pc:docMk/>
          <pc:sldMk cId="2852341140" sldId="274"/>
        </pc:sldMkLst>
        <pc:spChg chg="del">
          <ac:chgData name="Roshan Karthick" userId="b0de57e5766f7569" providerId="LiveId" clId="{53F50439-77AB-0148-AA6B-BB3F5E69EB63}" dt="2024-08-29T10:34:04.389" v="619" actId="478"/>
          <ac:spMkLst>
            <pc:docMk/>
            <pc:sldMk cId="2852341140" sldId="274"/>
            <ac:spMk id="2" creationId="{00BF2B82-1064-AF4A-9971-8944E248CD17}"/>
          </ac:spMkLst>
        </pc:spChg>
        <pc:spChg chg="add del mod">
          <ac:chgData name="Roshan Karthick" userId="b0de57e5766f7569" providerId="LiveId" clId="{53F50439-77AB-0148-AA6B-BB3F5E69EB63}" dt="2024-08-29T10:56:42.573" v="731" actId="21"/>
          <ac:spMkLst>
            <pc:docMk/>
            <pc:sldMk cId="2852341140" sldId="274"/>
            <ac:spMk id="4" creationId="{49E3199B-B901-E5D6-567A-4CA888ACE2AA}"/>
          </ac:spMkLst>
        </pc:spChg>
        <pc:spChg chg="add del mod">
          <ac:chgData name="Roshan Karthick" userId="b0de57e5766f7569" providerId="LiveId" clId="{53F50439-77AB-0148-AA6B-BB3F5E69EB63}" dt="2024-08-29T10:57:59.106" v="741" actId="21"/>
          <ac:spMkLst>
            <pc:docMk/>
            <pc:sldMk cId="2852341140" sldId="274"/>
            <ac:spMk id="6" creationId="{6D668476-96CF-3C73-3FFB-44D0E75D87C5}"/>
          </ac:spMkLst>
        </pc:spChg>
        <pc:spChg chg="add del mod">
          <ac:chgData name="Roshan Karthick" userId="b0de57e5766f7569" providerId="LiveId" clId="{53F50439-77AB-0148-AA6B-BB3F5E69EB63}" dt="2024-08-29T10:58:53.098" v="745" actId="21"/>
          <ac:spMkLst>
            <pc:docMk/>
            <pc:sldMk cId="2852341140" sldId="274"/>
            <ac:spMk id="8" creationId="{BE3B7CE5-A59F-79F2-ED60-B131358D6AC7}"/>
          </ac:spMkLst>
        </pc:spChg>
      </pc:sldChg>
      <pc:sldChg chg="addSp delSp modSp new del">
        <pc:chgData name="Roshan Karthick" userId="b0de57e5766f7569" providerId="LiveId" clId="{53F50439-77AB-0148-AA6B-BB3F5E69EB63}" dt="2024-08-29T11:01:57.634" v="767" actId="2696"/>
        <pc:sldMkLst>
          <pc:docMk/>
          <pc:sldMk cId="3553066505" sldId="275"/>
        </pc:sldMkLst>
        <pc:spChg chg="del">
          <ac:chgData name="Roshan Karthick" userId="b0de57e5766f7569" providerId="LiveId" clId="{53F50439-77AB-0148-AA6B-BB3F5E69EB63}" dt="2024-08-29T10:42:42.530" v="658" actId="478"/>
          <ac:spMkLst>
            <pc:docMk/>
            <pc:sldMk cId="3553066505" sldId="275"/>
            <ac:spMk id="2" creationId="{A36324A0-30B7-0527-F0B1-5935C71C3BE0}"/>
          </ac:spMkLst>
        </pc:spChg>
        <pc:spChg chg="add del mod">
          <ac:chgData name="Roshan Karthick" userId="b0de57e5766f7569" providerId="LiveId" clId="{53F50439-77AB-0148-AA6B-BB3F5E69EB63}" dt="2024-08-29T10:59:41.831" v="753" actId="21"/>
          <ac:spMkLst>
            <pc:docMk/>
            <pc:sldMk cId="3553066505" sldId="275"/>
            <ac:spMk id="4" creationId="{D25FB031-AADD-D39D-AB80-DAF5B43DCE98}"/>
          </ac:spMkLst>
        </pc:spChg>
        <pc:spChg chg="add del mod">
          <ac:chgData name="Roshan Karthick" userId="b0de57e5766f7569" providerId="LiveId" clId="{53F50439-77AB-0148-AA6B-BB3F5E69EB63}" dt="2024-08-29T11:00:43.133" v="759" actId="21"/>
          <ac:spMkLst>
            <pc:docMk/>
            <pc:sldMk cId="3553066505" sldId="275"/>
            <ac:spMk id="6" creationId="{E9F70710-6F89-F461-44A9-D5F58B6BB672}"/>
          </ac:spMkLst>
        </pc:spChg>
        <pc:spChg chg="add del mod">
          <ac:chgData name="Roshan Karthick" userId="b0de57e5766f7569" providerId="LiveId" clId="{53F50439-77AB-0148-AA6B-BB3F5E69EB63}" dt="2024-08-29T11:00:59.292" v="761" actId="21"/>
          <ac:spMkLst>
            <pc:docMk/>
            <pc:sldMk cId="3553066505" sldId="275"/>
            <ac:spMk id="8" creationId="{C097BF63-71A5-AD52-7364-97CAC0962F53}"/>
          </ac:spMkLst>
        </pc:spChg>
        <pc:spChg chg="add del mod">
          <ac:chgData name="Roshan Karthick" userId="b0de57e5766f7569" providerId="LiveId" clId="{53F50439-77AB-0148-AA6B-BB3F5E69EB63}" dt="2024-08-29T11:01:14.641" v="763" actId="21"/>
          <ac:spMkLst>
            <pc:docMk/>
            <pc:sldMk cId="3553066505" sldId="275"/>
            <ac:spMk id="10" creationId="{E27B5609-D5AA-69E2-D95D-99697A34848F}"/>
          </ac:spMkLst>
        </pc:spChg>
        <pc:spChg chg="add del mod">
          <ac:chgData name="Roshan Karthick" userId="b0de57e5766f7569" providerId="LiveId" clId="{53F50439-77AB-0148-AA6B-BB3F5E69EB63}" dt="2024-08-29T11:01:27.595" v="765" actId="21"/>
          <ac:spMkLst>
            <pc:docMk/>
            <pc:sldMk cId="3553066505" sldId="275"/>
            <ac:spMk id="12" creationId="{DFB38373-8E52-D241-BCE1-A5C965336D90}"/>
          </ac:spMkLst>
        </pc:spChg>
      </pc:sldChg>
      <pc:sldChg chg="addSp delSp modSp new">
        <pc:chgData name="Roshan Karthick" userId="b0de57e5766f7569" providerId="LiveId" clId="{53F50439-77AB-0148-AA6B-BB3F5E69EB63}" dt="2024-08-29T12:33:12.818" v="1117" actId="13822"/>
        <pc:sldMkLst>
          <pc:docMk/>
          <pc:sldMk cId="3854717553" sldId="276"/>
        </pc:sldMkLst>
        <pc:spChg chg="del mod">
          <ac:chgData name="Roshan Karthick" userId="b0de57e5766f7569" providerId="LiveId" clId="{53F50439-77AB-0148-AA6B-BB3F5E69EB63}" dt="2024-08-29T10:56:58.493" v="733" actId="478"/>
          <ac:spMkLst>
            <pc:docMk/>
            <pc:sldMk cId="3854717553" sldId="276"/>
            <ac:spMk id="2" creationId="{19C8352C-4043-C57F-D930-F2370C4A4C81}"/>
          </ac:spMkLst>
        </pc:spChg>
        <pc:spChg chg="del">
          <ac:chgData name="Roshan Karthick" userId="b0de57e5766f7569" providerId="LiveId" clId="{53F50439-77AB-0148-AA6B-BB3F5E69EB63}" dt="2024-08-29T10:57:04.173" v="734" actId="22"/>
          <ac:spMkLst>
            <pc:docMk/>
            <pc:sldMk cId="3854717553" sldId="276"/>
            <ac:spMk id="3" creationId="{B29643B5-5BC1-88EE-307D-EFC2928CC8B2}"/>
          </ac:spMkLst>
        </pc:spChg>
        <pc:spChg chg="add mod">
          <ac:chgData name="Roshan Karthick" userId="b0de57e5766f7569" providerId="LiveId" clId="{53F50439-77AB-0148-AA6B-BB3F5E69EB63}" dt="2024-08-29T12:32:06.859" v="1110" actId="13822"/>
          <ac:spMkLst>
            <pc:docMk/>
            <pc:sldMk cId="3854717553" sldId="276"/>
            <ac:spMk id="5" creationId="{F38DB971-73AA-B34F-63D2-EFB39A604DF5}"/>
          </ac:spMkLst>
        </pc:spChg>
        <pc:spChg chg="add mod">
          <ac:chgData name="Roshan Karthick" userId="b0de57e5766f7569" providerId="LiveId" clId="{53F50439-77AB-0148-AA6B-BB3F5E69EB63}" dt="2024-08-29T10:58:11.397" v="743" actId="1076"/>
          <ac:spMkLst>
            <pc:docMk/>
            <pc:sldMk cId="3854717553" sldId="276"/>
            <ac:spMk id="7" creationId="{9BD655EA-6C76-44E6-270C-54603FFE5A54}"/>
          </ac:spMkLst>
        </pc:spChg>
        <pc:spChg chg="add mod">
          <ac:chgData name="Roshan Karthick" userId="b0de57e5766f7569" providerId="LiveId" clId="{53F50439-77AB-0148-AA6B-BB3F5E69EB63}" dt="2024-08-29T12:33:12.818" v="1117" actId="13822"/>
          <ac:spMkLst>
            <pc:docMk/>
            <pc:sldMk cId="3854717553" sldId="276"/>
            <ac:spMk id="9" creationId="{91DEA14E-121C-954C-AFDD-4C6CA32794DB}"/>
          </ac:spMkLst>
        </pc:spChg>
      </pc:sldChg>
      <pc:sldChg chg="addSp delSp modSp new">
        <pc:chgData name="Roshan Karthick" userId="b0de57e5766f7569" providerId="LiveId" clId="{53F50439-77AB-0148-AA6B-BB3F5E69EB63}" dt="2024-08-29T11:01:32.748" v="766" actId="22"/>
        <pc:sldMkLst>
          <pc:docMk/>
          <pc:sldMk cId="2109665142" sldId="277"/>
        </pc:sldMkLst>
        <pc:spChg chg="del mod">
          <ac:chgData name="Roshan Karthick" userId="b0de57e5766f7569" providerId="LiveId" clId="{53F50439-77AB-0148-AA6B-BB3F5E69EB63}" dt="2024-08-29T10:59:28.833" v="752" actId="478"/>
          <ac:spMkLst>
            <pc:docMk/>
            <pc:sldMk cId="2109665142" sldId="277"/>
            <ac:spMk id="2" creationId="{12321CA3-C526-49C9-328C-58E63A87BDC9}"/>
          </ac:spMkLst>
        </pc:spChg>
        <pc:spChg chg="del">
          <ac:chgData name="Roshan Karthick" userId="b0de57e5766f7569" providerId="LiveId" clId="{53F50439-77AB-0148-AA6B-BB3F5E69EB63}" dt="2024-08-29T10:59:50.506" v="754" actId="22"/>
          <ac:spMkLst>
            <pc:docMk/>
            <pc:sldMk cId="2109665142" sldId="277"/>
            <ac:spMk id="3" creationId="{F5029ABA-4AE9-174B-B0DA-8A2F167C613E}"/>
          </ac:spMkLst>
        </pc:spChg>
        <pc:spChg chg="add del">
          <ac:chgData name="Roshan Karthick" userId="b0de57e5766f7569" providerId="LiveId" clId="{53F50439-77AB-0148-AA6B-BB3F5E69EB63}" dt="2024-08-29T10:59:23.671" v="751" actId="478"/>
          <ac:spMkLst>
            <pc:docMk/>
            <pc:sldMk cId="2109665142" sldId="277"/>
            <ac:spMk id="5" creationId="{2E7E7FA4-86ED-C3EB-FC4C-4FD3AE143A27}"/>
          </ac:spMkLst>
        </pc:spChg>
        <pc:spChg chg="add mod">
          <ac:chgData name="Roshan Karthick" userId="b0de57e5766f7569" providerId="LiveId" clId="{53F50439-77AB-0148-AA6B-BB3F5E69EB63}" dt="2024-08-29T11:00:23.734" v="758" actId="1076"/>
          <ac:spMkLst>
            <pc:docMk/>
            <pc:sldMk cId="2109665142" sldId="277"/>
            <ac:spMk id="7" creationId="{7A1025C1-2BF5-9926-437F-1731879CAD9A}"/>
          </ac:spMkLst>
        </pc:spChg>
        <pc:spChg chg="add">
          <ac:chgData name="Roshan Karthick" userId="b0de57e5766f7569" providerId="LiveId" clId="{53F50439-77AB-0148-AA6B-BB3F5E69EB63}" dt="2024-08-29T11:00:51.297" v="760" actId="22"/>
          <ac:spMkLst>
            <pc:docMk/>
            <pc:sldMk cId="2109665142" sldId="277"/>
            <ac:spMk id="9" creationId="{B4F5A7D0-7EB0-A3D9-9089-F3D3161264B5}"/>
          </ac:spMkLst>
        </pc:spChg>
        <pc:spChg chg="add">
          <ac:chgData name="Roshan Karthick" userId="b0de57e5766f7569" providerId="LiveId" clId="{53F50439-77AB-0148-AA6B-BB3F5E69EB63}" dt="2024-08-29T11:01:07.088" v="762" actId="22"/>
          <ac:spMkLst>
            <pc:docMk/>
            <pc:sldMk cId="2109665142" sldId="277"/>
            <ac:spMk id="11" creationId="{A2F47D26-D776-AE56-8771-61B89A61967D}"/>
          </ac:spMkLst>
        </pc:spChg>
        <pc:spChg chg="add">
          <ac:chgData name="Roshan Karthick" userId="b0de57e5766f7569" providerId="LiveId" clId="{53F50439-77AB-0148-AA6B-BB3F5E69EB63}" dt="2024-08-29T11:01:20.356" v="764" actId="22"/>
          <ac:spMkLst>
            <pc:docMk/>
            <pc:sldMk cId="2109665142" sldId="277"/>
            <ac:spMk id="13" creationId="{ADEE243B-D184-5405-F008-5B0E160C4951}"/>
          </ac:spMkLst>
        </pc:spChg>
        <pc:spChg chg="add">
          <ac:chgData name="Roshan Karthick" userId="b0de57e5766f7569" providerId="LiveId" clId="{53F50439-77AB-0148-AA6B-BB3F5E69EB63}" dt="2024-08-29T11:01:32.748" v="766" actId="22"/>
          <ac:spMkLst>
            <pc:docMk/>
            <pc:sldMk cId="2109665142" sldId="277"/>
            <ac:spMk id="15" creationId="{8C976122-B939-61EC-2ABF-E17B7CE6D19F}"/>
          </ac:spMkLst>
        </pc:spChg>
      </pc:sldChg>
      <pc:sldChg chg="addSp delSp modSp new">
        <pc:chgData name="Roshan Karthick" userId="b0de57e5766f7569" providerId="LiveId" clId="{53F50439-77AB-0148-AA6B-BB3F5E69EB63}" dt="2024-08-29T11:16:41.654" v="832" actId="13822"/>
        <pc:sldMkLst>
          <pc:docMk/>
          <pc:sldMk cId="2270994485" sldId="278"/>
        </pc:sldMkLst>
        <pc:spChg chg="del mod">
          <ac:chgData name="Roshan Karthick" userId="b0de57e5766f7569" providerId="LiveId" clId="{53F50439-77AB-0148-AA6B-BB3F5E69EB63}" dt="2024-08-29T11:07:47.485" v="781" actId="478"/>
          <ac:spMkLst>
            <pc:docMk/>
            <pc:sldMk cId="2270994485" sldId="278"/>
            <ac:spMk id="2" creationId="{FBBC2E9A-A60F-98DE-F07C-39C4885982EF}"/>
          </ac:spMkLst>
        </pc:spChg>
        <pc:spChg chg="del">
          <ac:chgData name="Roshan Karthick" userId="b0de57e5766f7569" providerId="LiveId" clId="{53F50439-77AB-0148-AA6B-BB3F5E69EB63}" dt="2024-08-29T11:07:53.646" v="782" actId="478"/>
          <ac:spMkLst>
            <pc:docMk/>
            <pc:sldMk cId="2270994485" sldId="278"/>
            <ac:spMk id="3" creationId="{8EDFCDE9-5520-CFA8-4D7D-6D52018E1B33}"/>
          </ac:spMkLst>
        </pc:spChg>
        <pc:spChg chg="add del mod">
          <ac:chgData name="Roshan Karthick" userId="b0de57e5766f7569" providerId="LiveId" clId="{53F50439-77AB-0148-AA6B-BB3F5E69EB63}" dt="2024-08-29T11:08:48.254" v="786" actId="478"/>
          <ac:spMkLst>
            <pc:docMk/>
            <pc:sldMk cId="2270994485" sldId="278"/>
            <ac:spMk id="5" creationId="{A75C00B5-7500-78B4-F867-6361E801FB3F}"/>
          </ac:spMkLst>
        </pc:spChg>
        <pc:spChg chg="add mod">
          <ac:chgData name="Roshan Karthick" userId="b0de57e5766f7569" providerId="LiveId" clId="{53F50439-77AB-0148-AA6B-BB3F5E69EB63}" dt="2024-08-29T11:16:41.654" v="832" actId="13822"/>
          <ac:spMkLst>
            <pc:docMk/>
            <pc:sldMk cId="2270994485" sldId="278"/>
            <ac:spMk id="7" creationId="{4842120D-F4E4-A565-F22B-D43D061527EC}"/>
          </ac:spMkLst>
        </pc:spChg>
        <pc:spChg chg="add mod">
          <ac:chgData name="Roshan Karthick" userId="b0de57e5766f7569" providerId="LiveId" clId="{53F50439-77AB-0148-AA6B-BB3F5E69EB63}" dt="2024-08-29T11:16:36.364" v="831" actId="13822"/>
          <ac:spMkLst>
            <pc:docMk/>
            <pc:sldMk cId="2270994485" sldId="278"/>
            <ac:spMk id="9" creationId="{6DD7BC81-8814-9A76-8435-4DEAA4A3A703}"/>
          </ac:spMkLst>
        </pc:spChg>
        <pc:spChg chg="add mod">
          <ac:chgData name="Roshan Karthick" userId="b0de57e5766f7569" providerId="LiveId" clId="{53F50439-77AB-0148-AA6B-BB3F5E69EB63}" dt="2024-08-29T11:14:14.927" v="818" actId="1076"/>
          <ac:spMkLst>
            <pc:docMk/>
            <pc:sldMk cId="2270994485" sldId="278"/>
            <ac:spMk id="11" creationId="{62D68395-6C20-A4B4-A5D3-C6416AB4F570}"/>
          </ac:spMkLst>
        </pc:spChg>
        <pc:spChg chg="add mod">
          <ac:chgData name="Roshan Karthick" userId="b0de57e5766f7569" providerId="LiveId" clId="{53F50439-77AB-0148-AA6B-BB3F5E69EB63}" dt="2024-08-29T11:13:43.169" v="813" actId="207"/>
          <ac:spMkLst>
            <pc:docMk/>
            <pc:sldMk cId="2270994485" sldId="278"/>
            <ac:spMk id="13" creationId="{74D97365-904B-0578-F153-07AE9935D4EA}"/>
          </ac:spMkLst>
        </pc:spChg>
      </pc:sldChg>
      <pc:sldChg chg="addSp delSp modSp new">
        <pc:chgData name="Roshan Karthick" userId="b0de57e5766f7569" providerId="LiveId" clId="{53F50439-77AB-0148-AA6B-BB3F5E69EB63}" dt="2024-08-29T11:36:58.958" v="918" actId="1076"/>
        <pc:sldMkLst>
          <pc:docMk/>
          <pc:sldMk cId="233350845" sldId="279"/>
        </pc:sldMkLst>
        <pc:spChg chg="del">
          <ac:chgData name="Roshan Karthick" userId="b0de57e5766f7569" providerId="LiveId" clId="{53F50439-77AB-0148-AA6B-BB3F5E69EB63}" dt="2024-08-29T11:14:52.531" v="820" actId="478"/>
          <ac:spMkLst>
            <pc:docMk/>
            <pc:sldMk cId="233350845" sldId="279"/>
            <ac:spMk id="2" creationId="{9D41F0CA-3EFA-CABF-9963-CD799B1E5013}"/>
          </ac:spMkLst>
        </pc:spChg>
        <pc:spChg chg="del">
          <ac:chgData name="Roshan Karthick" userId="b0de57e5766f7569" providerId="LiveId" clId="{53F50439-77AB-0148-AA6B-BB3F5E69EB63}" dt="2024-08-29T11:14:57.452" v="821" actId="478"/>
          <ac:spMkLst>
            <pc:docMk/>
            <pc:sldMk cId="233350845" sldId="279"/>
            <ac:spMk id="3" creationId="{6050AA46-6EED-9A9F-7F10-E4215368754F}"/>
          </ac:spMkLst>
        </pc:spChg>
        <pc:spChg chg="add mod">
          <ac:chgData name="Roshan Karthick" userId="b0de57e5766f7569" providerId="LiveId" clId="{53F50439-77AB-0148-AA6B-BB3F5E69EB63}" dt="2024-08-29T11:16:22.180" v="830" actId="13822"/>
          <ac:spMkLst>
            <pc:docMk/>
            <pc:sldMk cId="233350845" sldId="279"/>
            <ac:spMk id="5" creationId="{4899F4E8-B070-939D-5996-575FB7B31C43}"/>
          </ac:spMkLst>
        </pc:spChg>
        <pc:spChg chg="add del mod">
          <ac:chgData name="Roshan Karthick" userId="b0de57e5766f7569" providerId="LiveId" clId="{53F50439-77AB-0148-AA6B-BB3F5E69EB63}" dt="2024-08-29T11:21:22.520" v="835" actId="478"/>
          <ac:spMkLst>
            <pc:docMk/>
            <pc:sldMk cId="233350845" sldId="279"/>
            <ac:spMk id="7" creationId="{8770C9E4-B631-A6BE-5548-DB13A568192D}"/>
          </ac:spMkLst>
        </pc:spChg>
        <pc:spChg chg="add mod">
          <ac:chgData name="Roshan Karthick" userId="b0de57e5766f7569" providerId="LiveId" clId="{53F50439-77AB-0148-AA6B-BB3F5E69EB63}" dt="2024-08-29T11:34:13.018" v="905" actId="1076"/>
          <ac:spMkLst>
            <pc:docMk/>
            <pc:sldMk cId="233350845" sldId="279"/>
            <ac:spMk id="9" creationId="{33B3C9C7-0886-3E90-0327-4E9E0CFCA34C}"/>
          </ac:spMkLst>
        </pc:spChg>
        <pc:spChg chg="add mod">
          <ac:chgData name="Roshan Karthick" userId="b0de57e5766f7569" providerId="LiveId" clId="{53F50439-77AB-0148-AA6B-BB3F5E69EB63}" dt="2024-08-29T11:34:40.448" v="909" actId="1076"/>
          <ac:spMkLst>
            <pc:docMk/>
            <pc:sldMk cId="233350845" sldId="279"/>
            <ac:spMk id="11" creationId="{98D02D4B-7162-C87A-0EAA-526623D2594C}"/>
          </ac:spMkLst>
        </pc:spChg>
        <pc:spChg chg="add del mod">
          <ac:chgData name="Roshan Karthick" userId="b0de57e5766f7569" providerId="LiveId" clId="{53F50439-77AB-0148-AA6B-BB3F5E69EB63}" dt="2024-08-29T11:27:47.504" v="869" actId="21"/>
          <ac:spMkLst>
            <pc:docMk/>
            <pc:sldMk cId="233350845" sldId="279"/>
            <ac:spMk id="13" creationId="{EF81734C-8CC3-ABBA-21C9-F031F754481D}"/>
          </ac:spMkLst>
        </pc:spChg>
        <pc:spChg chg="add del mod">
          <ac:chgData name="Roshan Karthick" userId="b0de57e5766f7569" providerId="LiveId" clId="{53F50439-77AB-0148-AA6B-BB3F5E69EB63}" dt="2024-08-29T11:30:56.628" v="885" actId="21"/>
          <ac:spMkLst>
            <pc:docMk/>
            <pc:sldMk cId="233350845" sldId="279"/>
            <ac:spMk id="15" creationId="{D3D356C4-2F6D-9449-0D05-F531BA4381F2}"/>
          </ac:spMkLst>
        </pc:spChg>
        <pc:spChg chg="add del">
          <ac:chgData name="Roshan Karthick" userId="b0de57e5766f7569" providerId="LiveId" clId="{53F50439-77AB-0148-AA6B-BB3F5E69EB63}" dt="2024-08-29T11:29:17.355" v="875" actId="21"/>
          <ac:spMkLst>
            <pc:docMk/>
            <pc:sldMk cId="233350845" sldId="279"/>
            <ac:spMk id="17" creationId="{0FAD1C26-9847-F759-1064-C3C5C5E4D55B}"/>
          </ac:spMkLst>
        </pc:spChg>
        <pc:spChg chg="add mod">
          <ac:chgData name="Roshan Karthick" userId="b0de57e5766f7569" providerId="LiveId" clId="{53F50439-77AB-0148-AA6B-BB3F5E69EB63}" dt="2024-08-29T11:36:58.958" v="918" actId="1076"/>
          <ac:spMkLst>
            <pc:docMk/>
            <pc:sldMk cId="233350845" sldId="279"/>
            <ac:spMk id="19" creationId="{E5A600E1-A3E4-4F3A-A1E3-DCCF834DAFB8}"/>
          </ac:spMkLst>
        </pc:spChg>
      </pc:sldChg>
      <pc:sldChg chg="addSp delSp modSp new">
        <pc:chgData name="Roshan Karthick" userId="b0de57e5766f7569" providerId="LiveId" clId="{53F50439-77AB-0148-AA6B-BB3F5E69EB63}" dt="2024-08-29T11:48:28.331" v="925" actId="13822"/>
        <pc:sldMkLst>
          <pc:docMk/>
          <pc:sldMk cId="4042578401" sldId="280"/>
        </pc:sldMkLst>
        <pc:spChg chg="del mod">
          <ac:chgData name="Roshan Karthick" userId="b0de57e5766f7569" providerId="LiveId" clId="{53F50439-77AB-0148-AA6B-BB3F5E69EB63}" dt="2024-08-29T11:28:05.147" v="872" actId="478"/>
          <ac:spMkLst>
            <pc:docMk/>
            <pc:sldMk cId="4042578401" sldId="280"/>
            <ac:spMk id="2" creationId="{A3BA4C9A-C4A6-419D-66FA-E1E481968AEB}"/>
          </ac:spMkLst>
        </pc:spChg>
        <pc:spChg chg="del">
          <ac:chgData name="Roshan Karthick" userId="b0de57e5766f7569" providerId="LiveId" clId="{53F50439-77AB-0148-AA6B-BB3F5E69EB63}" dt="2024-08-29T11:28:11.898" v="873" actId="478"/>
          <ac:spMkLst>
            <pc:docMk/>
            <pc:sldMk cId="4042578401" sldId="280"/>
            <ac:spMk id="3" creationId="{588A0171-F2C6-ECF3-FD5D-2A53E383534F}"/>
          </ac:spMkLst>
        </pc:spChg>
        <pc:spChg chg="add mod">
          <ac:chgData name="Roshan Karthick" userId="b0de57e5766f7569" providerId="LiveId" clId="{53F50439-77AB-0148-AA6B-BB3F5E69EB63}" dt="2024-08-29T11:48:28.331" v="925" actId="13822"/>
          <ac:spMkLst>
            <pc:docMk/>
            <pc:sldMk cId="4042578401" sldId="280"/>
            <ac:spMk id="5" creationId="{8BEFDD04-63DF-C4B0-32E9-37B115750D8F}"/>
          </ac:spMkLst>
        </pc:spChg>
        <pc:spChg chg="add mod">
          <ac:chgData name="Roshan Karthick" userId="b0de57e5766f7569" providerId="LiveId" clId="{53F50439-77AB-0148-AA6B-BB3F5E69EB63}" dt="2024-08-29T11:32:21.624" v="895" actId="1076"/>
          <ac:spMkLst>
            <pc:docMk/>
            <pc:sldMk cId="4042578401" sldId="280"/>
            <ac:spMk id="7" creationId="{E1BC3BAA-77A6-B2A7-5406-92A5DD792B7D}"/>
          </ac:spMkLst>
        </pc:spChg>
        <pc:spChg chg="add del mod">
          <ac:chgData name="Roshan Karthick" userId="b0de57e5766f7569" providerId="LiveId" clId="{53F50439-77AB-0148-AA6B-BB3F5E69EB63}" dt="2024-08-29T11:36:21.661" v="915" actId="21"/>
          <ac:spMkLst>
            <pc:docMk/>
            <pc:sldMk cId="4042578401" sldId="280"/>
            <ac:spMk id="9" creationId="{0CD8D0B1-7CA3-84F6-783F-E8427730F0F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Lenovo\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LCOT-Lenovo\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[employee_data.csv]Sheet3!PivotTable1</c:name>
    <c:fmtId val="17"/>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Sheet3!$B$3:$B$4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Sheet3!$C$3:$C$4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Sheet3!$D$3:$D$4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Sheet3!$E$3:$E$4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Employeer Performance analysis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Sheet3!$C$3:$C$4</c:f>
              <c:strCache>
                <c:ptCount val="1"/>
                <c:pt idx="0">
                  <c:v>LOW</c:v>
                </c:pt>
              </c:strCache>
            </c:strRef>
          </c:tx>
          <c:spPr>
            <a:solidFill>
              <a:schemeClr val="accent2"/>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Sheet3!$D$3:$D$4</c:f>
              <c:strCache>
                <c:ptCount val="1"/>
                <c:pt idx="0">
                  <c:v>MED</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219"/>
        <c:overlap val="-27"/>
        <c:axId val="331701648"/>
        <c:axId val="331699296"/>
      </c:barChart>
      <c:catAx>
        <c:axId val="33170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699296"/>
        <c:crosses val="autoZero"/>
        <c:auto val="1"/>
        <c:lblAlgn val="ctr"/>
        <c:lblOffset val="100"/>
        <c:noMultiLvlLbl val="0"/>
      </c:catAx>
      <c:valAx>
        <c:axId val="331699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7016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xmlns=""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S ARCHANA</a:t>
            </a:r>
            <a:endParaRPr lang="en-US" sz="2400" dirty="0"/>
          </a:p>
          <a:p>
            <a:r>
              <a:rPr lang="en-US" sz="2400" dirty="0"/>
              <a:t>REGISTER NO:         </a:t>
            </a:r>
            <a:r>
              <a:rPr lang="en-US" sz="2400" dirty="0" smtClean="0"/>
              <a:t>22CCAO37(</a:t>
            </a:r>
            <a:r>
              <a:rPr lang="en-US" sz="2400" b="0" i="0" dirty="0" smtClean="0">
                <a:solidFill>
                  <a:srgbClr val="000000"/>
                </a:solidFill>
                <a:effectLst/>
                <a:latin typeface="Plus Jakarta Display"/>
              </a:rPr>
              <a:t>asunm123312202246)</a:t>
            </a:r>
            <a:endParaRPr lang="en-US" sz="2400" b="0" i="0" dirty="0">
              <a:solidFill>
                <a:srgbClr val="000000"/>
              </a:solidFill>
              <a:effectLst/>
              <a:latin typeface="Plus Jakarta Display"/>
            </a:endParaRP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xmlns=""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xmlns=""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xmlns=""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xmlns=""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xmlns=""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xmlns=""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xmlns=""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xmlns=""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xmlns=""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xmlns=""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xmlns=""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xmlns=""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xmlns=""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xmlns=""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xmlns=""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xmlns=""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xmlns=""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xmlns=""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xmlns=""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xmlns=""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xmlns=""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xmlns=""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2888250736"/>
              </p:ext>
            </p:extLst>
          </p:nvPr>
        </p:nvGraphicFramePr>
        <p:xfrm>
          <a:off x="2743200" y="2019299"/>
          <a:ext cx="3505200" cy="33432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638059377"/>
              </p:ext>
            </p:extLst>
          </p:nvPr>
        </p:nvGraphicFramePr>
        <p:xfrm>
          <a:off x="1371600" y="838200"/>
          <a:ext cx="87630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C73895FE-1DBB-1C96-F6A8-EF02C8E14EAC}"/>
              </a:ext>
            </a:extLst>
          </p:cNvPr>
          <p:cNvSpPr txBox="1"/>
          <p:nvPr/>
        </p:nvSpPr>
        <p:spPr>
          <a:xfrm>
            <a:off x="2538475" y="1323413"/>
            <a:ext cx="6101488" cy="1815882"/>
          </a:xfrm>
          <a:prstGeom prst="rect">
            <a:avLst/>
          </a:prstGeom>
          <a:noFill/>
        </p:spPr>
        <p:txBody>
          <a:bodyPr wrap="square">
            <a:spAutoFit/>
          </a:bodyPr>
          <a:lstStyle/>
          <a:p>
            <a:pPr marL="457200" indent="-457200">
              <a:buFont typeface="Wingdings" panose="05000000000000000000" pitchFamily="2" charset="2"/>
              <a:buChar char="ü"/>
            </a:pPr>
            <a:r>
              <a:rPr lang="en-US" sz="2800" b="1" dirty="0" smtClean="0"/>
              <a:t> </a:t>
            </a:r>
            <a:r>
              <a:rPr lang="en-US" sz="2800" b="1" dirty="0"/>
              <a:t>"Data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xmlns=""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xmlns=""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dirty="0"/>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dirty="0"/>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dirty="0"/>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dirty="0"/>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dirty="0"/>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2" name="TextBox 11">
            <a:extLst>
              <a:ext uri="{FF2B5EF4-FFF2-40B4-BE49-F238E27FC236}">
                <a16:creationId xmlns:a16="http://schemas.microsoft.com/office/drawing/2014/main" xmlns="" id="{43D3727C-75C9-7096-916C-D738DB596383}"/>
              </a:ext>
            </a:extLst>
          </p:cNvPr>
          <p:cNvSpPr txBox="1"/>
          <p:nvPr/>
        </p:nvSpPr>
        <p:spPr>
          <a:xfrm>
            <a:off x="1312688" y="2134760"/>
            <a:ext cx="8842248" cy="1631216"/>
          </a:xfrm>
          <a:prstGeom prst="rect">
            <a:avLst/>
          </a:prstGeom>
          <a:noFill/>
        </p:spPr>
        <p:txBody>
          <a:bodyPr wrap="square">
            <a:spAutoFit/>
          </a:bodyPr>
          <a:lstStyle/>
          <a:p>
            <a:pPr marL="457200" indent="-457200">
              <a:buFont typeface="Wingdings" panose="05000000000000000000" pitchFamily="2" charset="2"/>
              <a:buChar char="Ø"/>
            </a:pPr>
            <a:r>
              <a:rPr lang="en-US" sz="2000" b="1" dirty="0"/>
              <a:t>Collect and integrate employee data from various sources (e.g., HR systems, surveys, performance reviews</a:t>
            </a:r>
            <a:r>
              <a:rPr lang="en-US" sz="2000" b="1" dirty="0" smtClean="0"/>
              <a:t>)</a:t>
            </a:r>
          </a:p>
          <a:p>
            <a:pPr marL="457200" indent="-457200">
              <a:buFont typeface="Wingdings" panose="05000000000000000000" pitchFamily="2" charset="2"/>
              <a:buChar char="Ø"/>
            </a:pPr>
            <a:r>
              <a:rPr lang="en-US" sz="2000" b="1" dirty="0" smtClean="0"/>
              <a:t> </a:t>
            </a:r>
            <a:r>
              <a:rPr lang="en-US" sz="2000" b="1" dirty="0"/>
              <a:t>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xmlns="" id="{F384C5A0-3BBD-9206-F822-52189EF814A1}"/>
              </a:ext>
            </a:extLst>
          </p:cNvPr>
          <p:cNvSpPr txBox="1"/>
          <p:nvPr/>
        </p:nvSpPr>
        <p:spPr>
          <a:xfrm>
            <a:off x="2246494" y="505777"/>
            <a:ext cx="5279114" cy="6186309"/>
          </a:xfrm>
          <a:prstGeom prst="rect">
            <a:avLst/>
          </a:prstGeom>
          <a:noFill/>
        </p:spPr>
        <p:txBody>
          <a:bodyPr wrap="square">
            <a:spAutoFit/>
          </a:bodyPr>
          <a:lstStyle/>
          <a:p>
            <a:r>
              <a:rPr lang="en-US" b="1" dirty="0"/>
              <a:t>Informed Decision-Making:</a:t>
            </a:r>
          </a:p>
          <a:p>
            <a:pPr marL="285750" indent="-285750">
              <a:buFont typeface="Wingdings" panose="05000000000000000000" pitchFamily="2" charset="2"/>
              <a:buChar char="v"/>
            </a:pPr>
            <a:r>
              <a:rPr lang="en-US" b="1" dirty="0"/>
              <a:t>Provides managers and executives with data-driven insights to make strategic decisions about promotions, resource allocation, and organizational </a:t>
            </a:r>
            <a:r>
              <a:rPr lang="en-US" b="1" dirty="0" smtClean="0"/>
              <a:t>improvements.</a:t>
            </a:r>
          </a:p>
          <a:p>
            <a:pPr marL="285750" indent="-285750">
              <a:buFont typeface="Wingdings" panose="05000000000000000000" pitchFamily="2" charset="2"/>
              <a:buChar char="v"/>
            </a:pPr>
            <a:r>
              <a:rPr lang="en-US" b="1" dirty="0" smtClean="0"/>
              <a:t>Targeted </a:t>
            </a:r>
            <a:r>
              <a:rPr lang="en-US" b="1" dirty="0"/>
              <a:t>Training and </a:t>
            </a:r>
            <a:r>
              <a:rPr lang="en-US" b="1" dirty="0" smtClean="0"/>
              <a:t>Development:</a:t>
            </a:r>
          </a:p>
          <a:p>
            <a:r>
              <a:rPr lang="en-US" b="1" dirty="0" smtClean="0"/>
              <a:t>      Identifies </a:t>
            </a:r>
            <a:r>
              <a:rPr lang="en-US" b="1" dirty="0"/>
              <a:t>specific skill gaps and areas for </a:t>
            </a:r>
            <a:r>
              <a:rPr lang="en-US" b="1" dirty="0" smtClean="0"/>
              <a:t>                      </a:t>
            </a:r>
          </a:p>
          <a:p>
            <a:r>
              <a:rPr lang="en-US" b="1" dirty="0"/>
              <a:t> </a:t>
            </a:r>
            <a:r>
              <a:rPr lang="en-US" b="1" dirty="0" smtClean="0"/>
              <a:t>     </a:t>
            </a:r>
            <a:r>
              <a:rPr lang="en-US" b="1" dirty="0" smtClean="0"/>
              <a:t>improvement</a:t>
            </a:r>
            <a:r>
              <a:rPr lang="en-US" b="1" dirty="0"/>
              <a:t>, allowing HR and training teams to </a:t>
            </a:r>
            <a:r>
              <a:rPr lang="en-US" b="1" dirty="0" smtClean="0"/>
              <a:t>  </a:t>
            </a:r>
          </a:p>
          <a:p>
            <a:r>
              <a:rPr lang="en-US" b="1" dirty="0"/>
              <a:t> </a:t>
            </a:r>
            <a:r>
              <a:rPr lang="en-US" b="1" dirty="0" smtClean="0"/>
              <a:t>      </a:t>
            </a:r>
            <a:r>
              <a:rPr lang="en-US" b="1" dirty="0" smtClean="0"/>
              <a:t>create </a:t>
            </a:r>
            <a:r>
              <a:rPr lang="en-US" b="1" dirty="0"/>
              <a:t>effective, targeted training </a:t>
            </a:r>
            <a:r>
              <a:rPr lang="en-US" b="1" dirty="0" smtClean="0"/>
              <a:t>programs.</a:t>
            </a:r>
          </a:p>
          <a:p>
            <a:pPr marL="285750" indent="-285750">
              <a:buFont typeface="Wingdings" panose="05000000000000000000" pitchFamily="2" charset="2"/>
              <a:buChar char="v"/>
            </a:pPr>
            <a:r>
              <a:rPr lang="en-US" b="1" dirty="0" smtClean="0"/>
              <a:t>Enhanced </a:t>
            </a:r>
            <a:r>
              <a:rPr lang="en-US" b="1" dirty="0"/>
              <a:t>Employee Engagement:</a:t>
            </a:r>
          </a:p>
          <a:p>
            <a:r>
              <a:rPr lang="en-US" b="1" dirty="0" smtClean="0"/>
              <a:t>      Offers </a:t>
            </a:r>
            <a:r>
              <a:rPr lang="en-US" b="1" dirty="0"/>
              <a:t>employees clear feedback on their </a:t>
            </a:r>
            <a:r>
              <a:rPr lang="en-US" b="1" dirty="0" smtClean="0"/>
              <a:t>             </a:t>
            </a:r>
          </a:p>
          <a:p>
            <a:r>
              <a:rPr lang="en-US" b="1" dirty="0"/>
              <a:t> </a:t>
            </a:r>
            <a:r>
              <a:rPr lang="en-US" b="1" dirty="0" smtClean="0"/>
              <a:t>      </a:t>
            </a:r>
            <a:r>
              <a:rPr lang="en-US" b="1" dirty="0" smtClean="0"/>
              <a:t>performance</a:t>
            </a:r>
            <a:r>
              <a:rPr lang="en-US" b="1" dirty="0"/>
              <a:t>, which boosts motivation, </a:t>
            </a:r>
            <a:r>
              <a:rPr lang="en-US" b="1" dirty="0" smtClean="0"/>
              <a:t> </a:t>
            </a:r>
          </a:p>
          <a:p>
            <a:r>
              <a:rPr lang="en-US" b="1" dirty="0"/>
              <a:t> </a:t>
            </a:r>
            <a:r>
              <a:rPr lang="en-US" b="1" dirty="0" smtClean="0"/>
              <a:t>      </a:t>
            </a:r>
            <a:r>
              <a:rPr lang="en-US" b="1" dirty="0" smtClean="0"/>
              <a:t>engagement</a:t>
            </a:r>
            <a:r>
              <a:rPr lang="en-US" b="1" dirty="0"/>
              <a:t>, and alignment with the </a:t>
            </a:r>
            <a:endParaRPr lang="en-US" b="1" dirty="0" smtClean="0"/>
          </a:p>
          <a:p>
            <a:r>
              <a:rPr lang="en-US" b="1" dirty="0"/>
              <a:t> </a:t>
            </a:r>
            <a:r>
              <a:rPr lang="en-US" b="1" dirty="0" smtClean="0"/>
              <a:t>      </a:t>
            </a:r>
            <a:r>
              <a:rPr lang="en-US" b="1" dirty="0" smtClean="0"/>
              <a:t>organization’s goals.</a:t>
            </a:r>
          </a:p>
          <a:p>
            <a:pPr marL="285750" indent="-285750">
              <a:buFont typeface="Wingdings" panose="05000000000000000000" pitchFamily="2" charset="2"/>
              <a:buChar char="v"/>
            </a:pPr>
            <a:r>
              <a:rPr lang="en-US" b="1" dirty="0" smtClean="0"/>
              <a:t>Optimized </a:t>
            </a:r>
            <a:r>
              <a:rPr lang="en-US" b="1" dirty="0"/>
              <a:t>Compensation and Rewards:</a:t>
            </a:r>
          </a:p>
          <a:p>
            <a:r>
              <a:rPr lang="en-US" b="1" dirty="0" smtClean="0"/>
              <a:t>      Ensures </a:t>
            </a:r>
            <a:r>
              <a:rPr lang="en-US" b="1" dirty="0"/>
              <a:t>that compensation strategies are fair and </a:t>
            </a:r>
            <a:r>
              <a:rPr lang="en-US" b="1" dirty="0" smtClean="0"/>
              <a:t>        </a:t>
            </a:r>
          </a:p>
          <a:p>
            <a:r>
              <a:rPr lang="en-US" b="1" dirty="0"/>
              <a:t> </a:t>
            </a:r>
            <a:r>
              <a:rPr lang="en-US" b="1" dirty="0" smtClean="0"/>
              <a:t>     </a:t>
            </a:r>
            <a:r>
              <a:rPr lang="en-US" b="1" dirty="0" smtClean="0"/>
              <a:t>performance-based</a:t>
            </a:r>
            <a:r>
              <a:rPr lang="en-US" b="1" dirty="0"/>
              <a:t>, helping to retain high </a:t>
            </a:r>
            <a:r>
              <a:rPr lang="en-US" b="1" dirty="0" smtClean="0"/>
              <a:t> </a:t>
            </a:r>
          </a:p>
          <a:p>
            <a:r>
              <a:rPr lang="en-US" b="1" dirty="0"/>
              <a:t> </a:t>
            </a:r>
            <a:r>
              <a:rPr lang="en-US" b="1" dirty="0" smtClean="0"/>
              <a:t>      </a:t>
            </a:r>
            <a:r>
              <a:rPr lang="en-US" b="1" dirty="0" smtClean="0"/>
              <a:t>performers </a:t>
            </a:r>
            <a:r>
              <a:rPr lang="en-US" b="1" dirty="0"/>
              <a:t>and motivate the </a:t>
            </a:r>
            <a:r>
              <a:rPr lang="en-US" b="1" dirty="0" smtClean="0"/>
              <a:t>workforce.</a:t>
            </a:r>
          </a:p>
          <a:p>
            <a:pPr marL="285750" indent="-285750">
              <a:buFont typeface="Wingdings" panose="05000000000000000000" pitchFamily="2" charset="2"/>
              <a:buChar char="v"/>
            </a:pPr>
            <a:r>
              <a:rPr lang="en-US" b="1" dirty="0" smtClean="0"/>
              <a:t>Organizational </a:t>
            </a:r>
            <a:r>
              <a:rPr lang="en-US" b="1" dirty="0"/>
              <a:t>Improvement and Growth:</a:t>
            </a:r>
          </a:p>
          <a:p>
            <a:r>
              <a:rPr lang="en-US" b="1" dirty="0" smtClean="0"/>
              <a:t>     Supports </a:t>
            </a:r>
            <a:r>
              <a:rPr lang="en-US" b="1" dirty="0"/>
              <a:t>continuous improvement by identifying </a:t>
            </a:r>
            <a:r>
              <a:rPr lang="en-US" b="1" dirty="0" smtClean="0"/>
              <a:t> </a:t>
            </a:r>
          </a:p>
          <a:p>
            <a:r>
              <a:rPr lang="en-US" b="1" dirty="0"/>
              <a:t> </a:t>
            </a:r>
            <a:r>
              <a:rPr lang="en-US" b="1" dirty="0" smtClean="0"/>
              <a:t>    </a:t>
            </a:r>
            <a:r>
              <a:rPr lang="en-US" b="1" dirty="0" smtClean="0"/>
              <a:t>areas </a:t>
            </a:r>
            <a:r>
              <a:rPr lang="en-US" b="1" dirty="0"/>
              <a:t>where the organization can invest in </a:t>
            </a:r>
            <a:endParaRPr lang="en-US" b="1" dirty="0" smtClean="0"/>
          </a:p>
          <a:p>
            <a:r>
              <a:rPr lang="en-US" b="1" dirty="0"/>
              <a:t> </a:t>
            </a:r>
            <a:r>
              <a:rPr lang="en-US" b="1" dirty="0" smtClean="0"/>
              <a:t>   </a:t>
            </a:r>
            <a:r>
              <a:rPr lang="en-US" b="1" dirty="0" smtClean="0"/>
              <a:t>development </a:t>
            </a:r>
            <a:r>
              <a:rPr lang="en-US" b="1" dirty="0"/>
              <a:t>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xmlns=""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xmlns=""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xmlns=""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xmlns=""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xmlns=""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1343</Words>
  <Application>Microsoft Office PowerPoint</Application>
  <PresentationFormat>Widescreen</PresentationFormat>
  <Paragraphs>117</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Plus Jakarta Display</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Dhanalakshmi</cp:lastModifiedBy>
  <cp:revision>17</cp:revision>
  <dcterms:created xsi:type="dcterms:W3CDTF">2024-03-29T15:07:22Z</dcterms:created>
  <dcterms:modified xsi:type="dcterms:W3CDTF">2024-09-09T18:02:20Z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