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0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3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7BB9-A652-420B-8874-A95E5023294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FBED-F736-4C3E-8BFC-0686887E3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0276" y="214468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Option 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0275" y="2419004"/>
            <a:ext cx="1787237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/>
              <a:t>Option B…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250275" y="269332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Option 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0274" y="296764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Option 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9076" y="241900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9076" y="269332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9075" y="296764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9075" y="3241964"/>
            <a:ext cx="1787237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bg1"/>
                </a:solidFill>
              </a:rPr>
              <a:t>B-4…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9074" y="351628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B-5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874" y="324196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B-4-1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07873" y="351628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B-4-2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7873" y="379060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B-4-3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7873" y="4064924"/>
            <a:ext cx="1787237" cy="274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B-4-4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4291" y="365344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m.x</a:t>
            </a:r>
            <a:r>
              <a:rPr lang="en-GB" sz="1400" dirty="0" smtClean="0"/>
              <a:t> + (L * w)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3250274" y="2144684"/>
            <a:ext cx="5611" cy="15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8203" y="183690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7003" y="214468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5802" y="293418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8481" y="227010"/>
            <a:ext cx="227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/>
              <a:t>W = Standard Context Width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088" y="534787"/>
            <a:ext cx="805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400" dirty="0" smtClean="0"/>
              <a:t>L = Level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50877" y="84256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/>
              <a:t>M = Mouse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6608" y="1990795"/>
            <a:ext cx="112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m.y</a:t>
            </a:r>
            <a:r>
              <a:rPr lang="en-GB" sz="1400" dirty="0" smtClean="0"/>
              <a:t> + (pi * h)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2883520" y="2144684"/>
            <a:ext cx="366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51088" y="1150341"/>
            <a:ext cx="1411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/>
              <a:t>PI = Parent Index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06177" y="1458118"/>
            <a:ext cx="225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/>
              <a:t>H = Standard Context Height</a:t>
            </a:r>
          </a:p>
        </p:txBody>
      </p:sp>
    </p:spTree>
    <p:extLst>
      <p:ext uri="{BB962C8B-B14F-4D97-AF65-F5344CB8AC3E}">
        <p14:creationId xmlns:p14="http://schemas.microsoft.com/office/powerpoint/2010/main" val="26379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Kingsley</dc:creator>
  <cp:lastModifiedBy>James Kingsley</cp:lastModifiedBy>
  <cp:revision>8</cp:revision>
  <dcterms:created xsi:type="dcterms:W3CDTF">2016-04-06T16:54:30Z</dcterms:created>
  <dcterms:modified xsi:type="dcterms:W3CDTF">2016-04-06T19:11:39Z</dcterms:modified>
</cp:coreProperties>
</file>