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71d8270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71d8270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71d82708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71d82708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71d82708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71d82708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Chronomancer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Hughes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Description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are a novice Chronomancer who learns of a “cosmic collapse” that will happen in 100 days. You know nothing of how to stop it, so you set up a market stand to use your time powers to “give time” to people. If the right people show up, the cosmic collapse can be stopped.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Platform(s)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Itch.io, Steam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Free (Mr. </a:t>
            </a:r>
            <a:r>
              <a:rPr lang="en"/>
              <a:t>Krabs is sad)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Observations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will require MUCH narrative work written in.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Random event system may become very complex.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Chronomancer</vt:lpstr>
      <vt:lpstr>Game Description</vt:lpstr>
      <vt:lpstr>Target Platform(s)</vt:lpstr>
      <vt:lpstr>Issues and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Chronomancer</dc:title>
  <cp:lastModifiedBy>Alex Hughes</cp:lastModifiedBy>
  <cp:revision>1</cp:revision>
  <dcterms:modified xsi:type="dcterms:W3CDTF">2024-01-30T16:52:01Z</dcterms:modified>
</cp:coreProperties>
</file>