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84bd0a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84bd0a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84bd0a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84bd0a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84bd0a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84bd0a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b84bd0a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b84bd0a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b84bd0a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b84bd0a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b84bd0a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b84bd0a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b84bd0a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b84bd0a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Chronomancer Vertical Slice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Hughes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is a novice Chronomancer, time wizard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Bad event will unravel the universe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market stand to give people “time” from player’s life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Right people show up leads to player saving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Platforms: itch.io, Steam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itch.io account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personally going to murder the inventor of .json files (in minecraft)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60% (art, events available in game)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New artist “hired” recently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571" y="1625250"/>
            <a:ext cx="1982026" cy="2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600" y="1625250"/>
            <a:ext cx="2353719" cy="26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Feedback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window is BIGGER and the background SHOULDN’T BE PINK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Prototype speedrun skips (events repeating for gameplay loop) removed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Json file instead of goofy aaahhhh event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(who invented .json I just want to talk)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Observations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-Somehow the only people that had issues with json files only had issues with arrays and I’m the only json user that had issues using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-Need to implement threat system for certain events, may be an issue because of the different mechanics of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-Art takes time (no way)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300" y="2459025"/>
            <a:ext cx="1605700" cy="26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Tasks for next Iteration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-Add Mafia, Rogue Scientists, Time Anomaly story arcs with threat mechanic in place for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-Main 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-More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-Early cutscene (comic panel like penguin noir)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-remove Nathan Peckham’s work (funy)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-Sound effects exist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Slice demo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There’s a 50/50 chance I got it working this morning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