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2" r:id="rId5"/>
    <p:sldId id="283" r:id="rId6"/>
    <p:sldId id="284" r:id="rId7"/>
    <p:sldId id="285" r:id="rId8"/>
    <p:sldId id="287" r:id="rId9"/>
    <p:sldId id="288" r:id="rId10"/>
    <p:sldId id="28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2"/>
    <a:srgbClr val="56B4E9"/>
    <a:srgbClr val="32696C"/>
    <a:srgbClr val="CB4D4D"/>
    <a:srgbClr val="DB8585"/>
    <a:srgbClr val="000000"/>
    <a:srgbClr val="007B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8DF172-9B0A-417F-A402-44D7017BCBDC}" v="13" dt="2023-04-12T14:00:04.976"/>
    <p1510:client id="{98E6ED4F-4176-42F1-893B-AA9170E3231B}" v="468" dt="2023-04-12T15:45:13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ia Ternes Dallagnollo" userId="9ce71c90-1080-4c1b-8aac-5a7eb5e31b2d" providerId="ADAL" clId="{5D8DF172-9B0A-417F-A402-44D7017BCBDC}"/>
    <pc:docChg chg="custSel addSld modSld modSection">
      <pc:chgData name="Patricia Ternes Dallagnollo" userId="9ce71c90-1080-4c1b-8aac-5a7eb5e31b2d" providerId="ADAL" clId="{5D8DF172-9B0A-417F-A402-44D7017BCBDC}" dt="2023-04-12T14:01:42.399" v="54" actId="17846"/>
      <pc:docMkLst>
        <pc:docMk/>
      </pc:docMkLst>
      <pc:sldChg chg="addSp delSp modSp add mod">
        <pc:chgData name="Patricia Ternes Dallagnollo" userId="9ce71c90-1080-4c1b-8aac-5a7eb5e31b2d" providerId="ADAL" clId="{5D8DF172-9B0A-417F-A402-44D7017BCBDC}" dt="2023-04-12T14:01:24.322" v="53" actId="478"/>
        <pc:sldMkLst>
          <pc:docMk/>
          <pc:sldMk cId="738849321" sldId="282"/>
        </pc:sldMkLst>
        <pc:spChg chg="add mod">
          <ac:chgData name="Patricia Ternes Dallagnollo" userId="9ce71c90-1080-4c1b-8aac-5a7eb5e31b2d" providerId="ADAL" clId="{5D8DF172-9B0A-417F-A402-44D7017BCBDC}" dt="2023-04-12T13:59:48.168" v="39" actId="255"/>
          <ac:spMkLst>
            <pc:docMk/>
            <pc:sldMk cId="738849321" sldId="282"/>
            <ac:spMk id="2" creationId="{6FED53CB-6063-4ACE-B0B9-4DED32047164}"/>
          </ac:spMkLst>
        </pc:spChg>
        <pc:spChg chg="add mod">
          <ac:chgData name="Patricia Ternes Dallagnollo" userId="9ce71c90-1080-4c1b-8aac-5a7eb5e31b2d" providerId="ADAL" clId="{5D8DF172-9B0A-417F-A402-44D7017BCBDC}" dt="2023-04-12T14:01:11.830" v="51" actId="1076"/>
          <ac:spMkLst>
            <pc:docMk/>
            <pc:sldMk cId="738849321" sldId="282"/>
            <ac:spMk id="35" creationId="{8AD3C55E-4EF2-4B5A-A944-AED77E97B449}"/>
          </ac:spMkLst>
        </pc:spChg>
        <pc:spChg chg="add del mod">
          <ac:chgData name="Patricia Ternes Dallagnollo" userId="9ce71c90-1080-4c1b-8aac-5a7eb5e31b2d" providerId="ADAL" clId="{5D8DF172-9B0A-417F-A402-44D7017BCBDC}" dt="2023-04-12T13:58:10.771" v="15" actId="478"/>
          <ac:spMkLst>
            <pc:docMk/>
            <pc:sldMk cId="738849321" sldId="282"/>
            <ac:spMk id="36" creationId="{FC88FA19-E099-4763-B34F-F29A32F0619D}"/>
          </ac:spMkLst>
        </pc:spChg>
        <pc:spChg chg="mod topLvl">
          <ac:chgData name="Patricia Ternes Dallagnollo" userId="9ce71c90-1080-4c1b-8aac-5a7eb5e31b2d" providerId="ADAL" clId="{5D8DF172-9B0A-417F-A402-44D7017BCBDC}" dt="2023-04-12T14:01:17.462" v="52" actId="1076"/>
          <ac:spMkLst>
            <pc:docMk/>
            <pc:sldMk cId="738849321" sldId="282"/>
            <ac:spMk id="96" creationId="{43440426-3C99-4176-836F-BA985B307B2D}"/>
          </ac:spMkLst>
        </pc:spChg>
        <pc:spChg chg="del mod topLvl">
          <ac:chgData name="Patricia Ternes Dallagnollo" userId="9ce71c90-1080-4c1b-8aac-5a7eb5e31b2d" providerId="ADAL" clId="{5D8DF172-9B0A-417F-A402-44D7017BCBDC}" dt="2023-04-12T13:58:03.580" v="11" actId="478"/>
          <ac:spMkLst>
            <pc:docMk/>
            <pc:sldMk cId="738849321" sldId="282"/>
            <ac:spMk id="108" creationId="{8EA5BF4A-A159-475C-BB6D-1DFEF9CE9495}"/>
          </ac:spMkLst>
        </pc:spChg>
        <pc:spChg chg="del">
          <ac:chgData name="Patricia Ternes Dallagnollo" userId="9ce71c90-1080-4c1b-8aac-5a7eb5e31b2d" providerId="ADAL" clId="{5D8DF172-9B0A-417F-A402-44D7017BCBDC}" dt="2023-04-12T14:01:24.322" v="53" actId="478"/>
          <ac:spMkLst>
            <pc:docMk/>
            <pc:sldMk cId="738849321" sldId="282"/>
            <ac:spMk id="1036" creationId="{00000000-0000-0000-0000-000000000000}"/>
          </ac:spMkLst>
        </pc:spChg>
        <pc:grpChg chg="del">
          <ac:chgData name="Patricia Ternes Dallagnollo" userId="9ce71c90-1080-4c1b-8aac-5a7eb5e31b2d" providerId="ADAL" clId="{5D8DF172-9B0A-417F-A402-44D7017BCBDC}" dt="2023-04-12T13:57:57.762" v="8" actId="165"/>
          <ac:grpSpMkLst>
            <pc:docMk/>
            <pc:sldMk cId="738849321" sldId="282"/>
            <ac:grpSpMk id="16" creationId="{4E460D13-F490-467A-B635-54909EEDCB32}"/>
          </ac:grpSpMkLst>
        </pc:grpChg>
        <pc:grpChg chg="del">
          <ac:chgData name="Patricia Ternes Dallagnollo" userId="9ce71c90-1080-4c1b-8aac-5a7eb5e31b2d" providerId="ADAL" clId="{5D8DF172-9B0A-417F-A402-44D7017BCBDC}" dt="2023-04-12T13:57:51.922" v="5" actId="478"/>
          <ac:grpSpMkLst>
            <pc:docMk/>
            <pc:sldMk cId="738849321" sldId="282"/>
            <ac:grpSpMk id="23" creationId="{6F93F2A4-28B8-4C9B-8142-A324F88D9558}"/>
          </ac:grpSpMkLst>
        </pc:grpChg>
        <pc:grpChg chg="del">
          <ac:chgData name="Patricia Ternes Dallagnollo" userId="9ce71c90-1080-4c1b-8aac-5a7eb5e31b2d" providerId="ADAL" clId="{5D8DF172-9B0A-417F-A402-44D7017BCBDC}" dt="2023-04-12T13:57:51.415" v="4" actId="478"/>
          <ac:grpSpMkLst>
            <pc:docMk/>
            <pc:sldMk cId="738849321" sldId="282"/>
            <ac:grpSpMk id="24" creationId="{BCCE3591-6025-4C89-BF29-5C0AAC6F0134}"/>
          </ac:grpSpMkLst>
        </pc:grpChg>
        <pc:grpChg chg="del">
          <ac:chgData name="Patricia Ternes Dallagnollo" userId="9ce71c90-1080-4c1b-8aac-5a7eb5e31b2d" providerId="ADAL" clId="{5D8DF172-9B0A-417F-A402-44D7017BCBDC}" dt="2023-04-12T13:57:53.358" v="7" actId="478"/>
          <ac:grpSpMkLst>
            <pc:docMk/>
            <pc:sldMk cId="738849321" sldId="282"/>
            <ac:grpSpMk id="25" creationId="{B4B6FD16-6AAE-4AD6-8685-85AE40903943}"/>
          </ac:grpSpMkLst>
        </pc:grpChg>
        <pc:grpChg chg="del">
          <ac:chgData name="Patricia Ternes Dallagnollo" userId="9ce71c90-1080-4c1b-8aac-5a7eb5e31b2d" providerId="ADAL" clId="{5D8DF172-9B0A-417F-A402-44D7017BCBDC}" dt="2023-04-12T13:57:48.932" v="1" actId="478"/>
          <ac:grpSpMkLst>
            <pc:docMk/>
            <pc:sldMk cId="738849321" sldId="282"/>
            <ac:grpSpMk id="111" creationId="{0FBB63D1-DA88-4EC1-987D-C7ACDDA758C4}"/>
          </ac:grpSpMkLst>
        </pc:grpChg>
        <pc:grpChg chg="del">
          <ac:chgData name="Patricia Ternes Dallagnollo" userId="9ce71c90-1080-4c1b-8aac-5a7eb5e31b2d" providerId="ADAL" clId="{5D8DF172-9B0A-417F-A402-44D7017BCBDC}" dt="2023-04-12T13:57:49.793" v="2" actId="478"/>
          <ac:grpSpMkLst>
            <pc:docMk/>
            <pc:sldMk cId="738849321" sldId="282"/>
            <ac:grpSpMk id="115" creationId="{585F15EC-C72D-486E-8631-63C29889C3EF}"/>
          </ac:grpSpMkLst>
        </pc:grpChg>
        <pc:grpChg chg="del">
          <ac:chgData name="Patricia Ternes Dallagnollo" userId="9ce71c90-1080-4c1b-8aac-5a7eb5e31b2d" providerId="ADAL" clId="{5D8DF172-9B0A-417F-A402-44D7017BCBDC}" dt="2023-04-12T13:57:50.697" v="3" actId="478"/>
          <ac:grpSpMkLst>
            <pc:docMk/>
            <pc:sldMk cId="738849321" sldId="282"/>
            <ac:grpSpMk id="120" creationId="{FFED26FD-908F-42E0-AA25-63E4D0D63C2A}"/>
          </ac:grpSpMkLst>
        </pc:grpChg>
        <pc:grpChg chg="del">
          <ac:chgData name="Patricia Ternes Dallagnollo" userId="9ce71c90-1080-4c1b-8aac-5a7eb5e31b2d" providerId="ADAL" clId="{5D8DF172-9B0A-417F-A402-44D7017BCBDC}" dt="2023-04-12T13:57:52.920" v="6" actId="478"/>
          <ac:grpSpMkLst>
            <pc:docMk/>
            <pc:sldMk cId="738849321" sldId="282"/>
            <ac:grpSpMk id="125" creationId="{F7F8A2B5-D768-48A3-8FAC-174426006605}"/>
          </ac:grpSpMkLst>
        </pc:grpChg>
        <pc:picChg chg="del mod topLvl">
          <ac:chgData name="Patricia Ternes Dallagnollo" userId="9ce71c90-1080-4c1b-8aac-5a7eb5e31b2d" providerId="ADAL" clId="{5D8DF172-9B0A-417F-A402-44D7017BCBDC}" dt="2023-04-12T13:58:00.664" v="10" actId="478"/>
          <ac:picMkLst>
            <pc:docMk/>
            <pc:sldMk cId="738849321" sldId="282"/>
            <ac:picMk id="97" creationId="{17646ED8-E06F-46F7-B4A2-227B10223205}"/>
          </ac:picMkLst>
        </pc:picChg>
      </pc:sldChg>
    </pc:docChg>
  </pc:docChgLst>
  <pc:docChgLst>
    <pc:chgData name="Patricia Ternes Dallagnollo" userId="S::earpte@leeds.ac.uk::9ce71c90-1080-4c1b-8aac-5a7eb5e31b2d" providerId="AD" clId="Web-{6B4F02C5-0DFB-42A5-9219-F2079B8BA44D}"/>
    <pc:docChg chg="addSld modSld modSection">
      <pc:chgData name="Patricia Ternes Dallagnollo" userId="S::earpte@leeds.ac.uk::9ce71c90-1080-4c1b-8aac-5a7eb5e31b2d" providerId="AD" clId="Web-{6B4F02C5-0DFB-42A5-9219-F2079B8BA44D}" dt="2023-04-04T15:01:12.265" v="17" actId="20577"/>
      <pc:docMkLst>
        <pc:docMk/>
      </pc:docMkLst>
      <pc:sldChg chg="addSp modSp">
        <pc:chgData name="Patricia Ternes Dallagnollo" userId="S::earpte@leeds.ac.uk::9ce71c90-1080-4c1b-8aac-5a7eb5e31b2d" providerId="AD" clId="Web-{6B4F02C5-0DFB-42A5-9219-F2079B8BA44D}" dt="2023-04-04T15:01:12.265" v="17" actId="20577"/>
        <pc:sldMkLst>
          <pc:docMk/>
          <pc:sldMk cId="0" sldId="256"/>
        </pc:sldMkLst>
        <pc:spChg chg="add mod">
          <ac:chgData name="Patricia Ternes Dallagnollo" userId="S::earpte@leeds.ac.uk::9ce71c90-1080-4c1b-8aac-5a7eb5e31b2d" providerId="AD" clId="Web-{6B4F02C5-0DFB-42A5-9219-F2079B8BA44D}" dt="2023-04-04T15:01:12.265" v="17" actId="20577"/>
          <ac:spMkLst>
            <pc:docMk/>
            <pc:sldMk cId="0" sldId="256"/>
            <ac:spMk id="2" creationId="{DC09D327-74AD-B46D-20B9-E7967DADDEA3}"/>
          </ac:spMkLst>
        </pc:spChg>
      </pc:sldChg>
      <pc:sldChg chg="add replId">
        <pc:chgData name="Patricia Ternes Dallagnollo" userId="S::earpte@leeds.ac.uk::9ce71c90-1080-4c1b-8aac-5a7eb5e31b2d" providerId="AD" clId="Web-{6B4F02C5-0DFB-42A5-9219-F2079B8BA44D}" dt="2023-04-04T14:59:47.071" v="0"/>
        <pc:sldMkLst>
          <pc:docMk/>
          <pc:sldMk cId="3329274744" sldId="263"/>
        </pc:sldMkLst>
      </pc:sldChg>
    </pc:docChg>
  </pc:docChgLst>
  <pc:docChgLst>
    <pc:chgData name="Patricia Ternes Dallagnollo" userId="9ce71c90-1080-4c1b-8aac-5a7eb5e31b2d" providerId="ADAL" clId="{98E6ED4F-4176-42F1-893B-AA9170E3231B}"/>
    <pc:docChg chg="undo redo custSel addSld delSld modSld sldOrd delSection modSection">
      <pc:chgData name="Patricia Ternes Dallagnollo" userId="9ce71c90-1080-4c1b-8aac-5a7eb5e31b2d" providerId="ADAL" clId="{98E6ED4F-4176-42F1-893B-AA9170E3231B}" dt="2023-04-12T15:45:49.029" v="1802" actId="47"/>
      <pc:docMkLst>
        <pc:docMk/>
      </pc:docMkLst>
      <pc:sldChg chg="del">
        <pc:chgData name="Patricia Ternes Dallagnollo" userId="9ce71c90-1080-4c1b-8aac-5a7eb5e31b2d" providerId="ADAL" clId="{98E6ED4F-4176-42F1-893B-AA9170E3231B}" dt="2023-04-12T15:18:16.790" v="1593" actId="2696"/>
        <pc:sldMkLst>
          <pc:docMk/>
          <pc:sldMk cId="171497299" sldId="257"/>
        </pc:sldMkLst>
      </pc:sldChg>
      <pc:sldChg chg="del">
        <pc:chgData name="Patricia Ternes Dallagnollo" userId="9ce71c90-1080-4c1b-8aac-5a7eb5e31b2d" providerId="ADAL" clId="{98E6ED4F-4176-42F1-893B-AA9170E3231B}" dt="2023-04-12T15:18:14.045" v="1592" actId="47"/>
        <pc:sldMkLst>
          <pc:docMk/>
          <pc:sldMk cId="2258823530" sldId="258"/>
        </pc:sldMkLst>
      </pc:sldChg>
      <pc:sldChg chg="del">
        <pc:chgData name="Patricia Ternes Dallagnollo" userId="9ce71c90-1080-4c1b-8aac-5a7eb5e31b2d" providerId="ADAL" clId="{98E6ED4F-4176-42F1-893B-AA9170E3231B}" dt="2023-04-12T15:18:14.045" v="1592" actId="47"/>
        <pc:sldMkLst>
          <pc:docMk/>
          <pc:sldMk cId="2466771242" sldId="259"/>
        </pc:sldMkLst>
      </pc:sldChg>
      <pc:sldChg chg="del">
        <pc:chgData name="Patricia Ternes Dallagnollo" userId="9ce71c90-1080-4c1b-8aac-5a7eb5e31b2d" providerId="ADAL" clId="{98E6ED4F-4176-42F1-893B-AA9170E3231B}" dt="2023-04-12T15:18:14.045" v="1592" actId="47"/>
        <pc:sldMkLst>
          <pc:docMk/>
          <pc:sldMk cId="48395811" sldId="260"/>
        </pc:sldMkLst>
      </pc:sldChg>
      <pc:sldChg chg="del">
        <pc:chgData name="Patricia Ternes Dallagnollo" userId="9ce71c90-1080-4c1b-8aac-5a7eb5e31b2d" providerId="ADAL" clId="{98E6ED4F-4176-42F1-893B-AA9170E3231B}" dt="2023-04-12T15:18:14.045" v="1592" actId="47"/>
        <pc:sldMkLst>
          <pc:docMk/>
          <pc:sldMk cId="3922605848" sldId="261"/>
        </pc:sldMkLst>
      </pc:sldChg>
      <pc:sldChg chg="del">
        <pc:chgData name="Patricia Ternes Dallagnollo" userId="9ce71c90-1080-4c1b-8aac-5a7eb5e31b2d" providerId="ADAL" clId="{98E6ED4F-4176-42F1-893B-AA9170E3231B}" dt="2023-04-12T15:18:14.045" v="1592" actId="47"/>
        <pc:sldMkLst>
          <pc:docMk/>
          <pc:sldMk cId="2476257282" sldId="262"/>
        </pc:sldMkLst>
      </pc:sldChg>
      <pc:sldChg chg="del">
        <pc:chgData name="Patricia Ternes Dallagnollo" userId="9ce71c90-1080-4c1b-8aac-5a7eb5e31b2d" providerId="ADAL" clId="{98E6ED4F-4176-42F1-893B-AA9170E3231B}" dt="2023-04-12T15:45:49.029" v="1802" actId="47"/>
        <pc:sldMkLst>
          <pc:docMk/>
          <pc:sldMk cId="3329274744" sldId="263"/>
        </pc:sldMkLst>
      </pc:sldChg>
      <pc:sldChg chg="del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719232830" sldId="265"/>
        </pc:sldMkLst>
      </pc:sldChg>
      <pc:sldChg chg="del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3215409003" sldId="267"/>
        </pc:sldMkLst>
      </pc:sldChg>
      <pc:sldChg chg="del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3293766604" sldId="268"/>
        </pc:sldMkLst>
      </pc:sldChg>
      <pc:sldChg chg="del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2879873965" sldId="269"/>
        </pc:sldMkLst>
      </pc:sldChg>
      <pc:sldChg chg="del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1685503142" sldId="270"/>
        </pc:sldMkLst>
      </pc:sldChg>
      <pc:sldChg chg="del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3824157801" sldId="273"/>
        </pc:sldMkLst>
      </pc:sldChg>
      <pc:sldChg chg="del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2340923404" sldId="274"/>
        </pc:sldMkLst>
      </pc:sldChg>
      <pc:sldChg chg="del">
        <pc:chgData name="Patricia Ternes Dallagnollo" userId="9ce71c90-1080-4c1b-8aac-5a7eb5e31b2d" providerId="ADAL" clId="{98E6ED4F-4176-42F1-893B-AA9170E3231B}" dt="2023-04-12T15:18:14.045" v="1592" actId="47"/>
        <pc:sldMkLst>
          <pc:docMk/>
          <pc:sldMk cId="4259038330" sldId="276"/>
        </pc:sldMkLst>
      </pc:sldChg>
      <pc:sldChg chg="del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3058166398" sldId="277"/>
        </pc:sldMkLst>
      </pc:sldChg>
      <pc:sldChg chg="del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2457043757" sldId="278"/>
        </pc:sldMkLst>
      </pc:sldChg>
      <pc:sldChg chg="del">
        <pc:chgData name="Patricia Ternes Dallagnollo" userId="9ce71c90-1080-4c1b-8aac-5a7eb5e31b2d" providerId="ADAL" clId="{98E6ED4F-4176-42F1-893B-AA9170E3231B}" dt="2023-04-12T15:45:38.459" v="1800" actId="2696"/>
        <pc:sldMkLst>
          <pc:docMk/>
          <pc:sldMk cId="2152786226" sldId="279"/>
        </pc:sldMkLst>
      </pc:sldChg>
      <pc:sldChg chg="del">
        <pc:chgData name="Patricia Ternes Dallagnollo" userId="9ce71c90-1080-4c1b-8aac-5a7eb5e31b2d" providerId="ADAL" clId="{98E6ED4F-4176-42F1-893B-AA9170E3231B}" dt="2023-04-12T15:18:14.045" v="1592" actId="47"/>
        <pc:sldMkLst>
          <pc:docMk/>
          <pc:sldMk cId="3153439376" sldId="280"/>
        </pc:sldMkLst>
      </pc:sldChg>
      <pc:sldChg chg="del">
        <pc:chgData name="Patricia Ternes Dallagnollo" userId="9ce71c90-1080-4c1b-8aac-5a7eb5e31b2d" providerId="ADAL" clId="{98E6ED4F-4176-42F1-893B-AA9170E3231B}" dt="2023-04-12T15:18:14.045" v="1592" actId="47"/>
        <pc:sldMkLst>
          <pc:docMk/>
          <pc:sldMk cId="1204501869" sldId="281"/>
        </pc:sldMkLst>
      </pc:sldChg>
      <pc:sldChg chg="addSp delSp modSp add mod ord">
        <pc:chgData name="Patricia Ternes Dallagnollo" userId="9ce71c90-1080-4c1b-8aac-5a7eb5e31b2d" providerId="ADAL" clId="{98E6ED4F-4176-42F1-893B-AA9170E3231B}" dt="2023-04-12T14:13:44.360" v="251" actId="14861"/>
        <pc:sldMkLst>
          <pc:docMk/>
          <pc:sldMk cId="593102901" sldId="283"/>
        </pc:sldMkLst>
        <pc:spChg chg="del">
          <ac:chgData name="Patricia Ternes Dallagnollo" userId="9ce71c90-1080-4c1b-8aac-5a7eb5e31b2d" providerId="ADAL" clId="{98E6ED4F-4176-42F1-893B-AA9170E3231B}" dt="2023-04-12T14:03:39.303" v="1" actId="478"/>
          <ac:spMkLst>
            <pc:docMk/>
            <pc:sldMk cId="593102901" sldId="283"/>
            <ac:spMk id="2" creationId="{6FED53CB-6063-4ACE-B0B9-4DED32047164}"/>
          </ac:spMkLst>
        </pc:spChg>
        <pc:spChg chg="add mod">
          <ac:chgData name="Patricia Ternes Dallagnollo" userId="9ce71c90-1080-4c1b-8aac-5a7eb5e31b2d" providerId="ADAL" clId="{98E6ED4F-4176-42F1-893B-AA9170E3231B}" dt="2023-04-12T14:13:44.360" v="251" actId="14861"/>
          <ac:spMkLst>
            <pc:docMk/>
            <pc:sldMk cId="593102901" sldId="283"/>
            <ac:spMk id="3" creationId="{DB51B6B8-962A-4202-AD8E-CBD93D6EAC20}"/>
          </ac:spMkLst>
        </pc:spChg>
        <pc:spChg chg="add mod">
          <ac:chgData name="Patricia Ternes Dallagnollo" userId="9ce71c90-1080-4c1b-8aac-5a7eb5e31b2d" providerId="ADAL" clId="{98E6ED4F-4176-42F1-893B-AA9170E3231B}" dt="2023-04-12T14:06:24.079" v="65" actId="571"/>
          <ac:spMkLst>
            <pc:docMk/>
            <pc:sldMk cId="593102901" sldId="283"/>
            <ac:spMk id="6" creationId="{FB49A6F4-3D5F-4FF7-A722-11FE44602AB5}"/>
          </ac:spMkLst>
        </pc:spChg>
        <pc:spChg chg="add mod">
          <ac:chgData name="Patricia Ternes Dallagnollo" userId="9ce71c90-1080-4c1b-8aac-5a7eb5e31b2d" providerId="ADAL" clId="{98E6ED4F-4176-42F1-893B-AA9170E3231B}" dt="2023-04-12T14:13:44.360" v="251" actId="14861"/>
          <ac:spMkLst>
            <pc:docMk/>
            <pc:sldMk cId="593102901" sldId="283"/>
            <ac:spMk id="7" creationId="{47A27035-F52B-4C62-A97A-A63AC7E50989}"/>
          </ac:spMkLst>
        </pc:spChg>
        <pc:spChg chg="add mod">
          <ac:chgData name="Patricia Ternes Dallagnollo" userId="9ce71c90-1080-4c1b-8aac-5a7eb5e31b2d" providerId="ADAL" clId="{98E6ED4F-4176-42F1-893B-AA9170E3231B}" dt="2023-04-12T14:13:44.360" v="251" actId="14861"/>
          <ac:spMkLst>
            <pc:docMk/>
            <pc:sldMk cId="593102901" sldId="283"/>
            <ac:spMk id="8" creationId="{7FA9725B-B2F8-4EDD-94CF-853B1F0179B5}"/>
          </ac:spMkLst>
        </pc:spChg>
        <pc:spChg chg="add mod">
          <ac:chgData name="Patricia Ternes Dallagnollo" userId="9ce71c90-1080-4c1b-8aac-5a7eb5e31b2d" providerId="ADAL" clId="{98E6ED4F-4176-42F1-893B-AA9170E3231B}" dt="2023-04-12T14:13:44.360" v="251" actId="14861"/>
          <ac:spMkLst>
            <pc:docMk/>
            <pc:sldMk cId="593102901" sldId="283"/>
            <ac:spMk id="9" creationId="{CF785867-D604-4A41-B396-121F88148AEF}"/>
          </ac:spMkLst>
        </pc:spChg>
        <pc:spChg chg="add mod">
          <ac:chgData name="Patricia Ternes Dallagnollo" userId="9ce71c90-1080-4c1b-8aac-5a7eb5e31b2d" providerId="ADAL" clId="{98E6ED4F-4176-42F1-893B-AA9170E3231B}" dt="2023-04-12T14:13:44.360" v="251" actId="14861"/>
          <ac:spMkLst>
            <pc:docMk/>
            <pc:sldMk cId="593102901" sldId="283"/>
            <ac:spMk id="10" creationId="{CFFF0F71-844B-4BF2-8278-2A298E949ECA}"/>
          </ac:spMkLst>
        </pc:spChg>
        <pc:spChg chg="del mod">
          <ac:chgData name="Patricia Ternes Dallagnollo" userId="9ce71c90-1080-4c1b-8aac-5a7eb5e31b2d" providerId="ADAL" clId="{98E6ED4F-4176-42F1-893B-AA9170E3231B}" dt="2023-04-12T14:06:00.642" v="58" actId="478"/>
          <ac:spMkLst>
            <pc:docMk/>
            <pc:sldMk cId="593102901" sldId="283"/>
            <ac:spMk id="35" creationId="{8AD3C55E-4EF2-4B5A-A944-AED77E97B449}"/>
          </ac:spMkLst>
        </pc:spChg>
        <pc:spChg chg="del mod">
          <ac:chgData name="Patricia Ternes Dallagnollo" userId="9ce71c90-1080-4c1b-8aac-5a7eb5e31b2d" providerId="ADAL" clId="{98E6ED4F-4176-42F1-893B-AA9170E3231B}" dt="2023-04-12T14:05:58.609" v="56" actId="478"/>
          <ac:spMkLst>
            <pc:docMk/>
            <pc:sldMk cId="593102901" sldId="283"/>
            <ac:spMk id="96" creationId="{43440426-3C99-4176-836F-BA985B307B2D}"/>
          </ac:spMkLst>
        </pc:spChg>
      </pc:sldChg>
      <pc:sldChg chg="addSp delSp modSp add mod">
        <pc:chgData name="Patricia Ternes Dallagnollo" userId="9ce71c90-1080-4c1b-8aac-5a7eb5e31b2d" providerId="ADAL" clId="{98E6ED4F-4176-42F1-893B-AA9170E3231B}" dt="2023-04-12T15:30:23.524" v="1657" actId="1076"/>
        <pc:sldMkLst>
          <pc:docMk/>
          <pc:sldMk cId="489615827" sldId="284"/>
        </pc:sldMkLst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2" creationId="{79D94A3B-B7A4-45BD-A63B-83FE4298F9AB}"/>
          </ac:spMkLst>
        </pc:spChg>
        <pc:spChg chg="del mod">
          <ac:chgData name="Patricia Ternes Dallagnollo" userId="9ce71c90-1080-4c1b-8aac-5a7eb5e31b2d" providerId="ADAL" clId="{98E6ED4F-4176-42F1-893B-AA9170E3231B}" dt="2023-04-12T14:23:01.636" v="360" actId="478"/>
          <ac:spMkLst>
            <pc:docMk/>
            <pc:sldMk cId="489615827" sldId="284"/>
            <ac:spMk id="3" creationId="{DB51B6B8-962A-4202-AD8E-CBD93D6EAC20}"/>
          </ac:spMkLst>
        </pc:spChg>
        <pc:spChg chg="del">
          <ac:chgData name="Patricia Ternes Dallagnollo" userId="9ce71c90-1080-4c1b-8aac-5a7eb5e31b2d" providerId="ADAL" clId="{98E6ED4F-4176-42F1-893B-AA9170E3231B}" dt="2023-04-12T14:11:07.561" v="221" actId="478"/>
          <ac:spMkLst>
            <pc:docMk/>
            <pc:sldMk cId="489615827" sldId="284"/>
            <ac:spMk id="7" creationId="{47A27035-F52B-4C62-A97A-A63AC7E50989}"/>
          </ac:spMkLst>
        </pc:spChg>
        <pc:spChg chg="del mod">
          <ac:chgData name="Patricia Ternes Dallagnollo" userId="9ce71c90-1080-4c1b-8aac-5a7eb5e31b2d" providerId="ADAL" clId="{98E6ED4F-4176-42F1-893B-AA9170E3231B}" dt="2023-04-12T14:11:08.264" v="222" actId="478"/>
          <ac:spMkLst>
            <pc:docMk/>
            <pc:sldMk cId="489615827" sldId="284"/>
            <ac:spMk id="8" creationId="{7FA9725B-B2F8-4EDD-94CF-853B1F0179B5}"/>
          </ac:spMkLst>
        </pc:spChg>
        <pc:spChg chg="del">
          <ac:chgData name="Patricia Ternes Dallagnollo" userId="9ce71c90-1080-4c1b-8aac-5a7eb5e31b2d" providerId="ADAL" clId="{98E6ED4F-4176-42F1-893B-AA9170E3231B}" dt="2023-04-12T14:11:09.430" v="223" actId="478"/>
          <ac:spMkLst>
            <pc:docMk/>
            <pc:sldMk cId="489615827" sldId="284"/>
            <ac:spMk id="9" creationId="{CF785867-D604-4A41-B396-121F88148AEF}"/>
          </ac:spMkLst>
        </pc:spChg>
        <pc:spChg chg="del">
          <ac:chgData name="Patricia Ternes Dallagnollo" userId="9ce71c90-1080-4c1b-8aac-5a7eb5e31b2d" providerId="ADAL" clId="{98E6ED4F-4176-42F1-893B-AA9170E3231B}" dt="2023-04-12T14:11:10.391" v="224" actId="478"/>
          <ac:spMkLst>
            <pc:docMk/>
            <pc:sldMk cId="489615827" sldId="284"/>
            <ac:spMk id="10" creationId="{CFFF0F71-844B-4BF2-8278-2A298E949ECA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11" creationId="{B7731644-6087-4CBD-8873-473CA2793E17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12" creationId="{78A44726-208B-47D2-B567-94BAE9180B1B}"/>
          </ac:spMkLst>
        </pc:spChg>
        <pc:spChg chg="add del mod">
          <ac:chgData name="Patricia Ternes Dallagnollo" userId="9ce71c90-1080-4c1b-8aac-5a7eb5e31b2d" providerId="ADAL" clId="{98E6ED4F-4176-42F1-893B-AA9170E3231B}" dt="2023-04-12T14:11:49.259" v="232" actId="478"/>
          <ac:spMkLst>
            <pc:docMk/>
            <pc:sldMk cId="489615827" sldId="284"/>
            <ac:spMk id="13" creationId="{C4CD180A-3BFC-4E15-AF13-B96C11FBD96A}"/>
          </ac:spMkLst>
        </pc:spChg>
        <pc:spChg chg="add mod">
          <ac:chgData name="Patricia Ternes Dallagnollo" userId="9ce71c90-1080-4c1b-8aac-5a7eb5e31b2d" providerId="ADAL" clId="{98E6ED4F-4176-42F1-893B-AA9170E3231B}" dt="2023-04-12T15:30:23.524" v="1657" actId="1076"/>
          <ac:spMkLst>
            <pc:docMk/>
            <pc:sldMk cId="489615827" sldId="284"/>
            <ac:spMk id="14" creationId="{D51338C1-E246-4FE0-A099-D59DFA7E8FFF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15" creationId="{D4F712A8-61D6-4645-A139-E388A7AB07C0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16" creationId="{57FE2A13-219B-41DF-93E7-E21BF1D5AAD8}"/>
          </ac:spMkLst>
        </pc:spChg>
        <pc:spChg chg="add mod">
          <ac:chgData name="Patricia Ternes Dallagnollo" userId="9ce71c90-1080-4c1b-8aac-5a7eb5e31b2d" providerId="ADAL" clId="{98E6ED4F-4176-42F1-893B-AA9170E3231B}" dt="2023-04-12T14:12:22.045" v="238" actId="571"/>
          <ac:spMkLst>
            <pc:docMk/>
            <pc:sldMk cId="489615827" sldId="284"/>
            <ac:spMk id="17" creationId="{F2B9937C-949F-4476-A40C-47825136C23F}"/>
          </ac:spMkLst>
        </pc:spChg>
        <pc:spChg chg="add mod">
          <ac:chgData name="Patricia Ternes Dallagnollo" userId="9ce71c90-1080-4c1b-8aac-5a7eb5e31b2d" providerId="ADAL" clId="{98E6ED4F-4176-42F1-893B-AA9170E3231B}" dt="2023-04-12T14:12:22.045" v="238" actId="571"/>
          <ac:spMkLst>
            <pc:docMk/>
            <pc:sldMk cId="489615827" sldId="284"/>
            <ac:spMk id="18" creationId="{A066162B-57AC-4394-9A5C-ECDF17B26C40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19" creationId="{6BC927CD-AE62-4E00-AEDC-E33EE7136D77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20" creationId="{6682D942-252B-4470-B227-5CB0F6DB05CE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21" creationId="{65D0E17C-CC33-4B3D-8A6B-B41EDA478D19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22" creationId="{556E6483-E001-494A-8848-0A426350F851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42" creationId="{06FBFDEE-33F3-4018-87FE-018E18F271E2}"/>
          </ac:spMkLst>
        </pc:spChg>
        <pc:spChg chg="add mod">
          <ac:chgData name="Patricia Ternes Dallagnollo" userId="9ce71c90-1080-4c1b-8aac-5a7eb5e31b2d" providerId="ADAL" clId="{98E6ED4F-4176-42F1-893B-AA9170E3231B}" dt="2023-04-12T14:34:00.948" v="652" actId="554"/>
          <ac:spMkLst>
            <pc:docMk/>
            <pc:sldMk cId="489615827" sldId="284"/>
            <ac:spMk id="43" creationId="{CA7045D9-E1F2-4C68-86AE-9E8942880459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47" creationId="{972D0685-22DD-49E7-932A-D6AB1DD99F15}"/>
          </ac:spMkLst>
        </pc:spChg>
        <pc:spChg chg="add mod">
          <ac:chgData name="Patricia Ternes Dallagnollo" userId="9ce71c90-1080-4c1b-8aac-5a7eb5e31b2d" providerId="ADAL" clId="{98E6ED4F-4176-42F1-893B-AA9170E3231B}" dt="2023-04-12T14:31:47.239" v="637" actId="255"/>
          <ac:spMkLst>
            <pc:docMk/>
            <pc:sldMk cId="489615827" sldId="284"/>
            <ac:spMk id="48" creationId="{41094FD8-9EC2-4E98-B331-A33679ADAA57}"/>
          </ac:spMkLst>
        </pc:spChg>
        <pc:spChg chg="add mod">
          <ac:chgData name="Patricia Ternes Dallagnollo" userId="9ce71c90-1080-4c1b-8aac-5a7eb5e31b2d" providerId="ADAL" clId="{98E6ED4F-4176-42F1-893B-AA9170E3231B}" dt="2023-04-12T14:34:17.234" v="654" actId="14100"/>
          <ac:spMkLst>
            <pc:docMk/>
            <pc:sldMk cId="489615827" sldId="284"/>
            <ac:spMk id="63" creationId="{E6A95F7C-05C0-4C29-A295-3ABDA2668273}"/>
          </ac:spMkLst>
        </pc:spChg>
        <pc:spChg chg="add del mod">
          <ac:chgData name="Patricia Ternes Dallagnollo" userId="9ce71c90-1080-4c1b-8aac-5a7eb5e31b2d" providerId="ADAL" clId="{98E6ED4F-4176-42F1-893B-AA9170E3231B}" dt="2023-04-12T15:29:39.667" v="1656" actId="478"/>
          <ac:spMkLst>
            <pc:docMk/>
            <pc:sldMk cId="489615827" sldId="284"/>
            <ac:spMk id="64" creationId="{C9AD3539-6C56-4E55-AC53-B94B9B71EF86}"/>
          </ac:spMkLst>
        </pc:spChg>
        <pc:cxnChg chg="add del mod">
          <ac:chgData name="Patricia Ternes Dallagnollo" userId="9ce71c90-1080-4c1b-8aac-5a7eb5e31b2d" providerId="ADAL" clId="{98E6ED4F-4176-42F1-893B-AA9170E3231B}" dt="2023-04-12T14:24:54.867" v="395" actId="478"/>
          <ac:cxnSpMkLst>
            <pc:docMk/>
            <pc:sldMk cId="489615827" sldId="284"/>
            <ac:cxnSpMk id="5" creationId="{366405FA-F10D-436E-BBCE-F0B6F5EF9DD5}"/>
          </ac:cxnSpMkLst>
        </pc:cxnChg>
        <pc:cxnChg chg="add del mod">
          <ac:chgData name="Patricia Ternes Dallagnollo" userId="9ce71c90-1080-4c1b-8aac-5a7eb5e31b2d" providerId="ADAL" clId="{98E6ED4F-4176-42F1-893B-AA9170E3231B}" dt="2023-04-12T14:21:05.083" v="344" actId="478"/>
          <ac:cxnSpMkLst>
            <pc:docMk/>
            <pc:sldMk cId="489615827" sldId="284"/>
            <ac:cxnSpMk id="23" creationId="{5C337271-DC32-4DCF-925E-6BF7F401A819}"/>
          </ac:cxnSpMkLst>
        </pc:cxnChg>
        <pc:cxnChg chg="add mod">
          <ac:chgData name="Patricia Ternes Dallagnollo" userId="9ce71c90-1080-4c1b-8aac-5a7eb5e31b2d" providerId="ADAL" clId="{98E6ED4F-4176-42F1-893B-AA9170E3231B}" dt="2023-04-12T14:30:56.934" v="576" actId="555"/>
          <ac:cxnSpMkLst>
            <pc:docMk/>
            <pc:sldMk cId="489615827" sldId="284"/>
            <ac:cxnSpMk id="24" creationId="{57B4B057-9EAC-4F7F-B8AD-A0452AEAED29}"/>
          </ac:cxnSpMkLst>
        </pc:cxnChg>
        <pc:cxnChg chg="add mod">
          <ac:chgData name="Patricia Ternes Dallagnollo" userId="9ce71c90-1080-4c1b-8aac-5a7eb5e31b2d" providerId="ADAL" clId="{98E6ED4F-4176-42F1-893B-AA9170E3231B}" dt="2023-04-12T14:30:56.934" v="576" actId="555"/>
          <ac:cxnSpMkLst>
            <pc:docMk/>
            <pc:sldMk cId="489615827" sldId="284"/>
            <ac:cxnSpMk id="25" creationId="{4A907004-3049-4EEF-8CF2-1E3AFE3163F4}"/>
          </ac:cxnSpMkLst>
        </pc:cxnChg>
        <pc:cxnChg chg="add del mod">
          <ac:chgData name="Patricia Ternes Dallagnollo" userId="9ce71c90-1080-4c1b-8aac-5a7eb5e31b2d" providerId="ADAL" clId="{98E6ED4F-4176-42F1-893B-AA9170E3231B}" dt="2023-04-12T14:22:15.673" v="354" actId="478"/>
          <ac:cxnSpMkLst>
            <pc:docMk/>
            <pc:sldMk cId="489615827" sldId="284"/>
            <ac:cxnSpMk id="28" creationId="{154E4354-5BDF-472D-A75E-38A6F32555AA}"/>
          </ac:cxnSpMkLst>
        </pc:cxnChg>
        <pc:cxnChg chg="add del mod">
          <ac:chgData name="Patricia Ternes Dallagnollo" userId="9ce71c90-1080-4c1b-8aac-5a7eb5e31b2d" providerId="ADAL" clId="{98E6ED4F-4176-42F1-893B-AA9170E3231B}" dt="2023-04-12T14:22:14.655" v="353" actId="478"/>
          <ac:cxnSpMkLst>
            <pc:docMk/>
            <pc:sldMk cId="489615827" sldId="284"/>
            <ac:cxnSpMk id="29" creationId="{9AE73FE5-BD9A-479E-AD42-CB3217A144D8}"/>
          </ac:cxnSpMkLst>
        </pc:cxnChg>
        <pc:cxnChg chg="add mod">
          <ac:chgData name="Patricia Ternes Dallagnollo" userId="9ce71c90-1080-4c1b-8aac-5a7eb5e31b2d" providerId="ADAL" clId="{98E6ED4F-4176-42F1-893B-AA9170E3231B}" dt="2023-04-12T14:30:10.208" v="553" actId="1037"/>
          <ac:cxnSpMkLst>
            <pc:docMk/>
            <pc:sldMk cId="489615827" sldId="284"/>
            <ac:cxnSpMk id="31" creationId="{80690FB7-0A6C-48CE-8A98-22B502AF570C}"/>
          </ac:cxnSpMkLst>
        </pc:cxnChg>
        <pc:cxnChg chg="add mod">
          <ac:chgData name="Patricia Ternes Dallagnollo" userId="9ce71c90-1080-4c1b-8aac-5a7eb5e31b2d" providerId="ADAL" clId="{98E6ED4F-4176-42F1-893B-AA9170E3231B}" dt="2023-04-12T14:30:10.208" v="553" actId="1037"/>
          <ac:cxnSpMkLst>
            <pc:docMk/>
            <pc:sldMk cId="489615827" sldId="284"/>
            <ac:cxnSpMk id="32" creationId="{2CB67CA3-A20D-49DA-9147-D101DF319BBC}"/>
          </ac:cxnSpMkLst>
        </pc:cxnChg>
        <pc:cxnChg chg="add mod">
          <ac:chgData name="Patricia Ternes Dallagnollo" userId="9ce71c90-1080-4c1b-8aac-5a7eb5e31b2d" providerId="ADAL" clId="{98E6ED4F-4176-42F1-893B-AA9170E3231B}" dt="2023-04-12T14:30:22.072" v="574" actId="1037"/>
          <ac:cxnSpMkLst>
            <pc:docMk/>
            <pc:sldMk cId="489615827" sldId="284"/>
            <ac:cxnSpMk id="33" creationId="{32E8A62C-02F9-49D8-B86D-3B7C724FBD59}"/>
          </ac:cxnSpMkLst>
        </pc:cxnChg>
        <pc:cxnChg chg="add mod">
          <ac:chgData name="Patricia Ternes Dallagnollo" userId="9ce71c90-1080-4c1b-8aac-5a7eb5e31b2d" providerId="ADAL" clId="{98E6ED4F-4176-42F1-893B-AA9170E3231B}" dt="2023-04-12T14:30:22.072" v="574" actId="1037"/>
          <ac:cxnSpMkLst>
            <pc:docMk/>
            <pc:sldMk cId="489615827" sldId="284"/>
            <ac:cxnSpMk id="34" creationId="{94E78CEF-5D76-45A9-875F-7AD1C7B0D82D}"/>
          </ac:cxnSpMkLst>
        </pc:cxnChg>
        <pc:cxnChg chg="add mod">
          <ac:chgData name="Patricia Ternes Dallagnollo" userId="9ce71c90-1080-4c1b-8aac-5a7eb5e31b2d" providerId="ADAL" clId="{98E6ED4F-4176-42F1-893B-AA9170E3231B}" dt="2023-04-12T14:28:58.549" v="486" actId="14100"/>
          <ac:cxnSpMkLst>
            <pc:docMk/>
            <pc:sldMk cId="489615827" sldId="284"/>
            <ac:cxnSpMk id="44" creationId="{0A2AC009-BC93-42EF-8F3C-7470DA74EFE6}"/>
          </ac:cxnSpMkLst>
        </pc:cxnChg>
        <pc:cxnChg chg="add del mod">
          <ac:chgData name="Patricia Ternes Dallagnollo" userId="9ce71c90-1080-4c1b-8aac-5a7eb5e31b2d" providerId="ADAL" clId="{98E6ED4F-4176-42F1-893B-AA9170E3231B}" dt="2023-04-12T14:25:43.856" v="419"/>
          <ac:cxnSpMkLst>
            <pc:docMk/>
            <pc:sldMk cId="489615827" sldId="284"/>
            <ac:cxnSpMk id="46" creationId="{3374CC12-25AA-473E-B934-F021225C88C5}"/>
          </ac:cxnSpMkLst>
        </pc:cxnChg>
      </pc:sldChg>
      <pc:sldChg chg="add del">
        <pc:chgData name="Patricia Ternes Dallagnollo" userId="9ce71c90-1080-4c1b-8aac-5a7eb5e31b2d" providerId="ADAL" clId="{98E6ED4F-4176-42F1-893B-AA9170E3231B}" dt="2023-04-12T14:10:59.457" v="218"/>
        <pc:sldMkLst>
          <pc:docMk/>
          <pc:sldMk cId="2766334445" sldId="284"/>
        </pc:sldMkLst>
      </pc:sldChg>
      <pc:sldChg chg="addSp delSp modSp add mod">
        <pc:chgData name="Patricia Ternes Dallagnollo" userId="9ce71c90-1080-4c1b-8aac-5a7eb5e31b2d" providerId="ADAL" clId="{98E6ED4F-4176-42F1-893B-AA9170E3231B}" dt="2023-04-12T15:04:23.251" v="1156" actId="1076"/>
        <pc:sldMkLst>
          <pc:docMk/>
          <pc:sldMk cId="1946175531" sldId="285"/>
        </pc:sldMkLst>
        <pc:spChg chg="del">
          <ac:chgData name="Patricia Ternes Dallagnollo" userId="9ce71c90-1080-4c1b-8aac-5a7eb5e31b2d" providerId="ADAL" clId="{98E6ED4F-4176-42F1-893B-AA9170E3231B}" dt="2023-04-12T14:46:03.555" v="732" actId="478"/>
          <ac:spMkLst>
            <pc:docMk/>
            <pc:sldMk cId="1946175531" sldId="285"/>
            <ac:spMk id="2" creationId="{79D94A3B-B7A4-45BD-A63B-83FE4298F9AB}"/>
          </ac:spMkLst>
        </pc:spChg>
        <pc:spChg chg="add mod">
          <ac:chgData name="Patricia Ternes Dallagnollo" userId="9ce71c90-1080-4c1b-8aac-5a7eb5e31b2d" providerId="ADAL" clId="{98E6ED4F-4176-42F1-893B-AA9170E3231B}" dt="2023-04-12T15:04:16.068" v="1155" actId="14100"/>
          <ac:spMkLst>
            <pc:docMk/>
            <pc:sldMk cId="1946175531" sldId="285"/>
            <ac:spMk id="3" creationId="{50BB66B1-D79F-421E-9728-CAFD1612A343}"/>
          </ac:spMkLst>
        </pc:spChg>
        <pc:spChg chg="add del">
          <ac:chgData name="Patricia Ternes Dallagnollo" userId="9ce71c90-1080-4c1b-8aac-5a7eb5e31b2d" providerId="ADAL" clId="{98E6ED4F-4176-42F1-893B-AA9170E3231B}" dt="2023-04-12T14:46:46.598" v="744" actId="478"/>
          <ac:spMkLst>
            <pc:docMk/>
            <pc:sldMk cId="1946175531" sldId="285"/>
            <ac:spMk id="4" creationId="{DC2D1615-4476-4B4E-A672-CD7F8D876607}"/>
          </ac:spMkLst>
        </pc:spChg>
        <pc:spChg chg="add mod">
          <ac:chgData name="Patricia Ternes Dallagnollo" userId="9ce71c90-1080-4c1b-8aac-5a7eb5e31b2d" providerId="ADAL" clId="{98E6ED4F-4176-42F1-893B-AA9170E3231B}" dt="2023-04-12T15:04:23.251" v="1156" actId="1076"/>
          <ac:spMkLst>
            <pc:docMk/>
            <pc:sldMk cId="1946175531" sldId="285"/>
            <ac:spMk id="5" creationId="{A1A141E5-3EBB-4CCB-A251-160D6D322F9F}"/>
          </ac:spMkLst>
        </pc:spChg>
        <pc:spChg chg="add mod">
          <ac:chgData name="Patricia Ternes Dallagnollo" userId="9ce71c90-1080-4c1b-8aac-5a7eb5e31b2d" providerId="ADAL" clId="{98E6ED4F-4176-42F1-893B-AA9170E3231B}" dt="2023-04-12T15:04:23.251" v="1156" actId="1076"/>
          <ac:spMkLst>
            <pc:docMk/>
            <pc:sldMk cId="1946175531" sldId="285"/>
            <ac:spMk id="7" creationId="{80A573FA-D9AF-4EF3-A5C8-464814C0F99A}"/>
          </ac:spMkLst>
        </pc:spChg>
        <pc:spChg chg="add mod">
          <ac:chgData name="Patricia Ternes Dallagnollo" userId="9ce71c90-1080-4c1b-8aac-5a7eb5e31b2d" providerId="ADAL" clId="{98E6ED4F-4176-42F1-893B-AA9170E3231B}" dt="2023-04-12T15:04:23.251" v="1156" actId="1076"/>
          <ac:spMkLst>
            <pc:docMk/>
            <pc:sldMk cId="1946175531" sldId="285"/>
            <ac:spMk id="8" creationId="{91D597C5-2372-4596-A4F6-D3AC61B690D5}"/>
          </ac:spMkLst>
        </pc:spChg>
        <pc:spChg chg="del">
          <ac:chgData name="Patricia Ternes Dallagnollo" userId="9ce71c90-1080-4c1b-8aac-5a7eb5e31b2d" providerId="ADAL" clId="{98E6ED4F-4176-42F1-893B-AA9170E3231B}" dt="2023-04-12T14:46:00.386" v="728" actId="478"/>
          <ac:spMkLst>
            <pc:docMk/>
            <pc:sldMk cId="1946175531" sldId="285"/>
            <ac:spMk id="11" creationId="{B7731644-6087-4CBD-8873-473CA2793E17}"/>
          </ac:spMkLst>
        </pc:spChg>
        <pc:spChg chg="del">
          <ac:chgData name="Patricia Ternes Dallagnollo" userId="9ce71c90-1080-4c1b-8aac-5a7eb5e31b2d" providerId="ADAL" clId="{98E6ED4F-4176-42F1-893B-AA9170E3231B}" dt="2023-04-12T14:45:58.786" v="727" actId="478"/>
          <ac:spMkLst>
            <pc:docMk/>
            <pc:sldMk cId="1946175531" sldId="285"/>
            <ac:spMk id="12" creationId="{78A44726-208B-47D2-B567-94BAE9180B1B}"/>
          </ac:spMkLst>
        </pc:spChg>
        <pc:spChg chg="del mod">
          <ac:chgData name="Patricia Ternes Dallagnollo" userId="9ce71c90-1080-4c1b-8aac-5a7eb5e31b2d" providerId="ADAL" clId="{98E6ED4F-4176-42F1-893B-AA9170E3231B}" dt="2023-04-12T14:49:13.205" v="789" actId="478"/>
          <ac:spMkLst>
            <pc:docMk/>
            <pc:sldMk cId="1946175531" sldId="285"/>
            <ac:spMk id="14" creationId="{D51338C1-E246-4FE0-A099-D59DFA7E8FFF}"/>
          </ac:spMkLst>
        </pc:spChg>
        <pc:spChg chg="del">
          <ac:chgData name="Patricia Ternes Dallagnollo" userId="9ce71c90-1080-4c1b-8aac-5a7eb5e31b2d" providerId="ADAL" clId="{98E6ED4F-4176-42F1-893B-AA9170E3231B}" dt="2023-04-12T14:46:01.904" v="730" actId="478"/>
          <ac:spMkLst>
            <pc:docMk/>
            <pc:sldMk cId="1946175531" sldId="285"/>
            <ac:spMk id="15" creationId="{D4F712A8-61D6-4645-A139-E388A7AB07C0}"/>
          </ac:spMkLst>
        </pc:spChg>
        <pc:spChg chg="del">
          <ac:chgData name="Patricia Ternes Dallagnollo" userId="9ce71c90-1080-4c1b-8aac-5a7eb5e31b2d" providerId="ADAL" clId="{98E6ED4F-4176-42F1-893B-AA9170E3231B}" dt="2023-04-12T14:46:02.453" v="731" actId="478"/>
          <ac:spMkLst>
            <pc:docMk/>
            <pc:sldMk cId="1946175531" sldId="285"/>
            <ac:spMk id="16" creationId="{57FE2A13-219B-41DF-93E7-E21BF1D5AAD8}"/>
          </ac:spMkLst>
        </pc:spChg>
        <pc:spChg chg="del mod">
          <ac:chgData name="Patricia Ternes Dallagnollo" userId="9ce71c90-1080-4c1b-8aac-5a7eb5e31b2d" providerId="ADAL" clId="{98E6ED4F-4176-42F1-893B-AA9170E3231B}" dt="2023-04-12T15:04:02.943" v="1151" actId="478"/>
          <ac:spMkLst>
            <pc:docMk/>
            <pc:sldMk cId="1946175531" sldId="285"/>
            <ac:spMk id="19" creationId="{6BC927CD-AE62-4E00-AEDC-E33EE7136D77}"/>
          </ac:spMkLst>
        </pc:spChg>
        <pc:spChg chg="del">
          <ac:chgData name="Patricia Ternes Dallagnollo" userId="9ce71c90-1080-4c1b-8aac-5a7eb5e31b2d" providerId="ADAL" clId="{98E6ED4F-4176-42F1-893B-AA9170E3231B}" dt="2023-04-12T14:46:01.069" v="729" actId="478"/>
          <ac:spMkLst>
            <pc:docMk/>
            <pc:sldMk cId="1946175531" sldId="285"/>
            <ac:spMk id="20" creationId="{6682D942-252B-4470-B227-5CB0F6DB05CE}"/>
          </ac:spMkLst>
        </pc:spChg>
        <pc:spChg chg="del">
          <ac:chgData name="Patricia Ternes Dallagnollo" userId="9ce71c90-1080-4c1b-8aac-5a7eb5e31b2d" providerId="ADAL" clId="{98E6ED4F-4176-42F1-893B-AA9170E3231B}" dt="2023-04-12T14:46:04.057" v="733" actId="478"/>
          <ac:spMkLst>
            <pc:docMk/>
            <pc:sldMk cId="1946175531" sldId="285"/>
            <ac:spMk id="21" creationId="{65D0E17C-CC33-4B3D-8A6B-B41EDA478D19}"/>
          </ac:spMkLst>
        </pc:spChg>
        <pc:spChg chg="del">
          <ac:chgData name="Patricia Ternes Dallagnollo" userId="9ce71c90-1080-4c1b-8aac-5a7eb5e31b2d" providerId="ADAL" clId="{98E6ED4F-4176-42F1-893B-AA9170E3231B}" dt="2023-04-12T14:45:56.783" v="726" actId="478"/>
          <ac:spMkLst>
            <pc:docMk/>
            <pc:sldMk cId="1946175531" sldId="285"/>
            <ac:spMk id="22" creationId="{556E6483-E001-494A-8848-0A426350F851}"/>
          </ac:spMkLst>
        </pc:spChg>
        <pc:spChg chg="add del mod">
          <ac:chgData name="Patricia Ternes Dallagnollo" userId="9ce71c90-1080-4c1b-8aac-5a7eb5e31b2d" providerId="ADAL" clId="{98E6ED4F-4176-42F1-893B-AA9170E3231B}" dt="2023-04-12T14:49:14.025" v="790" actId="478"/>
          <ac:spMkLst>
            <pc:docMk/>
            <pc:sldMk cId="1946175531" sldId="285"/>
            <ac:spMk id="26" creationId="{0D3697EA-85D8-485F-B0C2-0800949ED582}"/>
          </ac:spMkLst>
        </pc:spChg>
        <pc:spChg chg="add del mod">
          <ac:chgData name="Patricia Ternes Dallagnollo" userId="9ce71c90-1080-4c1b-8aac-5a7eb5e31b2d" providerId="ADAL" clId="{98E6ED4F-4176-42F1-893B-AA9170E3231B}" dt="2023-04-12T14:49:10.606" v="786" actId="478"/>
          <ac:spMkLst>
            <pc:docMk/>
            <pc:sldMk cId="1946175531" sldId="285"/>
            <ac:spMk id="27" creationId="{371F0607-DE59-4C12-8788-C2A5BBE04CD8}"/>
          </ac:spMkLst>
        </pc:spChg>
        <pc:spChg chg="add del mod">
          <ac:chgData name="Patricia Ternes Dallagnollo" userId="9ce71c90-1080-4c1b-8aac-5a7eb5e31b2d" providerId="ADAL" clId="{98E6ED4F-4176-42F1-893B-AA9170E3231B}" dt="2023-04-12T14:49:11.470" v="787" actId="478"/>
          <ac:spMkLst>
            <pc:docMk/>
            <pc:sldMk cId="1946175531" sldId="285"/>
            <ac:spMk id="29" creationId="{5E597251-03BB-470D-B32D-C7EB314E1F56}"/>
          </ac:spMkLst>
        </pc:spChg>
        <pc:spChg chg="add mod">
          <ac:chgData name="Patricia Ternes Dallagnollo" userId="9ce71c90-1080-4c1b-8aac-5a7eb5e31b2d" providerId="ADAL" clId="{98E6ED4F-4176-42F1-893B-AA9170E3231B}" dt="2023-04-12T15:04:16.068" v="1155" actId="14100"/>
          <ac:spMkLst>
            <pc:docMk/>
            <pc:sldMk cId="1946175531" sldId="285"/>
            <ac:spMk id="30" creationId="{9FE22000-03DB-406A-BB23-C5E700EE62D1}"/>
          </ac:spMkLst>
        </pc:spChg>
        <pc:spChg chg="add mod">
          <ac:chgData name="Patricia Ternes Dallagnollo" userId="9ce71c90-1080-4c1b-8aac-5a7eb5e31b2d" providerId="ADAL" clId="{98E6ED4F-4176-42F1-893B-AA9170E3231B}" dt="2023-04-12T15:04:16.068" v="1155" actId="14100"/>
          <ac:spMkLst>
            <pc:docMk/>
            <pc:sldMk cId="1946175531" sldId="285"/>
            <ac:spMk id="35" creationId="{F91397F9-8AD7-4444-BE6E-8D2B8C5EC483}"/>
          </ac:spMkLst>
        </pc:spChg>
        <pc:spChg chg="add mod">
          <ac:chgData name="Patricia Ternes Dallagnollo" userId="9ce71c90-1080-4c1b-8aac-5a7eb5e31b2d" providerId="ADAL" clId="{98E6ED4F-4176-42F1-893B-AA9170E3231B}" dt="2023-04-12T15:04:16.068" v="1155" actId="14100"/>
          <ac:spMkLst>
            <pc:docMk/>
            <pc:sldMk cId="1946175531" sldId="285"/>
            <ac:spMk id="36" creationId="{0CCFDB1F-6F84-4BC2-A5CA-B9A1FFFB864F}"/>
          </ac:spMkLst>
        </pc:spChg>
        <pc:spChg chg="add del mod">
          <ac:chgData name="Patricia Ternes Dallagnollo" userId="9ce71c90-1080-4c1b-8aac-5a7eb5e31b2d" providerId="ADAL" clId="{98E6ED4F-4176-42F1-893B-AA9170E3231B}" dt="2023-04-12T14:59:30.115" v="1100" actId="478"/>
          <ac:spMkLst>
            <pc:docMk/>
            <pc:sldMk cId="1946175531" sldId="285"/>
            <ac:spMk id="37" creationId="{D72FAEA0-3E23-4C5F-A017-F80C6BA5E00F}"/>
          </ac:spMkLst>
        </pc:spChg>
        <pc:spChg chg="add del mod">
          <ac:chgData name="Patricia Ternes Dallagnollo" userId="9ce71c90-1080-4c1b-8aac-5a7eb5e31b2d" providerId="ADAL" clId="{98E6ED4F-4176-42F1-893B-AA9170E3231B}" dt="2023-04-12T14:56:50.612" v="835" actId="478"/>
          <ac:spMkLst>
            <pc:docMk/>
            <pc:sldMk cId="1946175531" sldId="285"/>
            <ac:spMk id="38" creationId="{CC71AF87-4C8D-4AA5-B3A4-295EF45D182C}"/>
          </ac:spMkLst>
        </pc:spChg>
        <pc:spChg chg="add mod">
          <ac:chgData name="Patricia Ternes Dallagnollo" userId="9ce71c90-1080-4c1b-8aac-5a7eb5e31b2d" providerId="ADAL" clId="{98E6ED4F-4176-42F1-893B-AA9170E3231B}" dt="2023-04-12T15:04:23.251" v="1156" actId="1076"/>
          <ac:spMkLst>
            <pc:docMk/>
            <pc:sldMk cId="1946175531" sldId="285"/>
            <ac:spMk id="39" creationId="{0C88B214-E785-43EA-ADC3-CABF93DBB102}"/>
          </ac:spMkLst>
        </pc:spChg>
        <pc:spChg chg="add mod">
          <ac:chgData name="Patricia Ternes Dallagnollo" userId="9ce71c90-1080-4c1b-8aac-5a7eb5e31b2d" providerId="ADAL" clId="{98E6ED4F-4176-42F1-893B-AA9170E3231B}" dt="2023-04-12T15:04:23.251" v="1156" actId="1076"/>
          <ac:spMkLst>
            <pc:docMk/>
            <pc:sldMk cId="1946175531" sldId="285"/>
            <ac:spMk id="40" creationId="{81DBA242-4779-4583-ABA5-3236224D0CE3}"/>
          </ac:spMkLst>
        </pc:spChg>
        <pc:spChg chg="del">
          <ac:chgData name="Patricia Ternes Dallagnollo" userId="9ce71c90-1080-4c1b-8aac-5a7eb5e31b2d" providerId="ADAL" clId="{98E6ED4F-4176-42F1-893B-AA9170E3231B}" dt="2023-04-12T14:46:05.470" v="734" actId="478"/>
          <ac:spMkLst>
            <pc:docMk/>
            <pc:sldMk cId="1946175531" sldId="285"/>
            <ac:spMk id="42" creationId="{06FBFDEE-33F3-4018-87FE-018E18F271E2}"/>
          </ac:spMkLst>
        </pc:spChg>
        <pc:spChg chg="del">
          <ac:chgData name="Patricia Ternes Dallagnollo" userId="9ce71c90-1080-4c1b-8aac-5a7eb5e31b2d" providerId="ADAL" clId="{98E6ED4F-4176-42F1-893B-AA9170E3231B}" dt="2023-04-12T14:46:13.593" v="740" actId="478"/>
          <ac:spMkLst>
            <pc:docMk/>
            <pc:sldMk cId="1946175531" sldId="285"/>
            <ac:spMk id="43" creationId="{CA7045D9-E1F2-4C68-86AE-9E8942880459}"/>
          </ac:spMkLst>
        </pc:spChg>
        <pc:spChg chg="del mod">
          <ac:chgData name="Patricia Ternes Dallagnollo" userId="9ce71c90-1080-4c1b-8aac-5a7eb5e31b2d" providerId="ADAL" clId="{98E6ED4F-4176-42F1-893B-AA9170E3231B}" dt="2023-04-12T15:04:01.061" v="1149" actId="478"/>
          <ac:spMkLst>
            <pc:docMk/>
            <pc:sldMk cId="1946175531" sldId="285"/>
            <ac:spMk id="47" creationId="{972D0685-22DD-49E7-932A-D6AB1DD99F15}"/>
          </ac:spMkLst>
        </pc:spChg>
        <pc:spChg chg="del">
          <ac:chgData name="Patricia Ternes Dallagnollo" userId="9ce71c90-1080-4c1b-8aac-5a7eb5e31b2d" providerId="ADAL" clId="{98E6ED4F-4176-42F1-893B-AA9170E3231B}" dt="2023-04-12T14:45:52.143" v="722" actId="478"/>
          <ac:spMkLst>
            <pc:docMk/>
            <pc:sldMk cId="1946175531" sldId="285"/>
            <ac:spMk id="48" creationId="{41094FD8-9EC2-4E98-B331-A33679ADAA57}"/>
          </ac:spMkLst>
        </pc:spChg>
        <pc:spChg chg="del">
          <ac:chgData name="Patricia Ternes Dallagnollo" userId="9ce71c90-1080-4c1b-8aac-5a7eb5e31b2d" providerId="ADAL" clId="{98E6ED4F-4176-42F1-893B-AA9170E3231B}" dt="2023-04-12T14:45:56.095" v="725" actId="478"/>
          <ac:spMkLst>
            <pc:docMk/>
            <pc:sldMk cId="1946175531" sldId="285"/>
            <ac:spMk id="63" creationId="{E6A95F7C-05C0-4C29-A295-3ABDA2668273}"/>
          </ac:spMkLst>
        </pc:spChg>
        <pc:spChg chg="del mod">
          <ac:chgData name="Patricia Ternes Dallagnollo" userId="9ce71c90-1080-4c1b-8aac-5a7eb5e31b2d" providerId="ADAL" clId="{98E6ED4F-4176-42F1-893B-AA9170E3231B}" dt="2023-04-12T15:04:06.546" v="1152" actId="478"/>
          <ac:spMkLst>
            <pc:docMk/>
            <pc:sldMk cId="1946175531" sldId="285"/>
            <ac:spMk id="64" creationId="{C9AD3539-6C56-4E55-AC53-B94B9B71EF86}"/>
          </ac:spMkLst>
        </pc:spChg>
        <pc:picChg chg="add del">
          <ac:chgData name="Patricia Ternes Dallagnollo" userId="9ce71c90-1080-4c1b-8aac-5a7eb5e31b2d" providerId="ADAL" clId="{98E6ED4F-4176-42F1-893B-AA9170E3231B}" dt="2023-04-12T14:56:54.102" v="837" actId="478"/>
          <ac:picMkLst>
            <pc:docMk/>
            <pc:sldMk cId="1946175531" sldId="285"/>
            <ac:picMk id="6" creationId="{133DDD8D-09F8-49A3-81C1-FCC85EEEB99E}"/>
          </ac:picMkLst>
        </pc:picChg>
        <pc:cxnChg chg="del">
          <ac:chgData name="Patricia Ternes Dallagnollo" userId="9ce71c90-1080-4c1b-8aac-5a7eb5e31b2d" providerId="ADAL" clId="{98E6ED4F-4176-42F1-893B-AA9170E3231B}" dt="2023-04-12T14:46:06.179" v="735" actId="478"/>
          <ac:cxnSpMkLst>
            <pc:docMk/>
            <pc:sldMk cId="1946175531" sldId="285"/>
            <ac:cxnSpMk id="24" creationId="{57B4B057-9EAC-4F7F-B8AD-A0452AEAED29}"/>
          </ac:cxnSpMkLst>
        </pc:cxnChg>
        <pc:cxnChg chg="del mod">
          <ac:chgData name="Patricia Ternes Dallagnollo" userId="9ce71c90-1080-4c1b-8aac-5a7eb5e31b2d" providerId="ADAL" clId="{98E6ED4F-4176-42F1-893B-AA9170E3231B}" dt="2023-04-12T14:46:11.437" v="738" actId="478"/>
          <ac:cxnSpMkLst>
            <pc:docMk/>
            <pc:sldMk cId="1946175531" sldId="285"/>
            <ac:cxnSpMk id="25" creationId="{4A907004-3049-4EEF-8CF2-1E3AFE3163F4}"/>
          </ac:cxnSpMkLst>
        </pc:cxnChg>
        <pc:cxnChg chg="del mod">
          <ac:chgData name="Patricia Ternes Dallagnollo" userId="9ce71c90-1080-4c1b-8aac-5a7eb5e31b2d" providerId="ADAL" clId="{98E6ED4F-4176-42F1-893B-AA9170E3231B}" dt="2023-04-12T15:04:01.693" v="1150" actId="478"/>
          <ac:cxnSpMkLst>
            <pc:docMk/>
            <pc:sldMk cId="1946175531" sldId="285"/>
            <ac:cxnSpMk id="31" creationId="{80690FB7-0A6C-48CE-8A98-22B502AF570C}"/>
          </ac:cxnSpMkLst>
        </pc:cxnChg>
        <pc:cxnChg chg="del">
          <ac:chgData name="Patricia Ternes Dallagnollo" userId="9ce71c90-1080-4c1b-8aac-5a7eb5e31b2d" providerId="ADAL" clId="{98E6ED4F-4176-42F1-893B-AA9170E3231B}" dt="2023-04-12T14:46:09.867" v="737" actId="478"/>
          <ac:cxnSpMkLst>
            <pc:docMk/>
            <pc:sldMk cId="1946175531" sldId="285"/>
            <ac:cxnSpMk id="32" creationId="{2CB67CA3-A20D-49DA-9147-D101DF319BBC}"/>
          </ac:cxnSpMkLst>
        </pc:cxnChg>
        <pc:cxnChg chg="del">
          <ac:chgData name="Patricia Ternes Dallagnollo" userId="9ce71c90-1080-4c1b-8aac-5a7eb5e31b2d" providerId="ADAL" clId="{98E6ED4F-4176-42F1-893B-AA9170E3231B}" dt="2023-04-12T14:45:54.687" v="724" actId="478"/>
          <ac:cxnSpMkLst>
            <pc:docMk/>
            <pc:sldMk cId="1946175531" sldId="285"/>
            <ac:cxnSpMk id="33" creationId="{32E8A62C-02F9-49D8-B86D-3B7C724FBD59}"/>
          </ac:cxnSpMkLst>
        </pc:cxnChg>
        <pc:cxnChg chg="del">
          <ac:chgData name="Patricia Ternes Dallagnollo" userId="9ce71c90-1080-4c1b-8aac-5a7eb5e31b2d" providerId="ADAL" clId="{98E6ED4F-4176-42F1-893B-AA9170E3231B}" dt="2023-04-12T14:45:53.919" v="723" actId="478"/>
          <ac:cxnSpMkLst>
            <pc:docMk/>
            <pc:sldMk cId="1946175531" sldId="285"/>
            <ac:cxnSpMk id="34" creationId="{94E78CEF-5D76-45A9-875F-7AD1C7B0D82D}"/>
          </ac:cxnSpMkLst>
        </pc:cxnChg>
        <pc:cxnChg chg="del">
          <ac:chgData name="Patricia Ternes Dallagnollo" userId="9ce71c90-1080-4c1b-8aac-5a7eb5e31b2d" providerId="ADAL" clId="{98E6ED4F-4176-42F1-893B-AA9170E3231B}" dt="2023-04-12T14:46:12.101" v="739" actId="478"/>
          <ac:cxnSpMkLst>
            <pc:docMk/>
            <pc:sldMk cId="1946175531" sldId="285"/>
            <ac:cxnSpMk id="44" creationId="{0A2AC009-BC93-42EF-8F3C-7470DA74EFE6}"/>
          </ac:cxnSpMkLst>
        </pc:cxnChg>
      </pc:sldChg>
      <pc:sldChg chg="add del">
        <pc:chgData name="Patricia Ternes Dallagnollo" userId="9ce71c90-1080-4c1b-8aac-5a7eb5e31b2d" providerId="ADAL" clId="{98E6ED4F-4176-42F1-893B-AA9170E3231B}" dt="2023-04-12T14:10:59.457" v="218"/>
        <pc:sldMkLst>
          <pc:docMk/>
          <pc:sldMk cId="2762108646" sldId="285"/>
        </pc:sldMkLst>
      </pc:sldChg>
      <pc:sldChg chg="add del ord">
        <pc:chgData name="Patricia Ternes Dallagnollo" userId="9ce71c90-1080-4c1b-8aac-5a7eb5e31b2d" providerId="ADAL" clId="{98E6ED4F-4176-42F1-893B-AA9170E3231B}" dt="2023-04-12T15:18:05.949" v="1591" actId="47"/>
        <pc:sldMkLst>
          <pc:docMk/>
          <pc:sldMk cId="1296278959" sldId="286"/>
        </pc:sldMkLst>
      </pc:sldChg>
      <pc:sldChg chg="add del">
        <pc:chgData name="Patricia Ternes Dallagnollo" userId="9ce71c90-1080-4c1b-8aac-5a7eb5e31b2d" providerId="ADAL" clId="{98E6ED4F-4176-42F1-893B-AA9170E3231B}" dt="2023-04-12T14:10:59.457" v="218"/>
        <pc:sldMkLst>
          <pc:docMk/>
          <pc:sldMk cId="3871061647" sldId="286"/>
        </pc:sldMkLst>
      </pc:sldChg>
      <pc:sldChg chg="addSp delSp modSp new mod">
        <pc:chgData name="Patricia Ternes Dallagnollo" userId="9ce71c90-1080-4c1b-8aac-5a7eb5e31b2d" providerId="ADAL" clId="{98E6ED4F-4176-42F1-893B-AA9170E3231B}" dt="2023-04-12T15:44:48.688" v="1794" actId="20577"/>
        <pc:sldMkLst>
          <pc:docMk/>
          <pc:sldMk cId="527953253" sldId="287"/>
        </pc:sldMkLst>
        <pc:spChg chg="del">
          <ac:chgData name="Patricia Ternes Dallagnollo" userId="9ce71c90-1080-4c1b-8aac-5a7eb5e31b2d" providerId="ADAL" clId="{98E6ED4F-4176-42F1-893B-AA9170E3231B}" dt="2023-04-12T15:05:10.549" v="1162" actId="478"/>
          <ac:spMkLst>
            <pc:docMk/>
            <pc:sldMk cId="527953253" sldId="287"/>
            <ac:spMk id="2" creationId="{7F52F42D-5162-4E78-9828-2E81DE2BC1F8}"/>
          </ac:spMkLst>
        </pc:spChg>
        <pc:spChg chg="del">
          <ac:chgData name="Patricia Ternes Dallagnollo" userId="9ce71c90-1080-4c1b-8aac-5a7eb5e31b2d" providerId="ADAL" clId="{98E6ED4F-4176-42F1-893B-AA9170E3231B}" dt="2023-04-12T15:05:09.653" v="1161" actId="478"/>
          <ac:spMkLst>
            <pc:docMk/>
            <pc:sldMk cId="527953253" sldId="287"/>
            <ac:spMk id="3" creationId="{B7F29D87-6FAC-474D-B0E4-6F8EEC2C8AB1}"/>
          </ac:spMkLst>
        </pc:spChg>
        <pc:spChg chg="add del mod">
          <ac:chgData name="Patricia Ternes Dallagnollo" userId="9ce71c90-1080-4c1b-8aac-5a7eb5e31b2d" providerId="ADAL" clId="{98E6ED4F-4176-42F1-893B-AA9170E3231B}" dt="2023-04-12T15:05:40.225" v="1170" actId="11529"/>
          <ac:spMkLst>
            <pc:docMk/>
            <pc:sldMk cId="527953253" sldId="287"/>
            <ac:spMk id="4" creationId="{989FAB5C-1594-4F06-8B1D-81294F5FE08A}"/>
          </ac:spMkLst>
        </pc:spChg>
        <pc:spChg chg="add mod">
          <ac:chgData name="Patricia Ternes Dallagnollo" userId="9ce71c90-1080-4c1b-8aac-5a7eb5e31b2d" providerId="ADAL" clId="{98E6ED4F-4176-42F1-893B-AA9170E3231B}" dt="2023-04-12T15:05:38.906" v="1169" actId="571"/>
          <ac:spMkLst>
            <pc:docMk/>
            <pc:sldMk cId="527953253" sldId="287"/>
            <ac:spMk id="5" creationId="{FE8D5FD7-5DDD-420A-B005-CC30C4264879}"/>
          </ac:spMkLst>
        </pc:spChg>
        <pc:spChg chg="add mod">
          <ac:chgData name="Patricia Ternes Dallagnollo" userId="9ce71c90-1080-4c1b-8aac-5a7eb5e31b2d" providerId="ADAL" clId="{98E6ED4F-4176-42F1-893B-AA9170E3231B}" dt="2023-04-12T15:17:17.083" v="1580" actId="208"/>
          <ac:spMkLst>
            <pc:docMk/>
            <pc:sldMk cId="527953253" sldId="287"/>
            <ac:spMk id="6" creationId="{1A6848A3-1069-4E8B-974C-3F0351C7865E}"/>
          </ac:spMkLst>
        </pc:spChg>
        <pc:spChg chg="add del mod">
          <ac:chgData name="Patricia Ternes Dallagnollo" userId="9ce71c90-1080-4c1b-8aac-5a7eb5e31b2d" providerId="ADAL" clId="{98E6ED4F-4176-42F1-893B-AA9170E3231B}" dt="2023-04-12T15:06:47.201" v="1192" actId="478"/>
          <ac:spMkLst>
            <pc:docMk/>
            <pc:sldMk cId="527953253" sldId="287"/>
            <ac:spMk id="7" creationId="{0C37DA15-A0A4-46BE-A2A1-C932D04BA143}"/>
          </ac:spMkLst>
        </pc:spChg>
        <pc:spChg chg="add mod">
          <ac:chgData name="Patricia Ternes Dallagnollo" userId="9ce71c90-1080-4c1b-8aac-5a7eb5e31b2d" providerId="ADAL" clId="{98E6ED4F-4176-42F1-893B-AA9170E3231B}" dt="2023-04-12T15:31:23.227" v="1659" actId="20577"/>
          <ac:spMkLst>
            <pc:docMk/>
            <pc:sldMk cId="527953253" sldId="287"/>
            <ac:spMk id="8" creationId="{BDBDD0FC-8204-42AE-9CC2-C790802F282D}"/>
          </ac:spMkLst>
        </pc:spChg>
        <pc:spChg chg="add mod">
          <ac:chgData name="Patricia Ternes Dallagnollo" userId="9ce71c90-1080-4c1b-8aac-5a7eb5e31b2d" providerId="ADAL" clId="{98E6ED4F-4176-42F1-893B-AA9170E3231B}" dt="2023-04-12T15:44:48.688" v="1794" actId="20577"/>
          <ac:spMkLst>
            <pc:docMk/>
            <pc:sldMk cId="527953253" sldId="287"/>
            <ac:spMk id="9" creationId="{E5D6FE4B-DCC2-4DD6-95E2-275DB601C619}"/>
          </ac:spMkLst>
        </pc:spChg>
        <pc:spChg chg="add mod">
          <ac:chgData name="Patricia Ternes Dallagnollo" userId="9ce71c90-1080-4c1b-8aac-5a7eb5e31b2d" providerId="ADAL" clId="{98E6ED4F-4176-42F1-893B-AA9170E3231B}" dt="2023-04-12T15:17:17.083" v="1580" actId="208"/>
          <ac:spMkLst>
            <pc:docMk/>
            <pc:sldMk cId="527953253" sldId="287"/>
            <ac:spMk id="10" creationId="{1E6EE687-3DAC-477C-86CD-7216080A6978}"/>
          </ac:spMkLst>
        </pc:spChg>
        <pc:spChg chg="add mod">
          <ac:chgData name="Patricia Ternes Dallagnollo" userId="9ce71c90-1080-4c1b-8aac-5a7eb5e31b2d" providerId="ADAL" clId="{98E6ED4F-4176-42F1-893B-AA9170E3231B}" dt="2023-04-12T15:17:17.083" v="1580" actId="208"/>
          <ac:spMkLst>
            <pc:docMk/>
            <pc:sldMk cId="527953253" sldId="287"/>
            <ac:spMk id="11" creationId="{66979DC6-0EBF-447F-9BBA-8D76DBCCA110}"/>
          </ac:spMkLst>
        </pc:spChg>
        <pc:spChg chg="add mod">
          <ac:chgData name="Patricia Ternes Dallagnollo" userId="9ce71c90-1080-4c1b-8aac-5a7eb5e31b2d" providerId="ADAL" clId="{98E6ED4F-4176-42F1-893B-AA9170E3231B}" dt="2023-04-12T15:17:17.083" v="1580" actId="208"/>
          <ac:spMkLst>
            <pc:docMk/>
            <pc:sldMk cId="527953253" sldId="287"/>
            <ac:spMk id="12" creationId="{C16BADF2-BD20-4072-8B2C-963A10D86329}"/>
          </ac:spMkLst>
        </pc:spChg>
        <pc:spChg chg="add mod">
          <ac:chgData name="Patricia Ternes Dallagnollo" userId="9ce71c90-1080-4c1b-8aac-5a7eb5e31b2d" providerId="ADAL" clId="{98E6ED4F-4176-42F1-893B-AA9170E3231B}" dt="2023-04-12T15:17:17.083" v="1580" actId="208"/>
          <ac:spMkLst>
            <pc:docMk/>
            <pc:sldMk cId="527953253" sldId="287"/>
            <ac:spMk id="13" creationId="{82E763A6-3C96-4D53-BADD-54997B8AF7E5}"/>
          </ac:spMkLst>
        </pc:spChg>
        <pc:spChg chg="add mod">
          <ac:chgData name="Patricia Ternes Dallagnollo" userId="9ce71c90-1080-4c1b-8aac-5a7eb5e31b2d" providerId="ADAL" clId="{98E6ED4F-4176-42F1-893B-AA9170E3231B}" dt="2023-04-12T15:17:23.017" v="1585" actId="1037"/>
          <ac:spMkLst>
            <pc:docMk/>
            <pc:sldMk cId="527953253" sldId="287"/>
            <ac:spMk id="14" creationId="{08B0D857-6B1C-4F88-A05E-04886F47E00C}"/>
          </ac:spMkLst>
        </pc:spChg>
        <pc:spChg chg="add mod">
          <ac:chgData name="Patricia Ternes Dallagnollo" userId="9ce71c90-1080-4c1b-8aac-5a7eb5e31b2d" providerId="ADAL" clId="{98E6ED4F-4176-42F1-893B-AA9170E3231B}" dt="2023-04-12T15:17:17.083" v="1580" actId="208"/>
          <ac:spMkLst>
            <pc:docMk/>
            <pc:sldMk cId="527953253" sldId="287"/>
            <ac:spMk id="15" creationId="{702D3911-31AB-43DC-99B5-D6570FAB265B}"/>
          </ac:spMkLst>
        </pc:spChg>
        <pc:spChg chg="add mod">
          <ac:chgData name="Patricia Ternes Dallagnollo" userId="9ce71c90-1080-4c1b-8aac-5a7eb5e31b2d" providerId="ADAL" clId="{98E6ED4F-4176-42F1-893B-AA9170E3231B}" dt="2023-04-12T15:17:17.083" v="1580" actId="208"/>
          <ac:spMkLst>
            <pc:docMk/>
            <pc:sldMk cId="527953253" sldId="287"/>
            <ac:spMk id="16" creationId="{ACBED6F1-85E8-4530-ADEC-DCCC54291D74}"/>
          </ac:spMkLst>
        </pc:spChg>
        <pc:spChg chg="add mod">
          <ac:chgData name="Patricia Ternes Dallagnollo" userId="9ce71c90-1080-4c1b-8aac-5a7eb5e31b2d" providerId="ADAL" clId="{98E6ED4F-4176-42F1-893B-AA9170E3231B}" dt="2023-04-12T15:17:17.083" v="1580" actId="208"/>
          <ac:spMkLst>
            <pc:docMk/>
            <pc:sldMk cId="527953253" sldId="287"/>
            <ac:spMk id="17" creationId="{15373353-64CE-4461-8F4E-D43F1444700E}"/>
          </ac:spMkLst>
        </pc:spChg>
        <pc:spChg chg="add mod">
          <ac:chgData name="Patricia Ternes Dallagnollo" userId="9ce71c90-1080-4c1b-8aac-5a7eb5e31b2d" providerId="ADAL" clId="{98E6ED4F-4176-42F1-893B-AA9170E3231B}" dt="2023-04-12T15:13:15.332" v="1427" actId="571"/>
          <ac:spMkLst>
            <pc:docMk/>
            <pc:sldMk cId="527953253" sldId="287"/>
            <ac:spMk id="47" creationId="{AEBFF62E-717C-41A3-9014-44BA5CF99658}"/>
          </ac:spMkLst>
        </pc:spChg>
        <pc:spChg chg="add mod">
          <ac:chgData name="Patricia Ternes Dallagnollo" userId="9ce71c90-1080-4c1b-8aac-5a7eb5e31b2d" providerId="ADAL" clId="{98E6ED4F-4176-42F1-893B-AA9170E3231B}" dt="2023-04-12T15:13:15.332" v="1427" actId="571"/>
          <ac:spMkLst>
            <pc:docMk/>
            <pc:sldMk cId="527953253" sldId="287"/>
            <ac:spMk id="48" creationId="{10E6C46E-5B76-4B22-980A-DB7554F4EF97}"/>
          </ac:spMkLst>
        </pc:spChg>
        <pc:spChg chg="add del mod">
          <ac:chgData name="Patricia Ternes Dallagnollo" userId="9ce71c90-1080-4c1b-8aac-5a7eb5e31b2d" providerId="ADAL" clId="{98E6ED4F-4176-42F1-893B-AA9170E3231B}" dt="2023-04-12T15:14:46.120" v="1475" actId="478"/>
          <ac:spMkLst>
            <pc:docMk/>
            <pc:sldMk cId="527953253" sldId="287"/>
            <ac:spMk id="53" creationId="{BD65080E-6353-46C5-8583-369E106AB139}"/>
          </ac:spMkLst>
        </pc:spChg>
        <pc:spChg chg="add mod">
          <ac:chgData name="Patricia Ternes Dallagnollo" userId="9ce71c90-1080-4c1b-8aac-5a7eb5e31b2d" providerId="ADAL" clId="{98E6ED4F-4176-42F1-893B-AA9170E3231B}" dt="2023-04-12T15:13:55.361" v="1459" actId="571"/>
          <ac:spMkLst>
            <pc:docMk/>
            <pc:sldMk cId="527953253" sldId="287"/>
            <ac:spMk id="60" creationId="{CB793C7A-2D4A-46C2-A80D-D39E3E935142}"/>
          </ac:spMkLst>
        </pc:spChg>
        <pc:spChg chg="add del mod">
          <ac:chgData name="Patricia Ternes Dallagnollo" userId="9ce71c90-1080-4c1b-8aac-5a7eb5e31b2d" providerId="ADAL" clId="{98E6ED4F-4176-42F1-893B-AA9170E3231B}" dt="2023-04-12T15:14:48.416" v="1477" actId="478"/>
          <ac:spMkLst>
            <pc:docMk/>
            <pc:sldMk cId="527953253" sldId="287"/>
            <ac:spMk id="65" creationId="{FE48DCF7-26E4-44E3-8ACC-BE9FCE466E2F}"/>
          </ac:spMkLst>
        </pc:spChg>
        <pc:spChg chg="add del mod">
          <ac:chgData name="Patricia Ternes Dallagnollo" userId="9ce71c90-1080-4c1b-8aac-5a7eb5e31b2d" providerId="ADAL" clId="{98E6ED4F-4176-42F1-893B-AA9170E3231B}" dt="2023-04-12T15:15:36.256" v="1488" actId="478"/>
          <ac:spMkLst>
            <pc:docMk/>
            <pc:sldMk cId="527953253" sldId="287"/>
            <ac:spMk id="68" creationId="{8C2937DF-F9EA-4CC9-A960-A0D5B95AB041}"/>
          </ac:spMkLst>
        </pc:spChg>
        <pc:spChg chg="add del mod">
          <ac:chgData name="Patricia Ternes Dallagnollo" userId="9ce71c90-1080-4c1b-8aac-5a7eb5e31b2d" providerId="ADAL" clId="{98E6ED4F-4176-42F1-893B-AA9170E3231B}" dt="2023-04-12T15:15:34.741" v="1487" actId="478"/>
          <ac:spMkLst>
            <pc:docMk/>
            <pc:sldMk cId="527953253" sldId="287"/>
            <ac:spMk id="69" creationId="{5F64B0B7-CD6A-49DE-A1F4-2E8706C67913}"/>
          </ac:spMkLst>
        </pc:spChg>
        <pc:cxnChg chg="add mod">
          <ac:chgData name="Patricia Ternes Dallagnollo" userId="9ce71c90-1080-4c1b-8aac-5a7eb5e31b2d" providerId="ADAL" clId="{98E6ED4F-4176-42F1-893B-AA9170E3231B}" dt="2023-04-12T15:17:31.013" v="1589" actId="1582"/>
          <ac:cxnSpMkLst>
            <pc:docMk/>
            <pc:sldMk cId="527953253" sldId="287"/>
            <ac:cxnSpMk id="19" creationId="{F33BA8E1-B6E1-4F64-85C9-5BCC3DC4D1C0}"/>
          </ac:cxnSpMkLst>
        </pc:cxnChg>
        <pc:cxnChg chg="add del mod">
          <ac:chgData name="Patricia Ternes Dallagnollo" userId="9ce71c90-1080-4c1b-8aac-5a7eb5e31b2d" providerId="ADAL" clId="{98E6ED4F-4176-42F1-893B-AA9170E3231B}" dt="2023-04-12T15:11:23.841" v="1302" actId="11529"/>
          <ac:cxnSpMkLst>
            <pc:docMk/>
            <pc:sldMk cId="527953253" sldId="287"/>
            <ac:cxnSpMk id="21" creationId="{5DC29ED9-6089-4B9F-91A5-2898B2B1E17B}"/>
          </ac:cxnSpMkLst>
        </pc:cxnChg>
        <pc:cxnChg chg="add mod">
          <ac:chgData name="Patricia Ternes Dallagnollo" userId="9ce71c90-1080-4c1b-8aac-5a7eb5e31b2d" providerId="ADAL" clId="{98E6ED4F-4176-42F1-893B-AA9170E3231B}" dt="2023-04-12T15:17:37.063" v="1590" actId="14100"/>
          <ac:cxnSpMkLst>
            <pc:docMk/>
            <pc:sldMk cId="527953253" sldId="287"/>
            <ac:cxnSpMk id="24" creationId="{83459857-55C8-4BE6-B0DE-87916B0CC0C2}"/>
          </ac:cxnSpMkLst>
        </pc:cxnChg>
        <pc:cxnChg chg="add mod">
          <ac:chgData name="Patricia Ternes Dallagnollo" userId="9ce71c90-1080-4c1b-8aac-5a7eb5e31b2d" providerId="ADAL" clId="{98E6ED4F-4176-42F1-893B-AA9170E3231B}" dt="2023-04-12T15:17:31.013" v="1589" actId="1582"/>
          <ac:cxnSpMkLst>
            <pc:docMk/>
            <pc:sldMk cId="527953253" sldId="287"/>
            <ac:cxnSpMk id="26" creationId="{4D44A9B9-2507-4E4E-A637-9B14CDF6F772}"/>
          </ac:cxnSpMkLst>
        </pc:cxnChg>
        <pc:cxnChg chg="add mod">
          <ac:chgData name="Patricia Ternes Dallagnollo" userId="9ce71c90-1080-4c1b-8aac-5a7eb5e31b2d" providerId="ADAL" clId="{98E6ED4F-4176-42F1-893B-AA9170E3231B}" dt="2023-04-12T15:17:31.013" v="1589" actId="1582"/>
          <ac:cxnSpMkLst>
            <pc:docMk/>
            <pc:sldMk cId="527953253" sldId="287"/>
            <ac:cxnSpMk id="28" creationId="{0920FBAD-488C-413D-BBEC-982019B6639D}"/>
          </ac:cxnSpMkLst>
        </pc:cxnChg>
        <pc:cxnChg chg="add mod">
          <ac:chgData name="Patricia Ternes Dallagnollo" userId="9ce71c90-1080-4c1b-8aac-5a7eb5e31b2d" providerId="ADAL" clId="{98E6ED4F-4176-42F1-893B-AA9170E3231B}" dt="2023-04-12T15:17:31.013" v="1589" actId="1582"/>
          <ac:cxnSpMkLst>
            <pc:docMk/>
            <pc:sldMk cId="527953253" sldId="287"/>
            <ac:cxnSpMk id="30" creationId="{A0A0B290-ACE4-4903-B1DB-6C2F0CF12125}"/>
          </ac:cxnSpMkLst>
        </pc:cxnChg>
        <pc:cxnChg chg="add mod">
          <ac:chgData name="Patricia Ternes Dallagnollo" userId="9ce71c90-1080-4c1b-8aac-5a7eb5e31b2d" providerId="ADAL" clId="{98E6ED4F-4176-42F1-893B-AA9170E3231B}" dt="2023-04-12T15:17:31.013" v="1589" actId="1582"/>
          <ac:cxnSpMkLst>
            <pc:docMk/>
            <pc:sldMk cId="527953253" sldId="287"/>
            <ac:cxnSpMk id="32" creationId="{F84BEEB1-552D-49AA-8E95-A9222C974B04}"/>
          </ac:cxnSpMkLst>
        </pc:cxnChg>
        <pc:cxnChg chg="add mod">
          <ac:chgData name="Patricia Ternes Dallagnollo" userId="9ce71c90-1080-4c1b-8aac-5a7eb5e31b2d" providerId="ADAL" clId="{98E6ED4F-4176-42F1-893B-AA9170E3231B}" dt="2023-04-12T15:17:31.013" v="1589" actId="1582"/>
          <ac:cxnSpMkLst>
            <pc:docMk/>
            <pc:sldMk cId="527953253" sldId="287"/>
            <ac:cxnSpMk id="34" creationId="{2972CAE1-8FFB-46CD-A58D-1726ADB98A32}"/>
          </ac:cxnSpMkLst>
        </pc:cxnChg>
        <pc:cxnChg chg="add del mod">
          <ac:chgData name="Patricia Ternes Dallagnollo" userId="9ce71c90-1080-4c1b-8aac-5a7eb5e31b2d" providerId="ADAL" clId="{98E6ED4F-4176-42F1-893B-AA9170E3231B}" dt="2023-04-12T15:12:05.585" v="1312" actId="478"/>
          <ac:cxnSpMkLst>
            <pc:docMk/>
            <pc:sldMk cId="527953253" sldId="287"/>
            <ac:cxnSpMk id="36" creationId="{21A0399F-A804-49E8-92D3-C66232CFEFDC}"/>
          </ac:cxnSpMkLst>
        </pc:cxnChg>
        <pc:cxnChg chg="add mod">
          <ac:chgData name="Patricia Ternes Dallagnollo" userId="9ce71c90-1080-4c1b-8aac-5a7eb5e31b2d" providerId="ADAL" clId="{98E6ED4F-4176-42F1-893B-AA9170E3231B}" dt="2023-04-12T15:17:31.013" v="1589" actId="1582"/>
          <ac:cxnSpMkLst>
            <pc:docMk/>
            <pc:sldMk cId="527953253" sldId="287"/>
            <ac:cxnSpMk id="38" creationId="{3970FECE-2979-4D83-B69C-8418B3A07A6A}"/>
          </ac:cxnSpMkLst>
        </pc:cxnChg>
        <pc:cxnChg chg="add mod">
          <ac:chgData name="Patricia Ternes Dallagnollo" userId="9ce71c90-1080-4c1b-8aac-5a7eb5e31b2d" providerId="ADAL" clId="{98E6ED4F-4176-42F1-893B-AA9170E3231B}" dt="2023-04-12T15:17:31.013" v="1589" actId="1582"/>
          <ac:cxnSpMkLst>
            <pc:docMk/>
            <pc:sldMk cId="527953253" sldId="287"/>
            <ac:cxnSpMk id="40" creationId="{0502AB4E-24B3-43C9-A8E1-6D55F9E04E04}"/>
          </ac:cxnSpMkLst>
        </pc:cxnChg>
        <pc:cxnChg chg="add mod">
          <ac:chgData name="Patricia Ternes Dallagnollo" userId="9ce71c90-1080-4c1b-8aac-5a7eb5e31b2d" providerId="ADAL" clId="{98E6ED4F-4176-42F1-893B-AA9170E3231B}" dt="2023-04-12T15:17:31.013" v="1589" actId="1582"/>
          <ac:cxnSpMkLst>
            <pc:docMk/>
            <pc:sldMk cId="527953253" sldId="287"/>
            <ac:cxnSpMk id="42" creationId="{37A1950A-AB2B-48AE-9681-F7C38D26FA37}"/>
          </ac:cxnSpMkLst>
        </pc:cxnChg>
      </pc:sldChg>
      <pc:sldChg chg="add del">
        <pc:chgData name="Patricia Ternes Dallagnollo" userId="9ce71c90-1080-4c1b-8aac-5a7eb5e31b2d" providerId="ADAL" clId="{98E6ED4F-4176-42F1-893B-AA9170E3231B}" dt="2023-04-12T14:10:59.457" v="218"/>
        <pc:sldMkLst>
          <pc:docMk/>
          <pc:sldMk cId="1651742667" sldId="287"/>
        </pc:sldMkLst>
      </pc:sldChg>
      <pc:sldChg chg="add del">
        <pc:chgData name="Patricia Ternes Dallagnollo" userId="9ce71c90-1080-4c1b-8aac-5a7eb5e31b2d" providerId="ADAL" clId="{98E6ED4F-4176-42F1-893B-AA9170E3231B}" dt="2023-04-12T14:10:59.457" v="218"/>
        <pc:sldMkLst>
          <pc:docMk/>
          <pc:sldMk cId="258203468" sldId="288"/>
        </pc:sldMkLst>
      </pc:sldChg>
      <pc:sldChg chg="addSp delSp modSp add mod">
        <pc:chgData name="Patricia Ternes Dallagnollo" userId="9ce71c90-1080-4c1b-8aac-5a7eb5e31b2d" providerId="ADAL" clId="{98E6ED4F-4176-42F1-893B-AA9170E3231B}" dt="2023-04-12T15:44:45.740" v="1793" actId="20577"/>
        <pc:sldMkLst>
          <pc:docMk/>
          <pc:sldMk cId="2079156034" sldId="288"/>
        </pc:sldMkLst>
        <pc:spChg chg="mod">
          <ac:chgData name="Patricia Ternes Dallagnollo" userId="9ce71c90-1080-4c1b-8aac-5a7eb5e31b2d" providerId="ADAL" clId="{98E6ED4F-4176-42F1-893B-AA9170E3231B}" dt="2023-04-12T15:19:12.226" v="1603" actId="207"/>
          <ac:spMkLst>
            <pc:docMk/>
            <pc:sldMk cId="2079156034" sldId="288"/>
            <ac:spMk id="6" creationId="{1A6848A3-1069-4E8B-974C-3F0351C7865E}"/>
          </ac:spMkLst>
        </pc:spChg>
        <pc:spChg chg="mod">
          <ac:chgData name="Patricia Ternes Dallagnollo" userId="9ce71c90-1080-4c1b-8aac-5a7eb5e31b2d" providerId="ADAL" clId="{98E6ED4F-4176-42F1-893B-AA9170E3231B}" dt="2023-04-12T15:31:31.957" v="1661" actId="20577"/>
          <ac:spMkLst>
            <pc:docMk/>
            <pc:sldMk cId="2079156034" sldId="288"/>
            <ac:spMk id="8" creationId="{BDBDD0FC-8204-42AE-9CC2-C790802F282D}"/>
          </ac:spMkLst>
        </pc:spChg>
        <pc:spChg chg="mod">
          <ac:chgData name="Patricia Ternes Dallagnollo" userId="9ce71c90-1080-4c1b-8aac-5a7eb5e31b2d" providerId="ADAL" clId="{98E6ED4F-4176-42F1-893B-AA9170E3231B}" dt="2023-04-12T15:44:45.740" v="1793" actId="20577"/>
          <ac:spMkLst>
            <pc:docMk/>
            <pc:sldMk cId="2079156034" sldId="288"/>
            <ac:spMk id="9" creationId="{E5D6FE4B-DCC2-4DD6-95E2-275DB601C619}"/>
          </ac:spMkLst>
        </pc:spChg>
        <pc:spChg chg="mod">
          <ac:chgData name="Patricia Ternes Dallagnollo" userId="9ce71c90-1080-4c1b-8aac-5a7eb5e31b2d" providerId="ADAL" clId="{98E6ED4F-4176-42F1-893B-AA9170E3231B}" dt="2023-04-12T15:18:56.148" v="1597" actId="207"/>
          <ac:spMkLst>
            <pc:docMk/>
            <pc:sldMk cId="2079156034" sldId="288"/>
            <ac:spMk id="13" creationId="{82E763A6-3C96-4D53-BADD-54997B8AF7E5}"/>
          </ac:spMkLst>
        </pc:spChg>
        <pc:spChg chg="mod">
          <ac:chgData name="Patricia Ternes Dallagnollo" userId="9ce71c90-1080-4c1b-8aac-5a7eb5e31b2d" providerId="ADAL" clId="{98E6ED4F-4176-42F1-893B-AA9170E3231B}" dt="2023-04-12T15:19:20.966" v="1604" actId="207"/>
          <ac:spMkLst>
            <pc:docMk/>
            <pc:sldMk cId="2079156034" sldId="288"/>
            <ac:spMk id="15" creationId="{702D3911-31AB-43DC-99B5-D6570FAB265B}"/>
          </ac:spMkLst>
        </pc:spChg>
        <pc:spChg chg="add del mod">
          <ac:chgData name="Patricia Ternes Dallagnollo" userId="9ce71c90-1080-4c1b-8aac-5a7eb5e31b2d" providerId="ADAL" clId="{98E6ED4F-4176-42F1-893B-AA9170E3231B}" dt="2023-04-12T15:44:14.842" v="1780"/>
          <ac:spMkLst>
            <pc:docMk/>
            <pc:sldMk cId="2079156034" sldId="288"/>
            <ac:spMk id="23" creationId="{10A89603-0700-45D9-91B4-5FE329A0F6CD}"/>
          </ac:spMkLst>
        </pc:spChg>
        <pc:spChg chg="add mod">
          <ac:chgData name="Patricia Ternes Dallagnollo" userId="9ce71c90-1080-4c1b-8aac-5a7eb5e31b2d" providerId="ADAL" clId="{98E6ED4F-4176-42F1-893B-AA9170E3231B}" dt="2023-04-12T15:44:19.612" v="1781"/>
          <ac:spMkLst>
            <pc:docMk/>
            <pc:sldMk cId="2079156034" sldId="288"/>
            <ac:spMk id="25" creationId="{3B337CC4-BBC1-433D-A89A-5038785D3CD0}"/>
          </ac:spMkLst>
        </pc:spChg>
        <pc:cxnChg chg="mod ord">
          <ac:chgData name="Patricia Ternes Dallagnollo" userId="9ce71c90-1080-4c1b-8aac-5a7eb5e31b2d" providerId="ADAL" clId="{98E6ED4F-4176-42F1-893B-AA9170E3231B}" dt="2023-04-12T15:24:17.966" v="1654" actId="14861"/>
          <ac:cxnSpMkLst>
            <pc:docMk/>
            <pc:sldMk cId="2079156034" sldId="288"/>
            <ac:cxnSpMk id="28" creationId="{0920FBAD-488C-413D-BBEC-982019B6639D}"/>
          </ac:cxnSpMkLst>
        </pc:cxnChg>
        <pc:cxnChg chg="mod ord">
          <ac:chgData name="Patricia Ternes Dallagnollo" userId="9ce71c90-1080-4c1b-8aac-5a7eb5e31b2d" providerId="ADAL" clId="{98E6ED4F-4176-42F1-893B-AA9170E3231B}" dt="2023-04-12T15:24:17.966" v="1654" actId="14861"/>
          <ac:cxnSpMkLst>
            <pc:docMk/>
            <pc:sldMk cId="2079156034" sldId="288"/>
            <ac:cxnSpMk id="34" creationId="{2972CAE1-8FFB-46CD-A58D-1726ADB98A32}"/>
          </ac:cxnSpMkLst>
        </pc:cxnChg>
      </pc:sldChg>
      <pc:sldChg chg="add del">
        <pc:chgData name="Patricia Ternes Dallagnollo" userId="9ce71c90-1080-4c1b-8aac-5a7eb5e31b2d" providerId="ADAL" clId="{98E6ED4F-4176-42F1-893B-AA9170E3231B}" dt="2023-04-12T14:10:59.457" v="218"/>
        <pc:sldMkLst>
          <pc:docMk/>
          <pc:sldMk cId="950958727" sldId="289"/>
        </pc:sldMkLst>
      </pc:sldChg>
      <pc:sldChg chg="addSp delSp modSp add mod">
        <pc:chgData name="Patricia Ternes Dallagnollo" userId="9ce71c90-1080-4c1b-8aac-5a7eb5e31b2d" providerId="ADAL" clId="{98E6ED4F-4176-42F1-893B-AA9170E3231B}" dt="2023-04-12T15:45:13.901" v="1799" actId="207"/>
        <pc:sldMkLst>
          <pc:docMk/>
          <pc:sldMk cId="1633165013" sldId="289"/>
        </pc:sldMkLst>
        <pc:spChg chg="mod">
          <ac:chgData name="Patricia Ternes Dallagnollo" userId="9ce71c90-1080-4c1b-8aac-5a7eb5e31b2d" providerId="ADAL" clId="{98E6ED4F-4176-42F1-893B-AA9170E3231B}" dt="2023-04-12T15:31:37.006" v="1663" actId="20577"/>
          <ac:spMkLst>
            <pc:docMk/>
            <pc:sldMk cId="1633165013" sldId="289"/>
            <ac:spMk id="8" creationId="{BDBDD0FC-8204-42AE-9CC2-C790802F282D}"/>
          </ac:spMkLst>
        </pc:spChg>
        <pc:spChg chg="mod">
          <ac:chgData name="Patricia Ternes Dallagnollo" userId="9ce71c90-1080-4c1b-8aac-5a7eb5e31b2d" providerId="ADAL" clId="{98E6ED4F-4176-42F1-893B-AA9170E3231B}" dt="2023-04-12T15:44:42.319" v="1792" actId="6549"/>
          <ac:spMkLst>
            <pc:docMk/>
            <pc:sldMk cId="1633165013" sldId="289"/>
            <ac:spMk id="9" creationId="{E5D6FE4B-DCC2-4DD6-95E2-275DB601C619}"/>
          </ac:spMkLst>
        </pc:spChg>
        <pc:spChg chg="add mod">
          <ac:chgData name="Patricia Ternes Dallagnollo" userId="9ce71c90-1080-4c1b-8aac-5a7eb5e31b2d" providerId="ADAL" clId="{98E6ED4F-4176-42F1-893B-AA9170E3231B}" dt="2023-04-12T15:45:13.901" v="1799" actId="207"/>
          <ac:spMkLst>
            <pc:docMk/>
            <pc:sldMk cId="1633165013" sldId="289"/>
            <ac:spMk id="27" creationId="{64D60478-AB51-4CB7-ACF3-52E72BC20690}"/>
          </ac:spMkLst>
        </pc:spChg>
        <pc:cxnChg chg="add mod">
          <ac:chgData name="Patricia Ternes Dallagnollo" userId="9ce71c90-1080-4c1b-8aac-5a7eb5e31b2d" providerId="ADAL" clId="{98E6ED4F-4176-42F1-893B-AA9170E3231B}" dt="2023-04-12T15:23:48.598" v="1652" actId="14861"/>
          <ac:cxnSpMkLst>
            <pc:docMk/>
            <pc:sldMk cId="1633165013" sldId="289"/>
            <ac:cxnSpMk id="3" creationId="{50EAC399-B545-4D3C-A974-0F030737BD9F}"/>
          </ac:cxnSpMkLst>
        </pc:cxnChg>
        <pc:cxnChg chg="del mod">
          <ac:chgData name="Patricia Ternes Dallagnollo" userId="9ce71c90-1080-4c1b-8aac-5a7eb5e31b2d" providerId="ADAL" clId="{98E6ED4F-4176-42F1-893B-AA9170E3231B}" dt="2023-04-12T15:22:12.897" v="1629" actId="478"/>
          <ac:cxnSpMkLst>
            <pc:docMk/>
            <pc:sldMk cId="1633165013" sldId="289"/>
            <ac:cxnSpMk id="28" creationId="{0920FBAD-488C-413D-BBEC-982019B6639D}"/>
          </ac:cxnSpMkLst>
        </pc:cxnChg>
        <pc:cxnChg chg="mod">
          <ac:chgData name="Patricia Ternes Dallagnollo" userId="9ce71c90-1080-4c1b-8aac-5a7eb5e31b2d" providerId="ADAL" clId="{98E6ED4F-4176-42F1-893B-AA9170E3231B}" dt="2023-04-12T15:23:35.054" v="1651" actId="14861"/>
          <ac:cxnSpMkLst>
            <pc:docMk/>
            <pc:sldMk cId="1633165013" sldId="289"/>
            <ac:cxnSpMk id="34" creationId="{2972CAE1-8FFB-46CD-A58D-1726ADB98A32}"/>
          </ac:cxnSpMkLst>
        </pc:cxnChg>
      </pc:sldChg>
      <pc:sldChg chg="addSp delSp modSp new del mod">
        <pc:chgData name="Patricia Ternes Dallagnollo" userId="9ce71c90-1080-4c1b-8aac-5a7eb5e31b2d" providerId="ADAL" clId="{98E6ED4F-4176-42F1-893B-AA9170E3231B}" dt="2023-04-12T15:42:54.987" v="1758" actId="2696"/>
        <pc:sldMkLst>
          <pc:docMk/>
          <pc:sldMk cId="818495741" sldId="290"/>
        </pc:sldMkLst>
        <pc:spChg chg="del">
          <ac:chgData name="Patricia Ternes Dallagnollo" userId="9ce71c90-1080-4c1b-8aac-5a7eb5e31b2d" providerId="ADAL" clId="{98E6ED4F-4176-42F1-893B-AA9170E3231B}" dt="2023-04-12T15:32:04.445" v="1665" actId="478"/>
          <ac:spMkLst>
            <pc:docMk/>
            <pc:sldMk cId="818495741" sldId="290"/>
            <ac:spMk id="2" creationId="{6C0C9221-E480-47CB-8870-208DF77FCF7B}"/>
          </ac:spMkLst>
        </pc:spChg>
        <pc:spChg chg="del">
          <ac:chgData name="Patricia Ternes Dallagnollo" userId="9ce71c90-1080-4c1b-8aac-5a7eb5e31b2d" providerId="ADAL" clId="{98E6ED4F-4176-42F1-893B-AA9170E3231B}" dt="2023-04-12T15:32:05.337" v="1666" actId="478"/>
          <ac:spMkLst>
            <pc:docMk/>
            <pc:sldMk cId="818495741" sldId="290"/>
            <ac:spMk id="3" creationId="{FC71835A-19DC-43DF-B788-0D2ED679F86D}"/>
          </ac:spMkLst>
        </pc:spChg>
        <pc:spChg chg="add del mod">
          <ac:chgData name="Patricia Ternes Dallagnollo" userId="9ce71c90-1080-4c1b-8aac-5a7eb5e31b2d" providerId="ADAL" clId="{98E6ED4F-4176-42F1-893B-AA9170E3231B}" dt="2023-04-12T15:34:29.661" v="1678" actId="478"/>
          <ac:spMkLst>
            <pc:docMk/>
            <pc:sldMk cId="818495741" sldId="290"/>
            <ac:spMk id="4" creationId="{E9B44988-A986-4648-842C-2FE073847A62}"/>
          </ac:spMkLst>
        </pc:spChg>
        <pc:spChg chg="add del">
          <ac:chgData name="Patricia Ternes Dallagnollo" userId="9ce71c90-1080-4c1b-8aac-5a7eb5e31b2d" providerId="ADAL" clId="{98E6ED4F-4176-42F1-893B-AA9170E3231B}" dt="2023-04-12T15:34:53.708" v="1681" actId="11529"/>
          <ac:spMkLst>
            <pc:docMk/>
            <pc:sldMk cId="818495741" sldId="290"/>
            <ac:spMk id="7" creationId="{C82E3D16-A847-48C9-9DD1-9D1745C3BE46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8" creationId="{9CB11342-964E-4B31-B0D4-05FFD3572CE2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9" creationId="{C5ABB613-6C38-47F8-98DF-63FA0803D63B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10" creationId="{8BFC4A43-178E-464E-B768-69A1D0AC97C3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11" creationId="{B85BD290-6273-4EF6-8002-E8E7D9149BE1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13" creationId="{59619923-9606-4479-A026-06DA49B255FC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14" creationId="{E81F0C9D-FBFB-430C-9B55-636F6FEC88B1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15" creationId="{EEEEBC7A-8254-4E68-8840-BDC9931A84EE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16" creationId="{68F481A9-D1F4-46F5-827E-AAF0370658C3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17" creationId="{3F7D2626-4A04-4651-BB05-31C9F6C80F81}"/>
          </ac:spMkLst>
        </pc:spChg>
        <pc:spChg chg="add del mod">
          <ac:chgData name="Patricia Ternes Dallagnollo" userId="9ce71c90-1080-4c1b-8aac-5a7eb5e31b2d" providerId="ADAL" clId="{98E6ED4F-4176-42F1-893B-AA9170E3231B}" dt="2023-04-12T15:39:54.394" v="1757" actId="478"/>
          <ac:spMkLst>
            <pc:docMk/>
            <pc:sldMk cId="818495741" sldId="290"/>
            <ac:spMk id="27" creationId="{F40B63B5-54B9-49BE-8049-B35AC4FD4139}"/>
          </ac:spMkLst>
        </pc:spChg>
        <pc:cxnChg chg="add del mod">
          <ac:chgData name="Patricia Ternes Dallagnollo" userId="9ce71c90-1080-4c1b-8aac-5a7eb5e31b2d" providerId="ADAL" clId="{98E6ED4F-4176-42F1-893B-AA9170E3231B}" dt="2023-04-12T15:38:26.161" v="1737" actId="478"/>
          <ac:cxnSpMkLst>
            <pc:docMk/>
            <pc:sldMk cId="818495741" sldId="290"/>
            <ac:cxnSpMk id="6" creationId="{B1E8D974-3DD5-4B6B-86C6-CE5F424C0C4A}"/>
          </ac:cxnSpMkLst>
        </pc:cxnChg>
        <pc:cxnChg chg="add del mod">
          <ac:chgData name="Patricia Ternes Dallagnollo" userId="9ce71c90-1080-4c1b-8aac-5a7eb5e31b2d" providerId="ADAL" clId="{98E6ED4F-4176-42F1-893B-AA9170E3231B}" dt="2023-04-12T15:38:03.531" v="1732" actId="478"/>
          <ac:cxnSpMkLst>
            <pc:docMk/>
            <pc:sldMk cId="818495741" sldId="290"/>
            <ac:cxnSpMk id="19" creationId="{1977AD75-BD19-4C07-A2A5-FCB75975728D}"/>
          </ac:cxnSpMkLst>
        </pc:cxnChg>
        <pc:cxnChg chg="add del mod">
          <ac:chgData name="Patricia Ternes Dallagnollo" userId="9ce71c90-1080-4c1b-8aac-5a7eb5e31b2d" providerId="ADAL" clId="{98E6ED4F-4176-42F1-893B-AA9170E3231B}" dt="2023-04-12T15:38:05.732" v="1733" actId="478"/>
          <ac:cxnSpMkLst>
            <pc:docMk/>
            <pc:sldMk cId="818495741" sldId="290"/>
            <ac:cxnSpMk id="21" creationId="{894235C4-2C6A-4494-A274-D53CE28363F8}"/>
          </ac:cxnSpMkLst>
        </pc:cxnChg>
        <pc:cxnChg chg="add del mod">
          <ac:chgData name="Patricia Ternes Dallagnollo" userId="9ce71c90-1080-4c1b-8aac-5a7eb5e31b2d" providerId="ADAL" clId="{98E6ED4F-4176-42F1-893B-AA9170E3231B}" dt="2023-04-12T15:38:34.517" v="1739" actId="478"/>
          <ac:cxnSpMkLst>
            <pc:docMk/>
            <pc:sldMk cId="818495741" sldId="290"/>
            <ac:cxnSpMk id="25" creationId="{044E706E-BCDF-4C99-A81C-5FED7D0A7BD3}"/>
          </ac:cxnSpMkLst>
        </pc:cxnChg>
        <pc:cxnChg chg="add del mod">
          <ac:chgData name="Patricia Ternes Dallagnollo" userId="9ce71c90-1080-4c1b-8aac-5a7eb5e31b2d" providerId="ADAL" clId="{98E6ED4F-4176-42F1-893B-AA9170E3231B}" dt="2023-04-12T15:39:54.394" v="1757" actId="478"/>
          <ac:cxnSpMkLst>
            <pc:docMk/>
            <pc:sldMk cId="818495741" sldId="290"/>
            <ac:cxnSpMk id="29" creationId="{F53622E4-1015-4587-B0E2-2F2F8B6C7FAE}"/>
          </ac:cxnSpMkLst>
        </pc:cxnChg>
        <pc:cxnChg chg="add del mod">
          <ac:chgData name="Patricia Ternes Dallagnollo" userId="9ce71c90-1080-4c1b-8aac-5a7eb5e31b2d" providerId="ADAL" clId="{98E6ED4F-4176-42F1-893B-AA9170E3231B}" dt="2023-04-12T15:39:54.394" v="1757" actId="478"/>
          <ac:cxnSpMkLst>
            <pc:docMk/>
            <pc:sldMk cId="818495741" sldId="290"/>
            <ac:cxnSpMk id="31" creationId="{727CB83C-ECAD-4ADD-9CD5-82BBD0E50416}"/>
          </ac:cxnSpMkLst>
        </pc:cxnChg>
        <pc:cxnChg chg="add del mod">
          <ac:chgData name="Patricia Ternes Dallagnollo" userId="9ce71c90-1080-4c1b-8aac-5a7eb5e31b2d" providerId="ADAL" clId="{98E6ED4F-4176-42F1-893B-AA9170E3231B}" dt="2023-04-12T15:39:54.394" v="1757" actId="478"/>
          <ac:cxnSpMkLst>
            <pc:docMk/>
            <pc:sldMk cId="818495741" sldId="290"/>
            <ac:cxnSpMk id="35" creationId="{C7446190-3D04-4DB7-BC22-638A29B5130B}"/>
          </ac:cxnSpMkLst>
        </pc:cxnChg>
      </pc:sldChg>
      <pc:sldChg chg="add del">
        <pc:chgData name="Patricia Ternes Dallagnollo" userId="9ce71c90-1080-4c1b-8aac-5a7eb5e31b2d" providerId="ADAL" clId="{98E6ED4F-4176-42F1-893B-AA9170E3231B}" dt="2023-04-12T14:10:59.457" v="218"/>
        <pc:sldMkLst>
          <pc:docMk/>
          <pc:sldMk cId="1541247102" sldId="290"/>
        </pc:sldMkLst>
      </pc:sldChg>
    </pc:docChg>
  </pc:docChgLst>
  <pc:docChgLst>
    <pc:chgData name="Patricia Ternes Dallagnollo" userId="9ce71c90-1080-4c1b-8aac-5a7eb5e31b2d" providerId="ADAL" clId="{603A9FC9-3C13-465B-9B99-E2338D1CD492}"/>
    <pc:docChg chg="undo custSel addSld delSld modSld sldOrd modSection">
      <pc:chgData name="Patricia Ternes Dallagnollo" userId="9ce71c90-1080-4c1b-8aac-5a7eb5e31b2d" providerId="ADAL" clId="{603A9FC9-3C13-465B-9B99-E2338D1CD492}" dt="2023-04-04T13:15:28.875" v="67" actId="113"/>
      <pc:docMkLst>
        <pc:docMk/>
      </pc:docMkLst>
      <pc:sldChg chg="addSp delSp modSp mod">
        <pc:chgData name="Patricia Ternes Dallagnollo" userId="9ce71c90-1080-4c1b-8aac-5a7eb5e31b2d" providerId="ADAL" clId="{603A9FC9-3C13-465B-9B99-E2338D1CD492}" dt="2023-04-04T13:15:28.875" v="67" actId="113"/>
        <pc:sldMkLst>
          <pc:docMk/>
          <pc:sldMk cId="0" sldId="256"/>
        </pc:sldMkLst>
        <pc:spChg chg="mod topLvl">
          <ac:chgData name="Patricia Ternes Dallagnollo" userId="9ce71c90-1080-4c1b-8aac-5a7eb5e31b2d" providerId="ADAL" clId="{603A9FC9-3C13-465B-9B99-E2338D1CD492}" dt="2023-04-04T13:08:48.633" v="24" actId="208"/>
          <ac:spMkLst>
            <pc:docMk/>
            <pc:sldMk cId="0" sldId="256"/>
            <ac:spMk id="11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08:48.633" v="24" actId="208"/>
          <ac:spMkLst>
            <pc:docMk/>
            <pc:sldMk cId="0" sldId="256"/>
            <ac:spMk id="13" creationId="{00000000-0000-0000-0000-000000000000}"/>
          </ac:spMkLst>
        </pc:spChg>
        <pc:spChg chg="add del mod">
          <ac:chgData name="Patricia Ternes Dallagnollo" userId="9ce71c90-1080-4c1b-8aac-5a7eb5e31b2d" providerId="ADAL" clId="{603A9FC9-3C13-465B-9B99-E2338D1CD492}" dt="2023-04-04T13:11:26.089" v="60"/>
          <ac:spMkLst>
            <pc:docMk/>
            <pc:sldMk cId="0" sldId="256"/>
            <ac:spMk id="16" creationId="{01580B5D-27FB-421A-9AE3-24DC0C45327A}"/>
          </ac:spMkLst>
        </pc:spChg>
        <pc:spChg chg="mod topLvl">
          <ac:chgData name="Patricia Ternes Dallagnollo" userId="9ce71c90-1080-4c1b-8aac-5a7eb5e31b2d" providerId="ADAL" clId="{603A9FC9-3C13-465B-9B99-E2338D1CD492}" dt="2023-04-04T13:08:48.633" v="24" actId="208"/>
          <ac:spMkLst>
            <pc:docMk/>
            <pc:sldMk cId="0" sldId="256"/>
            <ac:spMk id="17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08:48.633" v="24" actId="208"/>
          <ac:spMkLst>
            <pc:docMk/>
            <pc:sldMk cId="0" sldId="256"/>
            <ac:spMk id="18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08:48.633" v="24" actId="208"/>
          <ac:spMkLst>
            <pc:docMk/>
            <pc:sldMk cId="0" sldId="256"/>
            <ac:spMk id="19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08:48.633" v="24" actId="208"/>
          <ac:spMkLst>
            <pc:docMk/>
            <pc:sldMk cId="0" sldId="256"/>
            <ac:spMk id="20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08:48.633" v="24" actId="208"/>
          <ac:spMkLst>
            <pc:docMk/>
            <pc:sldMk cId="0" sldId="256"/>
            <ac:spMk id="21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08:48.633" v="24" actId="208"/>
          <ac:spMkLst>
            <pc:docMk/>
            <pc:sldMk cId="0" sldId="256"/>
            <ac:spMk id="22" creationId="{00000000-0000-0000-0000-000000000000}"/>
          </ac:spMkLst>
        </pc:spChg>
        <pc:spChg chg="del mod topLvl">
          <ac:chgData name="Patricia Ternes Dallagnollo" userId="9ce71c90-1080-4c1b-8aac-5a7eb5e31b2d" providerId="ADAL" clId="{603A9FC9-3C13-465B-9B99-E2338D1CD492}" dt="2023-04-04T13:10:47.937" v="52" actId="478"/>
          <ac:spMkLst>
            <pc:docMk/>
            <pc:sldMk cId="0" sldId="256"/>
            <ac:spMk id="23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15:23.855" v="66" actId="113"/>
          <ac:spMkLst>
            <pc:docMk/>
            <pc:sldMk cId="0" sldId="256"/>
            <ac:spMk id="37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15:23.855" v="66" actId="113"/>
          <ac:spMkLst>
            <pc:docMk/>
            <pc:sldMk cId="0" sldId="256"/>
            <ac:spMk id="38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15:23.855" v="66" actId="113"/>
          <ac:spMkLst>
            <pc:docMk/>
            <pc:sldMk cId="0" sldId="256"/>
            <ac:spMk id="39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15:28.875" v="67" actId="113"/>
          <ac:spMkLst>
            <pc:docMk/>
            <pc:sldMk cId="0" sldId="256"/>
            <ac:spMk id="40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15:23.855" v="66" actId="113"/>
          <ac:spMkLst>
            <pc:docMk/>
            <pc:sldMk cId="0" sldId="256"/>
            <ac:spMk id="41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15:23.855" v="66" actId="113"/>
          <ac:spMkLst>
            <pc:docMk/>
            <pc:sldMk cId="0" sldId="256"/>
            <ac:spMk id="57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15:23.855" v="66" actId="113"/>
          <ac:spMkLst>
            <pc:docMk/>
            <pc:sldMk cId="0" sldId="256"/>
            <ac:spMk id="58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15:23.855" v="66" actId="113"/>
          <ac:spMkLst>
            <pc:docMk/>
            <pc:sldMk cId="0" sldId="256"/>
            <ac:spMk id="59" creationId="{00000000-0000-0000-0000-000000000000}"/>
          </ac:spMkLst>
        </pc:spChg>
        <pc:spChg chg="add mod">
          <ac:chgData name="Patricia Ternes Dallagnollo" userId="9ce71c90-1080-4c1b-8aac-5a7eb5e31b2d" providerId="ADAL" clId="{603A9FC9-3C13-465B-9B99-E2338D1CD492}" dt="2023-04-04T13:11:32.378" v="61"/>
          <ac:spMkLst>
            <pc:docMk/>
            <pc:sldMk cId="0" sldId="256"/>
            <ac:spMk id="60" creationId="{29BD0F1A-78D3-4B1E-B47A-9969D653B843}"/>
          </ac:spMkLst>
        </pc:spChg>
        <pc:spChg chg="mod">
          <ac:chgData name="Patricia Ternes Dallagnollo" userId="9ce71c90-1080-4c1b-8aac-5a7eb5e31b2d" providerId="ADAL" clId="{603A9FC9-3C13-465B-9B99-E2338D1CD492}" dt="2023-04-04T13:11:38.966" v="62"/>
          <ac:spMkLst>
            <pc:docMk/>
            <pc:sldMk cId="0" sldId="256"/>
            <ac:spMk id="63" creationId="{7E82ED67-64B3-4E35-BED0-D1D8D59248EE}"/>
          </ac:spMkLst>
        </pc:spChg>
        <pc:spChg chg="mod">
          <ac:chgData name="Patricia Ternes Dallagnollo" userId="9ce71c90-1080-4c1b-8aac-5a7eb5e31b2d" providerId="ADAL" clId="{603A9FC9-3C13-465B-9B99-E2338D1CD492}" dt="2023-04-04T13:11:38.966" v="62"/>
          <ac:spMkLst>
            <pc:docMk/>
            <pc:sldMk cId="0" sldId="256"/>
            <ac:spMk id="64" creationId="{56FDD628-1781-4820-A03B-8520D0F6F2BC}"/>
          </ac:spMkLst>
        </pc:spChg>
        <pc:spChg chg="add del mod topLvl">
          <ac:chgData name="Patricia Ternes Dallagnollo" userId="9ce71c90-1080-4c1b-8aac-5a7eb5e31b2d" providerId="ADAL" clId="{603A9FC9-3C13-465B-9B99-E2338D1CD492}" dt="2023-04-04T13:10:58.536" v="56" actId="478"/>
          <ac:spMkLst>
            <pc:docMk/>
            <pc:sldMk cId="0" sldId="256"/>
            <ac:spMk id="67" creationId="{00000000-0000-0000-0000-000000000000}"/>
          </ac:spMkLst>
        </pc:spChg>
        <pc:spChg chg="add del mod topLvl">
          <ac:chgData name="Patricia Ternes Dallagnollo" userId="9ce71c90-1080-4c1b-8aac-5a7eb5e31b2d" providerId="ADAL" clId="{603A9FC9-3C13-465B-9B99-E2338D1CD492}" dt="2023-04-04T13:10:58.536" v="56" actId="478"/>
          <ac:spMkLst>
            <pc:docMk/>
            <pc:sldMk cId="0" sldId="256"/>
            <ac:spMk id="69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73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84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85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88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89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90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91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92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93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1028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1029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1032" creationId="{00000000-0000-0000-0000-000000000000}"/>
          </ac:spMkLst>
        </pc:spChg>
        <pc:spChg chg="mod">
          <ac:chgData name="Patricia Ternes Dallagnollo" userId="9ce71c90-1080-4c1b-8aac-5a7eb5e31b2d" providerId="ADAL" clId="{603A9FC9-3C13-465B-9B99-E2338D1CD492}" dt="2023-04-04T13:07:39.928" v="18" actId="165"/>
          <ac:spMkLst>
            <pc:docMk/>
            <pc:sldMk cId="0" sldId="256"/>
            <ac:spMk id="1034" creationId="{00000000-0000-0000-0000-000000000000}"/>
          </ac:spMkLst>
        </pc:spChg>
        <pc:spChg chg="mod topLvl">
          <ac:chgData name="Patricia Ternes Dallagnollo" userId="9ce71c90-1080-4c1b-8aac-5a7eb5e31b2d" providerId="ADAL" clId="{603A9FC9-3C13-465B-9B99-E2338D1CD492}" dt="2023-04-04T13:11:16.587" v="58" actId="164"/>
          <ac:spMkLst>
            <pc:docMk/>
            <pc:sldMk cId="0" sldId="256"/>
            <ac:spMk id="1036" creationId="{00000000-0000-0000-0000-000000000000}"/>
          </ac:spMkLst>
        </pc:spChg>
        <pc:grpChg chg="add del mod">
          <ac:chgData name="Patricia Ternes Dallagnollo" userId="9ce71c90-1080-4c1b-8aac-5a7eb5e31b2d" providerId="ADAL" clId="{603A9FC9-3C13-465B-9B99-E2338D1CD492}" dt="2023-04-04T13:07:22.533" v="13" actId="164"/>
          <ac:grpSpMkLst>
            <pc:docMk/>
            <pc:sldMk cId="0" sldId="256"/>
            <ac:grpSpMk id="2" creationId="{0844D74C-B95B-4019-A861-F770C4716614}"/>
          </ac:grpSpMkLst>
        </pc:grpChg>
        <pc:grpChg chg="add mod ord">
          <ac:chgData name="Patricia Ternes Dallagnollo" userId="9ce71c90-1080-4c1b-8aac-5a7eb5e31b2d" providerId="ADAL" clId="{603A9FC9-3C13-465B-9B99-E2338D1CD492}" dt="2023-04-04T13:11:16.587" v="58" actId="164"/>
          <ac:grpSpMkLst>
            <pc:docMk/>
            <pc:sldMk cId="0" sldId="256"/>
            <ac:grpSpMk id="5" creationId="{79CA7FE8-B589-470D-9D25-D35706C56589}"/>
          </ac:grpSpMkLst>
        </pc:grpChg>
        <pc:grpChg chg="mod topLvl">
          <ac:chgData name="Patricia Ternes Dallagnollo" userId="9ce71c90-1080-4c1b-8aac-5a7eb5e31b2d" providerId="ADAL" clId="{603A9FC9-3C13-465B-9B99-E2338D1CD492}" dt="2023-04-04T13:11:16.587" v="58" actId="164"/>
          <ac:grpSpMkLst>
            <pc:docMk/>
            <pc:sldMk cId="0" sldId="256"/>
            <ac:grpSpMk id="8" creationId="{00000000-0000-0000-0000-000000000000}"/>
          </ac:grpSpMkLst>
        </pc:grpChg>
        <pc:grpChg chg="mod topLvl">
          <ac:chgData name="Patricia Ternes Dallagnollo" userId="9ce71c90-1080-4c1b-8aac-5a7eb5e31b2d" providerId="ADAL" clId="{603A9FC9-3C13-465B-9B99-E2338D1CD492}" dt="2023-04-04T13:11:16.587" v="58" actId="164"/>
          <ac:grpSpMkLst>
            <pc:docMk/>
            <pc:sldMk cId="0" sldId="256"/>
            <ac:grpSpMk id="9" creationId="{00000000-0000-0000-0000-000000000000}"/>
          </ac:grpSpMkLst>
        </pc:grpChg>
        <pc:grpChg chg="add del mod">
          <ac:chgData name="Patricia Ternes Dallagnollo" userId="9ce71c90-1080-4c1b-8aac-5a7eb5e31b2d" providerId="ADAL" clId="{603A9FC9-3C13-465B-9B99-E2338D1CD492}" dt="2023-04-04T13:07:39.928" v="18" actId="165"/>
          <ac:grpSpMkLst>
            <pc:docMk/>
            <pc:sldMk cId="0" sldId="256"/>
            <ac:grpSpMk id="12" creationId="{00000000-0000-0000-0000-000000000000}"/>
          </ac:grpSpMkLst>
        </pc:grpChg>
        <pc:grpChg chg="add del mod">
          <ac:chgData name="Patricia Ternes Dallagnollo" userId="9ce71c90-1080-4c1b-8aac-5a7eb5e31b2d" providerId="ADAL" clId="{603A9FC9-3C13-465B-9B99-E2338D1CD492}" dt="2023-04-04T13:11:08.617" v="57" actId="478"/>
          <ac:grpSpMkLst>
            <pc:docMk/>
            <pc:sldMk cId="0" sldId="256"/>
            <ac:grpSpMk id="14" creationId="{E64CC0A6-4415-4EAB-B81E-77E42DA133E0}"/>
          </ac:grpSpMkLst>
        </pc:grpChg>
        <pc:grpChg chg="add mod">
          <ac:chgData name="Patricia Ternes Dallagnollo" userId="9ce71c90-1080-4c1b-8aac-5a7eb5e31b2d" providerId="ADAL" clId="{603A9FC9-3C13-465B-9B99-E2338D1CD492}" dt="2023-04-04T13:11:16.587" v="58" actId="164"/>
          <ac:grpSpMkLst>
            <pc:docMk/>
            <pc:sldMk cId="0" sldId="256"/>
            <ac:grpSpMk id="15" creationId="{BD65F816-E82F-4F3F-87A0-6A6D12724053}"/>
          </ac:grpSpMkLst>
        </pc:grpChg>
        <pc:grpChg chg="add mod">
          <ac:chgData name="Patricia Ternes Dallagnollo" userId="9ce71c90-1080-4c1b-8aac-5a7eb5e31b2d" providerId="ADAL" clId="{603A9FC9-3C13-465B-9B99-E2338D1CD492}" dt="2023-04-04T13:11:38.966" v="62"/>
          <ac:grpSpMkLst>
            <pc:docMk/>
            <pc:sldMk cId="0" sldId="256"/>
            <ac:grpSpMk id="61" creationId="{83BBE1B8-798B-4545-8994-863C1A9B0A64}"/>
          </ac:grpSpMkLst>
        </pc:grpChg>
        <pc:grpChg chg="mod">
          <ac:chgData name="Patricia Ternes Dallagnollo" userId="9ce71c90-1080-4c1b-8aac-5a7eb5e31b2d" providerId="ADAL" clId="{603A9FC9-3C13-465B-9B99-E2338D1CD492}" dt="2023-04-04T13:07:39.928" v="18" actId="165"/>
          <ac:grpSpMkLst>
            <pc:docMk/>
            <pc:sldMk cId="0" sldId="256"/>
            <ac:grpSpMk id="1033" creationId="{00000000-0000-0000-0000-000000000000}"/>
          </ac:grpSpMkLst>
        </pc:grpChg>
        <pc:grpChg chg="mod topLvl">
          <ac:chgData name="Patricia Ternes Dallagnollo" userId="9ce71c90-1080-4c1b-8aac-5a7eb5e31b2d" providerId="ADAL" clId="{603A9FC9-3C13-465B-9B99-E2338D1CD492}" dt="2023-04-04T13:11:16.587" v="58" actId="164"/>
          <ac:grpSpMkLst>
            <pc:docMk/>
            <pc:sldMk cId="0" sldId="256"/>
            <ac:grpSpMk id="1035" creationId="{00000000-0000-0000-0000-000000000000}"/>
          </ac:grpSpMkLst>
        </pc:grpChg>
        <pc:picChg chg="add del mod">
          <ac:chgData name="Patricia Ternes Dallagnollo" userId="9ce71c90-1080-4c1b-8aac-5a7eb5e31b2d" providerId="ADAL" clId="{603A9FC9-3C13-465B-9B99-E2338D1CD492}" dt="2023-04-04T13:07:22.165" v="12" actId="931"/>
          <ac:picMkLst>
            <pc:docMk/>
            <pc:sldMk cId="0" sldId="256"/>
            <ac:picMk id="4" creationId="{ED387AD7-33B5-48E1-AB86-CEF848211D4F}"/>
          </ac:picMkLst>
        </pc:picChg>
        <pc:picChg chg="mod topLvl">
          <ac:chgData name="Patricia Ternes Dallagnollo" userId="9ce71c90-1080-4c1b-8aac-5a7eb5e31b2d" providerId="ADAL" clId="{603A9FC9-3C13-465B-9B99-E2338D1CD492}" dt="2023-04-04T13:11:16.587" v="58" actId="164"/>
          <ac:picMkLst>
            <pc:docMk/>
            <pc:sldMk cId="0" sldId="256"/>
            <ac:picMk id="7" creationId="{00000000-0000-0000-0000-000000000000}"/>
          </ac:picMkLst>
        </pc:picChg>
        <pc:picChg chg="add del mod">
          <ac:chgData name="Patricia Ternes Dallagnollo" userId="9ce71c90-1080-4c1b-8aac-5a7eb5e31b2d" providerId="ADAL" clId="{603A9FC9-3C13-465B-9B99-E2338D1CD492}" dt="2023-04-04T13:10:26.706" v="50" actId="478"/>
          <ac:picMkLst>
            <pc:docMk/>
            <pc:sldMk cId="0" sldId="256"/>
            <ac:picMk id="10" creationId="{7F2AE3EB-36D1-4708-855B-87BAEFE834AC}"/>
          </ac:picMkLst>
        </pc:picChg>
        <pc:picChg chg="mod topLvl">
          <ac:chgData name="Patricia Ternes Dallagnollo" userId="9ce71c90-1080-4c1b-8aac-5a7eb5e31b2d" providerId="ADAL" clId="{603A9FC9-3C13-465B-9B99-E2338D1CD492}" dt="2023-04-04T13:11:16.587" v="58" actId="164"/>
          <ac:picMkLst>
            <pc:docMk/>
            <pc:sldMk cId="0" sldId="256"/>
            <ac:picMk id="30" creationId="{00000000-0000-0000-0000-000000000000}"/>
          </ac:picMkLst>
        </pc:picChg>
        <pc:picChg chg="mod topLvl">
          <ac:chgData name="Patricia Ternes Dallagnollo" userId="9ce71c90-1080-4c1b-8aac-5a7eb5e31b2d" providerId="ADAL" clId="{603A9FC9-3C13-465B-9B99-E2338D1CD492}" dt="2023-04-04T13:11:16.587" v="58" actId="164"/>
          <ac:picMkLst>
            <pc:docMk/>
            <pc:sldMk cId="0" sldId="256"/>
            <ac:picMk id="33" creationId="{00000000-0000-0000-0000-000000000000}"/>
          </ac:picMkLst>
        </pc:picChg>
        <pc:picChg chg="mod topLvl">
          <ac:chgData name="Patricia Ternes Dallagnollo" userId="9ce71c90-1080-4c1b-8aac-5a7eb5e31b2d" providerId="ADAL" clId="{603A9FC9-3C13-465B-9B99-E2338D1CD492}" dt="2023-04-04T13:11:16.587" v="58" actId="164"/>
          <ac:picMkLst>
            <pc:docMk/>
            <pc:sldMk cId="0" sldId="256"/>
            <ac:picMk id="36" creationId="{00000000-0000-0000-0000-000000000000}"/>
          </ac:picMkLst>
        </pc:picChg>
        <pc:picChg chg="mod">
          <ac:chgData name="Patricia Ternes Dallagnollo" userId="9ce71c90-1080-4c1b-8aac-5a7eb5e31b2d" providerId="ADAL" clId="{603A9FC9-3C13-465B-9B99-E2338D1CD492}" dt="2023-04-04T13:07:39.928" v="18" actId="165"/>
          <ac:picMkLst>
            <pc:docMk/>
            <pc:sldMk cId="0" sldId="256"/>
            <ac:picMk id="53" creationId="{00000000-0000-0000-0000-000000000000}"/>
          </ac:picMkLst>
        </pc:picChg>
        <pc:picChg chg="mod">
          <ac:chgData name="Patricia Ternes Dallagnollo" userId="9ce71c90-1080-4c1b-8aac-5a7eb5e31b2d" providerId="ADAL" clId="{603A9FC9-3C13-465B-9B99-E2338D1CD492}" dt="2023-04-04T13:07:39.928" v="18" actId="165"/>
          <ac:picMkLst>
            <pc:docMk/>
            <pc:sldMk cId="0" sldId="256"/>
            <ac:picMk id="54" creationId="{00000000-0000-0000-0000-000000000000}"/>
          </ac:picMkLst>
        </pc:picChg>
        <pc:picChg chg="mod">
          <ac:chgData name="Patricia Ternes Dallagnollo" userId="9ce71c90-1080-4c1b-8aac-5a7eb5e31b2d" providerId="ADAL" clId="{603A9FC9-3C13-465B-9B99-E2338D1CD492}" dt="2023-04-04T13:07:39.928" v="18" actId="165"/>
          <ac:picMkLst>
            <pc:docMk/>
            <pc:sldMk cId="0" sldId="256"/>
            <ac:picMk id="55" creationId="{00000000-0000-0000-0000-000000000000}"/>
          </ac:picMkLst>
        </pc:picChg>
        <pc:picChg chg="mod">
          <ac:chgData name="Patricia Ternes Dallagnollo" userId="9ce71c90-1080-4c1b-8aac-5a7eb5e31b2d" providerId="ADAL" clId="{603A9FC9-3C13-465B-9B99-E2338D1CD492}" dt="2023-04-04T13:07:39.928" v="18" actId="165"/>
          <ac:picMkLst>
            <pc:docMk/>
            <pc:sldMk cId="0" sldId="256"/>
            <ac:picMk id="56" creationId="{00000000-0000-0000-0000-000000000000}"/>
          </ac:picMkLst>
        </pc:picChg>
        <pc:picChg chg="mod topLvl">
          <ac:chgData name="Patricia Ternes Dallagnollo" userId="9ce71c90-1080-4c1b-8aac-5a7eb5e31b2d" providerId="ADAL" clId="{603A9FC9-3C13-465B-9B99-E2338D1CD492}" dt="2023-04-04T13:11:16.587" v="58" actId="164"/>
          <ac:picMkLst>
            <pc:docMk/>
            <pc:sldMk cId="0" sldId="256"/>
            <ac:picMk id="62" creationId="{00000000-0000-0000-0000-000000000000}"/>
          </ac:picMkLst>
        </pc:picChg>
        <pc:picChg chg="mod">
          <ac:chgData name="Patricia Ternes Dallagnollo" userId="9ce71c90-1080-4c1b-8aac-5a7eb5e31b2d" providerId="ADAL" clId="{603A9FC9-3C13-465B-9B99-E2338D1CD492}" dt="2023-04-04T13:07:39.928" v="18" actId="165"/>
          <ac:picMkLst>
            <pc:docMk/>
            <pc:sldMk cId="0" sldId="256"/>
            <ac:picMk id="1024" creationId="{00000000-0000-0000-0000-000000000000}"/>
          </ac:picMkLst>
        </pc:picChg>
        <pc:picChg chg="mod">
          <ac:chgData name="Patricia Ternes Dallagnollo" userId="9ce71c90-1080-4c1b-8aac-5a7eb5e31b2d" providerId="ADAL" clId="{603A9FC9-3C13-465B-9B99-E2338D1CD492}" dt="2023-04-04T13:07:39.928" v="18" actId="165"/>
          <ac:picMkLst>
            <pc:docMk/>
            <pc:sldMk cId="0" sldId="256"/>
            <ac:picMk id="1025" creationId="{00000000-0000-0000-0000-000000000000}"/>
          </ac:picMkLst>
        </pc:picChg>
      </pc:sldChg>
      <pc:sldChg chg="ord">
        <pc:chgData name="Patricia Ternes Dallagnollo" userId="9ce71c90-1080-4c1b-8aac-5a7eb5e31b2d" providerId="ADAL" clId="{603A9FC9-3C13-465B-9B99-E2338D1CD492}" dt="2023-04-04T13:12:10.749" v="65"/>
        <pc:sldMkLst>
          <pc:docMk/>
          <pc:sldMk cId="171497299" sldId="257"/>
        </pc:sldMkLst>
      </pc:sldChg>
      <pc:sldChg chg="add del">
        <pc:chgData name="Patricia Ternes Dallagnollo" userId="9ce71c90-1080-4c1b-8aac-5a7eb5e31b2d" providerId="ADAL" clId="{603A9FC9-3C13-465B-9B99-E2338D1CD492}" dt="2023-04-04T13:07:32.362" v="17"/>
        <pc:sldMkLst>
          <pc:docMk/>
          <pc:sldMk cId="119387737" sldId="263"/>
        </pc:sldMkLst>
      </pc:sldChg>
      <pc:sldChg chg="add del">
        <pc:chgData name="Patricia Ternes Dallagnollo" userId="9ce71c90-1080-4c1b-8aac-5a7eb5e31b2d" providerId="ADAL" clId="{603A9FC9-3C13-465B-9B99-E2338D1CD492}" dt="2023-04-04T13:11:50.392" v="63" actId="47"/>
        <pc:sldMkLst>
          <pc:docMk/>
          <pc:sldMk cId="1056342332" sldId="263"/>
        </pc:sldMkLst>
      </pc:sldChg>
    </pc:docChg>
  </pc:docChgLst>
  <pc:docChgLst>
    <pc:chgData name="Patricia Ternes Dallagnollo" userId="9ce71c90-1080-4c1b-8aac-5a7eb5e31b2d" providerId="ADAL" clId="{724BC223-8F60-4EB8-BFD2-C3A770C293BF}"/>
    <pc:docChg chg="undo custSel addSld delSld modSld sldOrd addSection delSection modSection">
      <pc:chgData name="Patricia Ternes Dallagnollo" userId="9ce71c90-1080-4c1b-8aac-5a7eb5e31b2d" providerId="ADAL" clId="{724BC223-8F60-4EB8-BFD2-C3A770C293BF}" dt="2023-04-05T10:07:08.245" v="1444"/>
      <pc:docMkLst>
        <pc:docMk/>
      </pc:docMkLst>
      <pc:sldChg chg="del">
        <pc:chgData name="Patricia Ternes Dallagnollo" userId="9ce71c90-1080-4c1b-8aac-5a7eb5e31b2d" providerId="ADAL" clId="{724BC223-8F60-4EB8-BFD2-C3A770C293BF}" dt="2023-04-05T08:23:51.317" v="0" actId="2696"/>
        <pc:sldMkLst>
          <pc:docMk/>
          <pc:sldMk cId="0" sldId="256"/>
        </pc:sldMkLst>
      </pc:sldChg>
      <pc:sldChg chg="modSp mod">
        <pc:chgData name="Patricia Ternes Dallagnollo" userId="9ce71c90-1080-4c1b-8aac-5a7eb5e31b2d" providerId="ADAL" clId="{724BC223-8F60-4EB8-BFD2-C3A770C293BF}" dt="2023-04-05T09:40:51.673" v="1296" actId="20577"/>
        <pc:sldMkLst>
          <pc:docMk/>
          <pc:sldMk cId="171497299" sldId="257"/>
        </pc:sldMkLst>
        <pc:spChg chg="mod">
          <ac:chgData name="Patricia Ternes Dallagnollo" userId="9ce71c90-1080-4c1b-8aac-5a7eb5e31b2d" providerId="ADAL" clId="{724BC223-8F60-4EB8-BFD2-C3A770C293BF}" dt="2023-04-05T09:40:51.673" v="1296" actId="20577"/>
          <ac:spMkLst>
            <pc:docMk/>
            <pc:sldMk cId="171497299" sldId="257"/>
            <ac:spMk id="3" creationId="{00000000-0000-0000-0000-000000000000}"/>
          </ac:spMkLst>
        </pc:spChg>
      </pc:sldChg>
      <pc:sldChg chg="modSp mod">
        <pc:chgData name="Patricia Ternes Dallagnollo" userId="9ce71c90-1080-4c1b-8aac-5a7eb5e31b2d" providerId="ADAL" clId="{724BC223-8F60-4EB8-BFD2-C3A770C293BF}" dt="2023-04-05T10:04:15.660" v="1416" actId="948"/>
        <pc:sldMkLst>
          <pc:docMk/>
          <pc:sldMk cId="2258823530" sldId="258"/>
        </pc:sldMkLst>
        <pc:spChg chg="mod">
          <ac:chgData name="Patricia Ternes Dallagnollo" userId="9ce71c90-1080-4c1b-8aac-5a7eb5e31b2d" providerId="ADAL" clId="{724BC223-8F60-4EB8-BFD2-C3A770C293BF}" dt="2023-04-05T10:04:15.660" v="1416" actId="948"/>
          <ac:spMkLst>
            <pc:docMk/>
            <pc:sldMk cId="2258823530" sldId="258"/>
            <ac:spMk id="69" creationId="{00000000-0000-0000-0000-000000000000}"/>
          </ac:spMkLst>
        </pc:spChg>
      </pc:sldChg>
      <pc:sldChg chg="addSp modSp mod">
        <pc:chgData name="Patricia Ternes Dallagnollo" userId="9ce71c90-1080-4c1b-8aac-5a7eb5e31b2d" providerId="ADAL" clId="{724BC223-8F60-4EB8-BFD2-C3A770C293BF}" dt="2023-04-05T10:04:19.960" v="1417"/>
        <pc:sldMkLst>
          <pc:docMk/>
          <pc:sldMk cId="48395811" sldId="260"/>
        </pc:sldMkLst>
        <pc:spChg chg="mod">
          <ac:chgData name="Patricia Ternes Dallagnollo" userId="9ce71c90-1080-4c1b-8aac-5a7eb5e31b2d" providerId="ADAL" clId="{724BC223-8F60-4EB8-BFD2-C3A770C293BF}" dt="2023-04-05T10:03:52.505" v="1415" actId="20577"/>
          <ac:spMkLst>
            <pc:docMk/>
            <pc:sldMk cId="48395811" sldId="260"/>
            <ac:spMk id="23" creationId="{00000000-0000-0000-0000-000000000000}"/>
          </ac:spMkLst>
        </pc:spChg>
        <pc:spChg chg="add mod">
          <ac:chgData name="Patricia Ternes Dallagnollo" userId="9ce71c90-1080-4c1b-8aac-5a7eb5e31b2d" providerId="ADAL" clId="{724BC223-8F60-4EB8-BFD2-C3A770C293BF}" dt="2023-04-05T10:04:19.960" v="1417"/>
          <ac:spMkLst>
            <pc:docMk/>
            <pc:sldMk cId="48395811" sldId="260"/>
            <ac:spMk id="49" creationId="{2C0AB539-8C71-40E9-B97F-2ECFED7947BB}"/>
          </ac:spMkLst>
        </pc:spChg>
        <pc:spChg chg="add mod">
          <ac:chgData name="Patricia Ternes Dallagnollo" userId="9ce71c90-1080-4c1b-8aac-5a7eb5e31b2d" providerId="ADAL" clId="{724BC223-8F60-4EB8-BFD2-C3A770C293BF}" dt="2023-04-05T10:04:19.960" v="1417"/>
          <ac:spMkLst>
            <pc:docMk/>
            <pc:sldMk cId="48395811" sldId="260"/>
            <ac:spMk id="50" creationId="{07CEBF7E-5A1F-4FE6-BBD8-770A614C8B1C}"/>
          </ac:spMkLst>
        </pc:spChg>
      </pc:sldChg>
      <pc:sldChg chg="addSp delSp modSp mod">
        <pc:chgData name="Patricia Ternes Dallagnollo" userId="9ce71c90-1080-4c1b-8aac-5a7eb5e31b2d" providerId="ADAL" clId="{724BC223-8F60-4EB8-BFD2-C3A770C293BF}" dt="2023-04-05T08:56:24.273" v="542" actId="164"/>
        <pc:sldMkLst>
          <pc:docMk/>
          <pc:sldMk cId="3329274744" sldId="263"/>
        </pc:sldMkLst>
        <pc:spChg chg="add del mod">
          <ac:chgData name="Patricia Ternes Dallagnollo" userId="9ce71c90-1080-4c1b-8aac-5a7eb5e31b2d" providerId="ADAL" clId="{724BC223-8F60-4EB8-BFD2-C3A770C293BF}" dt="2023-04-05T08:30:16.310" v="67"/>
          <ac:spMkLst>
            <pc:docMk/>
            <pc:sldMk cId="3329274744" sldId="263"/>
            <ac:spMk id="6" creationId="{4BABAD49-A173-4EBC-B016-87D2F7847F73}"/>
          </ac:spMkLst>
        </pc:spChg>
        <pc:spChg chg="del mod topLvl">
          <ac:chgData name="Patricia Ternes Dallagnollo" userId="9ce71c90-1080-4c1b-8aac-5a7eb5e31b2d" providerId="ADAL" clId="{724BC223-8F60-4EB8-BFD2-C3A770C293BF}" dt="2023-04-05T08:45:20.527" v="300" actId="478"/>
          <ac:spMkLst>
            <pc:docMk/>
            <pc:sldMk cId="3329274744" sldId="263"/>
            <ac:spMk id="11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3.595" v="301" actId="478"/>
          <ac:spMkLst>
            <pc:docMk/>
            <pc:sldMk cId="3329274744" sldId="263"/>
            <ac:spMk id="13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0.527" v="300" actId="478"/>
          <ac:spMkLst>
            <pc:docMk/>
            <pc:sldMk cId="3329274744" sldId="263"/>
            <ac:spMk id="17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0.527" v="300" actId="478"/>
          <ac:spMkLst>
            <pc:docMk/>
            <pc:sldMk cId="3329274744" sldId="263"/>
            <ac:spMk id="18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5.843" v="302" actId="478"/>
          <ac:spMkLst>
            <pc:docMk/>
            <pc:sldMk cId="3329274744" sldId="263"/>
            <ac:spMk id="19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14.599" v="298" actId="478"/>
          <ac:spMkLst>
            <pc:docMk/>
            <pc:sldMk cId="3329274744" sldId="263"/>
            <ac:spMk id="20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0.527" v="300" actId="478"/>
          <ac:spMkLst>
            <pc:docMk/>
            <pc:sldMk cId="3329274744" sldId="263"/>
            <ac:spMk id="21" creationId="{00000000-0000-0000-0000-000000000000}"/>
          </ac:spMkLst>
        </pc:spChg>
        <pc:spChg chg="mod topLvl">
          <ac:chgData name="Patricia Ternes Dallagnollo" userId="9ce71c90-1080-4c1b-8aac-5a7eb5e31b2d" providerId="ADAL" clId="{724BC223-8F60-4EB8-BFD2-C3A770C293BF}" dt="2023-04-05T08:35:56.697" v="177" actId="164"/>
          <ac:spMkLst>
            <pc:docMk/>
            <pc:sldMk cId="3329274744" sldId="263"/>
            <ac:spMk id="22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3.595" v="301" actId="478"/>
          <ac:spMkLst>
            <pc:docMk/>
            <pc:sldMk cId="3329274744" sldId="263"/>
            <ac:spMk id="37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5.843" v="302" actId="478"/>
          <ac:spMkLst>
            <pc:docMk/>
            <pc:sldMk cId="3329274744" sldId="263"/>
            <ac:spMk id="38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17.790" v="299" actId="478"/>
          <ac:spMkLst>
            <pc:docMk/>
            <pc:sldMk cId="3329274744" sldId="263"/>
            <ac:spMk id="39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0.527" v="300" actId="478"/>
          <ac:spMkLst>
            <pc:docMk/>
            <pc:sldMk cId="3329274744" sldId="263"/>
            <ac:spMk id="40" creationId="{00000000-0000-0000-0000-000000000000}"/>
          </ac:spMkLst>
        </pc:spChg>
        <pc:spChg chg="mod topLvl">
          <ac:chgData name="Patricia Ternes Dallagnollo" userId="9ce71c90-1080-4c1b-8aac-5a7eb5e31b2d" providerId="ADAL" clId="{724BC223-8F60-4EB8-BFD2-C3A770C293BF}" dt="2023-04-05T08:35:56.697" v="177" actId="164"/>
          <ac:spMkLst>
            <pc:docMk/>
            <pc:sldMk cId="3329274744" sldId="263"/>
            <ac:spMk id="41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0.527" v="300" actId="478"/>
          <ac:spMkLst>
            <pc:docMk/>
            <pc:sldMk cId="3329274744" sldId="263"/>
            <ac:spMk id="57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0.527" v="300" actId="478"/>
          <ac:spMkLst>
            <pc:docMk/>
            <pc:sldMk cId="3329274744" sldId="263"/>
            <ac:spMk id="58" creationId="{00000000-0000-0000-0000-000000000000}"/>
          </ac:spMkLst>
        </pc:spChg>
        <pc:spChg chg="del mod topLvl">
          <ac:chgData name="Patricia Ternes Dallagnollo" userId="9ce71c90-1080-4c1b-8aac-5a7eb5e31b2d" providerId="ADAL" clId="{724BC223-8F60-4EB8-BFD2-C3A770C293BF}" dt="2023-04-05T08:45:20.527" v="300" actId="478"/>
          <ac:spMkLst>
            <pc:docMk/>
            <pc:sldMk cId="3329274744" sldId="263"/>
            <ac:spMk id="59" creationId="{00000000-0000-0000-0000-000000000000}"/>
          </ac:spMkLst>
        </pc:spChg>
        <pc:spChg chg="del">
          <ac:chgData name="Patricia Ternes Dallagnollo" userId="9ce71c90-1080-4c1b-8aac-5a7eb5e31b2d" providerId="ADAL" clId="{724BC223-8F60-4EB8-BFD2-C3A770C293BF}" dt="2023-04-05T08:24:31.744" v="4" actId="478"/>
          <ac:spMkLst>
            <pc:docMk/>
            <pc:sldMk cId="3329274744" sldId="263"/>
            <ac:spMk id="60" creationId="{29BD0F1A-78D3-4B1E-B47A-9969D653B843}"/>
          </ac:spMkLst>
        </pc:spChg>
        <pc:spChg chg="del mod topLvl">
          <ac:chgData name="Patricia Ternes Dallagnollo" userId="9ce71c90-1080-4c1b-8aac-5a7eb5e31b2d" providerId="ADAL" clId="{724BC223-8F60-4EB8-BFD2-C3A770C293BF}" dt="2023-04-05T08:24:36.597" v="6" actId="478"/>
          <ac:spMkLst>
            <pc:docMk/>
            <pc:sldMk cId="3329274744" sldId="263"/>
            <ac:spMk id="63" creationId="{7E82ED67-64B3-4E35-BED0-D1D8D59248EE}"/>
          </ac:spMkLst>
        </pc:spChg>
        <pc:spChg chg="del topLvl">
          <ac:chgData name="Patricia Ternes Dallagnollo" userId="9ce71c90-1080-4c1b-8aac-5a7eb5e31b2d" providerId="ADAL" clId="{724BC223-8F60-4EB8-BFD2-C3A770C293BF}" dt="2023-04-05T08:24:39.184" v="7" actId="478"/>
          <ac:spMkLst>
            <pc:docMk/>
            <pc:sldMk cId="3329274744" sldId="263"/>
            <ac:spMk id="64" creationId="{56FDD628-1781-4820-A03B-8520D0F6F2BC}"/>
          </ac:spMkLst>
        </pc:spChg>
        <pc:spChg chg="mod">
          <ac:chgData name="Patricia Ternes Dallagnollo" userId="9ce71c90-1080-4c1b-8aac-5a7eb5e31b2d" providerId="ADAL" clId="{724BC223-8F60-4EB8-BFD2-C3A770C293BF}" dt="2023-04-05T08:30:31.263" v="70"/>
          <ac:spMkLst>
            <pc:docMk/>
            <pc:sldMk cId="3329274744" sldId="263"/>
            <ac:spMk id="66" creationId="{5DBFC288-A457-48C2-8A1D-80D87A6297C9}"/>
          </ac:spMkLst>
        </pc:spChg>
        <pc:spChg chg="mod">
          <ac:chgData name="Patricia Ternes Dallagnollo" userId="9ce71c90-1080-4c1b-8aac-5a7eb5e31b2d" providerId="ADAL" clId="{724BC223-8F60-4EB8-BFD2-C3A770C293BF}" dt="2023-04-05T08:30:37.867" v="72" actId="20577"/>
          <ac:spMkLst>
            <pc:docMk/>
            <pc:sldMk cId="3329274744" sldId="263"/>
            <ac:spMk id="68" creationId="{4772AC7D-A619-4CE2-A6A4-A04F6912BC85}"/>
          </ac:spMkLst>
        </pc:spChg>
        <pc:spChg chg="mod">
          <ac:chgData name="Patricia Ternes Dallagnollo" userId="9ce71c90-1080-4c1b-8aac-5a7eb5e31b2d" providerId="ADAL" clId="{724BC223-8F60-4EB8-BFD2-C3A770C293BF}" dt="2023-04-05T08:32:48.169" v="94"/>
          <ac:spMkLst>
            <pc:docMk/>
            <pc:sldMk cId="3329274744" sldId="263"/>
            <ac:spMk id="70" creationId="{C5E70861-ABDD-4716-A41D-CDE4EF352332}"/>
          </ac:spMkLst>
        </pc:spChg>
        <pc:spChg chg="mod">
          <ac:chgData name="Patricia Ternes Dallagnollo" userId="9ce71c90-1080-4c1b-8aac-5a7eb5e31b2d" providerId="ADAL" clId="{724BC223-8F60-4EB8-BFD2-C3A770C293BF}" dt="2023-04-05T08:32:48.169" v="94"/>
          <ac:spMkLst>
            <pc:docMk/>
            <pc:sldMk cId="3329274744" sldId="263"/>
            <ac:spMk id="72" creationId="{68C05124-053B-4824-A5CB-366BE39A56AA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73" creationId="{00000000-0000-0000-0000-000000000000}"/>
          </ac:spMkLst>
        </pc:spChg>
        <pc:spChg chg="add del mod">
          <ac:chgData name="Patricia Ternes Dallagnollo" userId="9ce71c90-1080-4c1b-8aac-5a7eb5e31b2d" providerId="ADAL" clId="{724BC223-8F60-4EB8-BFD2-C3A770C293BF}" dt="2023-04-05T08:35:47.465" v="174" actId="478"/>
          <ac:spMkLst>
            <pc:docMk/>
            <pc:sldMk cId="3329274744" sldId="263"/>
            <ac:spMk id="74" creationId="{F93FF3FA-D441-4572-926C-B2ED67B4C0C5}"/>
          </ac:spMkLst>
        </pc:spChg>
        <pc:spChg chg="add del mod">
          <ac:chgData name="Patricia Ternes Dallagnollo" userId="9ce71c90-1080-4c1b-8aac-5a7eb5e31b2d" providerId="ADAL" clId="{724BC223-8F60-4EB8-BFD2-C3A770C293BF}" dt="2023-04-05T08:35:47.465" v="174" actId="478"/>
          <ac:spMkLst>
            <pc:docMk/>
            <pc:sldMk cId="3329274744" sldId="263"/>
            <ac:spMk id="76" creationId="{38023EEC-4366-485C-AFC8-C3BA49EE525F}"/>
          </ac:spMkLst>
        </pc:spChg>
        <pc:spChg chg="add del mod">
          <ac:chgData name="Patricia Ternes Dallagnollo" userId="9ce71c90-1080-4c1b-8aac-5a7eb5e31b2d" providerId="ADAL" clId="{724BC223-8F60-4EB8-BFD2-C3A770C293BF}" dt="2023-04-05T08:34:51.952" v="102"/>
          <ac:spMkLst>
            <pc:docMk/>
            <pc:sldMk cId="3329274744" sldId="263"/>
            <ac:spMk id="77" creationId="{60B834C0-5677-4078-BEF4-2FBAFF32FE02}"/>
          </ac:spMkLst>
        </pc:spChg>
        <pc:spChg chg="add del mod">
          <ac:chgData name="Patricia Ternes Dallagnollo" userId="9ce71c90-1080-4c1b-8aac-5a7eb5e31b2d" providerId="ADAL" clId="{724BC223-8F60-4EB8-BFD2-C3A770C293BF}" dt="2023-04-05T08:34:51.952" v="102"/>
          <ac:spMkLst>
            <pc:docMk/>
            <pc:sldMk cId="3329274744" sldId="263"/>
            <ac:spMk id="79" creationId="{36819BA3-5A44-4B90-B33D-363D58F12AAD}"/>
          </ac:spMkLst>
        </pc:spChg>
        <pc:spChg chg="add del mod">
          <ac:chgData name="Patricia Ternes Dallagnollo" userId="9ce71c90-1080-4c1b-8aac-5a7eb5e31b2d" providerId="ADAL" clId="{724BC223-8F60-4EB8-BFD2-C3A770C293BF}" dt="2023-04-05T08:35:51.287" v="176" actId="478"/>
          <ac:spMkLst>
            <pc:docMk/>
            <pc:sldMk cId="3329274744" sldId="263"/>
            <ac:spMk id="80" creationId="{E83C0C9A-C760-4CF3-91FE-1ED0BC280A37}"/>
          </ac:spMkLst>
        </pc:spChg>
        <pc:spChg chg="add del mod">
          <ac:chgData name="Patricia Ternes Dallagnollo" userId="9ce71c90-1080-4c1b-8aac-5a7eb5e31b2d" providerId="ADAL" clId="{724BC223-8F60-4EB8-BFD2-C3A770C293BF}" dt="2023-04-05T08:35:51.287" v="176" actId="478"/>
          <ac:spMkLst>
            <pc:docMk/>
            <pc:sldMk cId="3329274744" sldId="263"/>
            <ac:spMk id="82" creationId="{7F615166-8A04-435D-9D30-8CD8C76957F7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84" creationId="{00000000-0000-0000-0000-0000000000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85" creationId="{00000000-0000-0000-0000-000000000000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86" creationId="{12E52395-C7C4-4AAB-9DDC-477306C9B5B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88" creationId="{00000000-0000-0000-0000-0000000000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89" creationId="{00000000-0000-0000-0000-0000000000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90" creationId="{00000000-0000-0000-0000-0000000000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91" creationId="{00000000-0000-0000-0000-0000000000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92" creationId="{00000000-0000-0000-0000-0000000000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93" creationId="{00000000-0000-0000-0000-000000000000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94" creationId="{A37541FF-36AD-4640-8CA1-5D9ED7E48B7A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96" creationId="{43440426-3C99-4176-836F-BA985B307B2D}"/>
          </ac:spMkLst>
        </pc:spChg>
        <pc:spChg chg="del mod">
          <ac:chgData name="Patricia Ternes Dallagnollo" userId="9ce71c90-1080-4c1b-8aac-5a7eb5e31b2d" providerId="ADAL" clId="{724BC223-8F60-4EB8-BFD2-C3A770C293BF}" dt="2023-04-05T08:38:59.001" v="209" actId="478"/>
          <ac:spMkLst>
            <pc:docMk/>
            <pc:sldMk cId="3329274744" sldId="263"/>
            <ac:spMk id="98" creationId="{00C7E8C8-0B76-4E08-9A32-0D76DE961725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00" creationId="{07AA6631-2A57-4D08-9DA2-E87AF49B6E7D}"/>
          </ac:spMkLst>
        </pc:spChg>
        <pc:spChg chg="del mod">
          <ac:chgData name="Patricia Ternes Dallagnollo" userId="9ce71c90-1080-4c1b-8aac-5a7eb5e31b2d" providerId="ADAL" clId="{724BC223-8F60-4EB8-BFD2-C3A770C293BF}" dt="2023-04-05T08:40:56.911" v="232" actId="478"/>
          <ac:spMkLst>
            <pc:docMk/>
            <pc:sldMk cId="3329274744" sldId="263"/>
            <ac:spMk id="102" creationId="{66D0B2B4-5E95-4F77-A96D-CD555DF9689F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04" creationId="{67408CA6-8871-413B-8F55-1A48B815D30E}"/>
          </ac:spMkLst>
        </pc:spChg>
        <pc:spChg chg="del mod topLvl">
          <ac:chgData name="Patricia Ternes Dallagnollo" userId="9ce71c90-1080-4c1b-8aac-5a7eb5e31b2d" providerId="ADAL" clId="{724BC223-8F60-4EB8-BFD2-C3A770C293BF}" dt="2023-04-05T08:41:52.264" v="245" actId="478"/>
          <ac:spMkLst>
            <pc:docMk/>
            <pc:sldMk cId="3329274744" sldId="263"/>
            <ac:spMk id="106" creationId="{E5B02361-CF3C-44CD-AAF0-287128D12611}"/>
          </ac:spMkLst>
        </pc:spChg>
        <pc:spChg chg="add del mod">
          <ac:chgData name="Patricia Ternes Dallagnollo" userId="9ce71c90-1080-4c1b-8aac-5a7eb5e31b2d" providerId="ADAL" clId="{724BC223-8F60-4EB8-BFD2-C3A770C293BF}" dt="2023-04-05T08:38:55.472" v="208"/>
          <ac:spMkLst>
            <pc:docMk/>
            <pc:sldMk cId="3329274744" sldId="263"/>
            <ac:spMk id="107" creationId="{0D179C31-E5E2-4C7F-B4EF-7A89F08438AA}"/>
          </ac:spMkLst>
        </pc:spChg>
        <pc:spChg chg="add 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08" creationId="{8EA5BF4A-A159-475C-BB6D-1DFEF9CE9495}"/>
          </ac:spMkLst>
        </pc:spChg>
        <pc:spChg chg="add 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09" creationId="{84C8DC37-09C7-46A8-9A3F-2C1EC77578BA}"/>
          </ac:spMkLst>
        </pc:spChg>
        <pc:spChg chg="add 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10" creationId="{5FF33269-1420-4AC0-AA9A-B274B9152287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12" creationId="{B0AEC645-17C7-47C1-AFD8-F2B728BE7C33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14" creationId="{9ECC3713-C990-4CD8-B854-7DE9EA541C29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16" creationId="{654ECBF4-6668-4C59-BD1F-C7D12495755E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18" creationId="{E350DDF8-4A4E-4D6A-9A3E-ACCB25F8AC9E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21" creationId="{4A95530C-33B0-4A8C-8976-435E8C3F7EDA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23" creationId="{AAD1908B-C116-4B13-B100-5226EDE674C8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26" creationId="{B1E9AA2D-DE5B-4F46-85B4-B685E5C3FE23}"/>
          </ac:spMkLst>
        </pc:spChg>
        <pc:spChg chg="mod topLvl">
          <ac:chgData name="Patricia Ternes Dallagnollo" userId="9ce71c90-1080-4c1b-8aac-5a7eb5e31b2d" providerId="ADAL" clId="{724BC223-8F60-4EB8-BFD2-C3A770C293BF}" dt="2023-04-05T08:56:24.273" v="542" actId="164"/>
          <ac:spMkLst>
            <pc:docMk/>
            <pc:sldMk cId="3329274744" sldId="263"/>
            <ac:spMk id="128" creationId="{A2174B9A-5206-4766-B2EF-FAFC05EC8D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1028" creationId="{00000000-0000-0000-0000-0000000000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1029" creationId="{00000000-0000-0000-0000-0000000000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1032" creationId="{00000000-0000-0000-0000-000000000000}"/>
          </ac:spMkLst>
        </pc:spChg>
        <pc:spChg chg="mod">
          <ac:chgData name="Patricia Ternes Dallagnollo" userId="9ce71c90-1080-4c1b-8aac-5a7eb5e31b2d" providerId="ADAL" clId="{724BC223-8F60-4EB8-BFD2-C3A770C293BF}" dt="2023-04-05T08:24:45.477" v="8" actId="165"/>
          <ac:spMkLst>
            <pc:docMk/>
            <pc:sldMk cId="3329274744" sldId="263"/>
            <ac:spMk id="1034" creationId="{00000000-0000-0000-0000-000000000000}"/>
          </ac:spMkLst>
        </pc:spChg>
        <pc:spChg chg="mod topLvl">
          <ac:chgData name="Patricia Ternes Dallagnollo" userId="9ce71c90-1080-4c1b-8aac-5a7eb5e31b2d" providerId="ADAL" clId="{724BC223-8F60-4EB8-BFD2-C3A770C293BF}" dt="2023-04-05T08:49:15.476" v="455" actId="1076"/>
          <ac:spMkLst>
            <pc:docMk/>
            <pc:sldMk cId="3329274744" sldId="263"/>
            <ac:spMk id="1036" creationId="{00000000-0000-0000-0000-000000000000}"/>
          </ac:spMkLst>
        </pc:spChg>
        <pc:grpChg chg="add del mod">
          <ac:chgData name="Patricia Ternes Dallagnollo" userId="9ce71c90-1080-4c1b-8aac-5a7eb5e31b2d" providerId="ADAL" clId="{724BC223-8F60-4EB8-BFD2-C3A770C293BF}" dt="2023-04-05T08:32:05.732" v="79" actId="165"/>
          <ac:grpSpMkLst>
            <pc:docMk/>
            <pc:sldMk cId="3329274744" sldId="263"/>
            <ac:grpSpMk id="4" creationId="{1EC35C55-5987-47D5-BF26-E448561050CF}"/>
          </ac:grpSpMkLst>
        </pc:grpChg>
        <pc:grpChg chg="del mod topLvl">
          <ac:chgData name="Patricia Ternes Dallagnollo" userId="9ce71c90-1080-4c1b-8aac-5a7eb5e31b2d" providerId="ADAL" clId="{724BC223-8F60-4EB8-BFD2-C3A770C293BF}" dt="2023-04-05T08:29:03.892" v="54" actId="165"/>
          <ac:grpSpMkLst>
            <pc:docMk/>
            <pc:sldMk cId="3329274744" sldId="263"/>
            <ac:grpSpMk id="5" creationId="{79CA7FE8-B589-470D-9D25-D35706C56589}"/>
          </ac:grpSpMkLst>
        </pc:grpChg>
        <pc:grpChg chg="del">
          <ac:chgData name="Patricia Ternes Dallagnollo" userId="9ce71c90-1080-4c1b-8aac-5a7eb5e31b2d" providerId="ADAL" clId="{724BC223-8F60-4EB8-BFD2-C3A770C293BF}" dt="2023-04-05T08:24:09.165" v="1" actId="478"/>
          <ac:grpSpMkLst>
            <pc:docMk/>
            <pc:sldMk cId="3329274744" sldId="263"/>
            <ac:grpSpMk id="8" creationId="{00000000-0000-0000-0000-000000000000}"/>
          </ac:grpSpMkLst>
        </pc:grpChg>
        <pc:grpChg chg="del mod topLvl">
          <ac:chgData name="Patricia Ternes Dallagnollo" userId="9ce71c90-1080-4c1b-8aac-5a7eb5e31b2d" providerId="ADAL" clId="{724BC223-8F60-4EB8-BFD2-C3A770C293BF}" dt="2023-04-05T08:45:20.527" v="300" actId="478"/>
          <ac:grpSpMkLst>
            <pc:docMk/>
            <pc:sldMk cId="3329274744" sldId="263"/>
            <ac:grpSpMk id="9" creationId="{00000000-0000-0000-0000-000000000000}"/>
          </ac:grpSpMkLst>
        </pc:grpChg>
        <pc:grpChg chg="add del mod">
          <ac:chgData name="Patricia Ternes Dallagnollo" userId="9ce71c90-1080-4c1b-8aac-5a7eb5e31b2d" providerId="ADAL" clId="{724BC223-8F60-4EB8-BFD2-C3A770C293BF}" dt="2023-04-05T08:32:59.301" v="96" actId="165"/>
          <ac:grpSpMkLst>
            <pc:docMk/>
            <pc:sldMk cId="3329274744" sldId="263"/>
            <ac:grpSpMk id="12" creationId="{D525A7DE-74EF-4CC8-A711-32237DD1AACB}"/>
          </ac:grpSpMkLst>
        </pc:grpChg>
        <pc:grpChg chg="add del mod">
          <ac:chgData name="Patricia Ternes Dallagnollo" userId="9ce71c90-1080-4c1b-8aac-5a7eb5e31b2d" providerId="ADAL" clId="{724BC223-8F60-4EB8-BFD2-C3A770C293BF}" dt="2023-04-05T08:37:19.295" v="196" actId="478"/>
          <ac:grpSpMkLst>
            <pc:docMk/>
            <pc:sldMk cId="3329274744" sldId="263"/>
            <ac:grpSpMk id="14" creationId="{A9EBF81F-F452-47C2-ADD3-A6229B7DD2A7}"/>
          </ac:grpSpMkLst>
        </pc:grpChg>
        <pc:grpChg chg="del">
          <ac:chgData name="Patricia Ternes Dallagnollo" userId="9ce71c90-1080-4c1b-8aac-5a7eb5e31b2d" providerId="ADAL" clId="{724BC223-8F60-4EB8-BFD2-C3A770C293BF}" dt="2023-04-05T08:24:45.477" v="8" actId="165"/>
          <ac:grpSpMkLst>
            <pc:docMk/>
            <pc:sldMk cId="3329274744" sldId="263"/>
            <ac:grpSpMk id="15" creationId="{BD65F816-E82F-4F3F-87A0-6A6D12724053}"/>
          </ac:grpSpMkLst>
        </pc:grpChg>
        <pc:grpChg chg="add del mod topLvl">
          <ac:chgData name="Patricia Ternes Dallagnollo" userId="9ce71c90-1080-4c1b-8aac-5a7eb5e31b2d" providerId="ADAL" clId="{724BC223-8F60-4EB8-BFD2-C3A770C293BF}" dt="2023-04-05T08:56:24.273" v="542" actId="164"/>
          <ac:grpSpMkLst>
            <pc:docMk/>
            <pc:sldMk cId="3329274744" sldId="263"/>
            <ac:grpSpMk id="16" creationId="{4E460D13-F490-467A-B635-54909EEDCB32}"/>
          </ac:grpSpMkLst>
        </pc:grpChg>
        <pc:grpChg chg="add del mod topLvl">
          <ac:chgData name="Patricia Ternes Dallagnollo" userId="9ce71c90-1080-4c1b-8aac-5a7eb5e31b2d" providerId="ADAL" clId="{724BC223-8F60-4EB8-BFD2-C3A770C293BF}" dt="2023-04-05T08:56:24.273" v="542" actId="164"/>
          <ac:grpSpMkLst>
            <pc:docMk/>
            <pc:sldMk cId="3329274744" sldId="263"/>
            <ac:grpSpMk id="23" creationId="{6F93F2A4-28B8-4C9B-8142-A324F88D9558}"/>
          </ac:grpSpMkLst>
        </pc:grpChg>
        <pc:grpChg chg="add del mod topLvl">
          <ac:chgData name="Patricia Ternes Dallagnollo" userId="9ce71c90-1080-4c1b-8aac-5a7eb5e31b2d" providerId="ADAL" clId="{724BC223-8F60-4EB8-BFD2-C3A770C293BF}" dt="2023-04-05T08:56:24.273" v="542" actId="164"/>
          <ac:grpSpMkLst>
            <pc:docMk/>
            <pc:sldMk cId="3329274744" sldId="263"/>
            <ac:grpSpMk id="24" creationId="{BCCE3591-6025-4C89-BF29-5C0AAC6F0134}"/>
          </ac:grpSpMkLst>
        </pc:grpChg>
        <pc:grpChg chg="add del mod topLvl">
          <ac:chgData name="Patricia Ternes Dallagnollo" userId="9ce71c90-1080-4c1b-8aac-5a7eb5e31b2d" providerId="ADAL" clId="{724BC223-8F60-4EB8-BFD2-C3A770C293BF}" dt="2023-04-05T08:56:24.273" v="542" actId="164"/>
          <ac:grpSpMkLst>
            <pc:docMk/>
            <pc:sldMk cId="3329274744" sldId="263"/>
            <ac:grpSpMk id="25" creationId="{B4B6FD16-6AAE-4AD6-8685-85AE40903943}"/>
          </ac:grpSpMkLst>
        </pc:grpChg>
        <pc:grpChg chg="add del mod">
          <ac:chgData name="Patricia Ternes Dallagnollo" userId="9ce71c90-1080-4c1b-8aac-5a7eb5e31b2d" providerId="ADAL" clId="{724BC223-8F60-4EB8-BFD2-C3A770C293BF}" dt="2023-04-05T08:56:24.273" v="542" actId="164"/>
          <ac:grpSpMkLst>
            <pc:docMk/>
            <pc:sldMk cId="3329274744" sldId="263"/>
            <ac:grpSpMk id="26" creationId="{5CB05EDF-7329-4685-9BF0-D9A372FA751E}"/>
          </ac:grpSpMkLst>
        </pc:grpChg>
        <pc:grpChg chg="del">
          <ac:chgData name="Patricia Ternes Dallagnollo" userId="9ce71c90-1080-4c1b-8aac-5a7eb5e31b2d" providerId="ADAL" clId="{724BC223-8F60-4EB8-BFD2-C3A770C293BF}" dt="2023-04-05T08:24:36.597" v="6" actId="478"/>
          <ac:grpSpMkLst>
            <pc:docMk/>
            <pc:sldMk cId="3329274744" sldId="263"/>
            <ac:grpSpMk id="61" creationId="{83BBE1B8-798B-4545-8994-863C1A9B0A64}"/>
          </ac:grpSpMkLst>
        </pc:grpChg>
        <pc:grpChg chg="add del mod">
          <ac:chgData name="Patricia Ternes Dallagnollo" userId="9ce71c90-1080-4c1b-8aac-5a7eb5e31b2d" providerId="ADAL" clId="{724BC223-8F60-4EB8-BFD2-C3A770C293BF}" dt="2023-04-05T08:31:46.974" v="77" actId="478"/>
          <ac:grpSpMkLst>
            <pc:docMk/>
            <pc:sldMk cId="3329274744" sldId="263"/>
            <ac:grpSpMk id="65" creationId="{C1F16D58-6D2E-4230-955A-D88F8EBE2B7C}"/>
          </ac:grpSpMkLst>
        </pc:grpChg>
        <pc:grpChg chg="add del mod">
          <ac:chgData name="Patricia Ternes Dallagnollo" userId="9ce71c90-1080-4c1b-8aac-5a7eb5e31b2d" providerId="ADAL" clId="{724BC223-8F60-4EB8-BFD2-C3A770C293BF}" dt="2023-04-05T08:32:55.295" v="95" actId="478"/>
          <ac:grpSpMkLst>
            <pc:docMk/>
            <pc:sldMk cId="3329274744" sldId="263"/>
            <ac:grpSpMk id="69" creationId="{6570FCE5-D9E3-4D57-9690-FECC287A8B9C}"/>
          </ac:grpSpMkLst>
        </pc:grpChg>
        <pc:grpChg chg="add del mod">
          <ac:chgData name="Patricia Ternes Dallagnollo" userId="9ce71c90-1080-4c1b-8aac-5a7eb5e31b2d" providerId="ADAL" clId="{724BC223-8F60-4EB8-BFD2-C3A770C293BF}" dt="2023-04-05T08:41:31.462" v="242" actId="165"/>
          <ac:grpSpMkLst>
            <pc:docMk/>
            <pc:sldMk cId="3329274744" sldId="263"/>
            <ac:grpSpMk id="83" creationId="{791B5864-281B-44E9-9CAE-EE450103E77C}"/>
          </ac:grpSpMkLst>
        </pc:grpChg>
        <pc:grpChg chg="add del mod">
          <ac:chgData name="Patricia Ternes Dallagnollo" userId="9ce71c90-1080-4c1b-8aac-5a7eb5e31b2d" providerId="ADAL" clId="{724BC223-8F60-4EB8-BFD2-C3A770C293BF}" dt="2023-04-05T08:41:31.462" v="242" actId="165"/>
          <ac:grpSpMkLst>
            <pc:docMk/>
            <pc:sldMk cId="3329274744" sldId="263"/>
            <ac:grpSpMk id="95" creationId="{2A16D716-DB53-40F0-AEE8-530CE3832008}"/>
          </ac:grpSpMkLst>
        </pc:grpChg>
        <pc:grpChg chg="add del mod">
          <ac:chgData name="Patricia Ternes Dallagnollo" userId="9ce71c90-1080-4c1b-8aac-5a7eb5e31b2d" providerId="ADAL" clId="{724BC223-8F60-4EB8-BFD2-C3A770C293BF}" dt="2023-04-05T08:41:31.462" v="242" actId="165"/>
          <ac:grpSpMkLst>
            <pc:docMk/>
            <pc:sldMk cId="3329274744" sldId="263"/>
            <ac:grpSpMk id="99" creationId="{A654CF16-55B2-48FF-AB77-B1CDB1ED972E}"/>
          </ac:grpSpMkLst>
        </pc:grpChg>
        <pc:grpChg chg="add del mod">
          <ac:chgData name="Patricia Ternes Dallagnollo" userId="9ce71c90-1080-4c1b-8aac-5a7eb5e31b2d" providerId="ADAL" clId="{724BC223-8F60-4EB8-BFD2-C3A770C293BF}" dt="2023-04-05T08:41:31.462" v="242" actId="165"/>
          <ac:grpSpMkLst>
            <pc:docMk/>
            <pc:sldMk cId="3329274744" sldId="263"/>
            <ac:grpSpMk id="103" creationId="{86F31086-04DA-425F-BDE5-0291D7C4E555}"/>
          </ac:grpSpMkLst>
        </pc:grpChg>
        <pc:grpChg chg="add del mod topLvl">
          <ac:chgData name="Patricia Ternes Dallagnollo" userId="9ce71c90-1080-4c1b-8aac-5a7eb5e31b2d" providerId="ADAL" clId="{724BC223-8F60-4EB8-BFD2-C3A770C293BF}" dt="2023-04-05T08:56:24.273" v="542" actId="164"/>
          <ac:grpSpMkLst>
            <pc:docMk/>
            <pc:sldMk cId="3329274744" sldId="263"/>
            <ac:grpSpMk id="111" creationId="{0FBB63D1-DA88-4EC1-987D-C7ACDDA758C4}"/>
          </ac:grpSpMkLst>
        </pc:grpChg>
        <pc:grpChg chg="add del mod topLvl">
          <ac:chgData name="Patricia Ternes Dallagnollo" userId="9ce71c90-1080-4c1b-8aac-5a7eb5e31b2d" providerId="ADAL" clId="{724BC223-8F60-4EB8-BFD2-C3A770C293BF}" dt="2023-04-05T08:56:24.273" v="542" actId="164"/>
          <ac:grpSpMkLst>
            <pc:docMk/>
            <pc:sldMk cId="3329274744" sldId="263"/>
            <ac:grpSpMk id="115" creationId="{585F15EC-C72D-486E-8631-63C29889C3EF}"/>
          </ac:grpSpMkLst>
        </pc:grpChg>
        <pc:grpChg chg="add del mod topLvl">
          <ac:chgData name="Patricia Ternes Dallagnollo" userId="9ce71c90-1080-4c1b-8aac-5a7eb5e31b2d" providerId="ADAL" clId="{724BC223-8F60-4EB8-BFD2-C3A770C293BF}" dt="2023-04-05T08:56:24.273" v="542" actId="164"/>
          <ac:grpSpMkLst>
            <pc:docMk/>
            <pc:sldMk cId="3329274744" sldId="263"/>
            <ac:grpSpMk id="120" creationId="{FFED26FD-908F-42E0-AA25-63E4D0D63C2A}"/>
          </ac:grpSpMkLst>
        </pc:grpChg>
        <pc:grpChg chg="add del mod topLvl">
          <ac:chgData name="Patricia Ternes Dallagnollo" userId="9ce71c90-1080-4c1b-8aac-5a7eb5e31b2d" providerId="ADAL" clId="{724BC223-8F60-4EB8-BFD2-C3A770C293BF}" dt="2023-04-05T08:56:24.273" v="542" actId="164"/>
          <ac:grpSpMkLst>
            <pc:docMk/>
            <pc:sldMk cId="3329274744" sldId="263"/>
            <ac:grpSpMk id="125" creationId="{F7F8A2B5-D768-48A3-8FAC-174426006605}"/>
          </ac:grpSpMkLst>
        </pc:grpChg>
        <pc:grpChg chg="mod">
          <ac:chgData name="Patricia Ternes Dallagnollo" userId="9ce71c90-1080-4c1b-8aac-5a7eb5e31b2d" providerId="ADAL" clId="{724BC223-8F60-4EB8-BFD2-C3A770C293BF}" dt="2023-04-05T08:24:45.477" v="8" actId="165"/>
          <ac:grpSpMkLst>
            <pc:docMk/>
            <pc:sldMk cId="3329274744" sldId="263"/>
            <ac:grpSpMk id="1033" creationId="{00000000-0000-0000-0000-000000000000}"/>
          </ac:grpSpMkLst>
        </pc:grpChg>
        <pc:grpChg chg="del mod topLvl">
          <ac:chgData name="Patricia Ternes Dallagnollo" userId="9ce71c90-1080-4c1b-8aac-5a7eb5e31b2d" providerId="ADAL" clId="{724BC223-8F60-4EB8-BFD2-C3A770C293BF}" dt="2023-04-05T08:45:20.527" v="300" actId="478"/>
          <ac:grpSpMkLst>
            <pc:docMk/>
            <pc:sldMk cId="3329274744" sldId="263"/>
            <ac:grpSpMk id="1035" creationId="{00000000-0000-0000-0000-000000000000}"/>
          </ac:grpSpMkLst>
        </pc:grpChg>
        <pc:picChg chg="add del mod">
          <ac:chgData name="Patricia Ternes Dallagnollo" userId="9ce71c90-1080-4c1b-8aac-5a7eb5e31b2d" providerId="ADAL" clId="{724BC223-8F60-4EB8-BFD2-C3A770C293BF}" dt="2023-04-05T08:45:23.595" v="301" actId="478"/>
          <ac:picMkLst>
            <pc:docMk/>
            <pc:sldMk cId="3329274744" sldId="263"/>
            <ac:picMk id="3" creationId="{136505D2-E8C3-46D7-B257-B89F6CA6970F}"/>
          </ac:picMkLst>
        </pc:picChg>
        <pc:picChg chg="del mod topLvl">
          <ac:chgData name="Patricia Ternes Dallagnollo" userId="9ce71c90-1080-4c1b-8aac-5a7eb5e31b2d" providerId="ADAL" clId="{724BC223-8F60-4EB8-BFD2-C3A770C293BF}" dt="2023-04-05T08:45:25.843" v="302" actId="478"/>
          <ac:picMkLst>
            <pc:docMk/>
            <pc:sldMk cId="3329274744" sldId="263"/>
            <ac:picMk id="7" creationId="{00000000-0000-0000-0000-000000000000}"/>
          </ac:picMkLst>
        </pc:picChg>
        <pc:picChg chg="add del">
          <ac:chgData name="Patricia Ternes Dallagnollo" userId="9ce71c90-1080-4c1b-8aac-5a7eb5e31b2d" providerId="ADAL" clId="{724BC223-8F60-4EB8-BFD2-C3A770C293BF}" dt="2023-04-05T08:30:57.336" v="74"/>
          <ac:picMkLst>
            <pc:docMk/>
            <pc:sldMk cId="3329274744" sldId="263"/>
            <ac:picMk id="10" creationId="{23EF4B6F-5BD0-44ED-8C7C-F0AE8DBFD619}"/>
          </ac:picMkLst>
        </pc:picChg>
        <pc:picChg chg="del mod topLvl">
          <ac:chgData name="Patricia Ternes Dallagnollo" userId="9ce71c90-1080-4c1b-8aac-5a7eb5e31b2d" providerId="ADAL" clId="{724BC223-8F60-4EB8-BFD2-C3A770C293BF}" dt="2023-04-05T08:45:20.527" v="300" actId="478"/>
          <ac:picMkLst>
            <pc:docMk/>
            <pc:sldMk cId="3329274744" sldId="263"/>
            <ac:picMk id="30" creationId="{00000000-0000-0000-0000-000000000000}"/>
          </ac:picMkLst>
        </pc:picChg>
        <pc:picChg chg="mod topLvl">
          <ac:chgData name="Patricia Ternes Dallagnollo" userId="9ce71c90-1080-4c1b-8aac-5a7eb5e31b2d" providerId="ADAL" clId="{724BC223-8F60-4EB8-BFD2-C3A770C293BF}" dt="2023-04-05T08:35:56.697" v="177" actId="164"/>
          <ac:picMkLst>
            <pc:docMk/>
            <pc:sldMk cId="3329274744" sldId="263"/>
            <ac:picMk id="33" creationId="{00000000-0000-0000-0000-000000000000}"/>
          </ac:picMkLst>
        </pc:picChg>
        <pc:picChg chg="del mod topLvl">
          <ac:chgData name="Patricia Ternes Dallagnollo" userId="9ce71c90-1080-4c1b-8aac-5a7eb5e31b2d" providerId="ADAL" clId="{724BC223-8F60-4EB8-BFD2-C3A770C293BF}" dt="2023-04-05T08:45:23.595" v="301" actId="478"/>
          <ac:picMkLst>
            <pc:docMk/>
            <pc:sldMk cId="3329274744" sldId="263"/>
            <ac:picMk id="36" creationId="{00000000-0000-0000-0000-000000000000}"/>
          </ac:picMkLst>
        </pc:picChg>
        <pc:picChg chg="mod">
          <ac:chgData name="Patricia Ternes Dallagnollo" userId="9ce71c90-1080-4c1b-8aac-5a7eb5e31b2d" providerId="ADAL" clId="{724BC223-8F60-4EB8-BFD2-C3A770C293BF}" dt="2023-04-05T08:24:45.477" v="8" actId="165"/>
          <ac:picMkLst>
            <pc:docMk/>
            <pc:sldMk cId="3329274744" sldId="263"/>
            <ac:picMk id="53" creationId="{00000000-0000-0000-0000-000000000000}"/>
          </ac:picMkLst>
        </pc:picChg>
        <pc:picChg chg="mod">
          <ac:chgData name="Patricia Ternes Dallagnollo" userId="9ce71c90-1080-4c1b-8aac-5a7eb5e31b2d" providerId="ADAL" clId="{724BC223-8F60-4EB8-BFD2-C3A770C293BF}" dt="2023-04-05T08:24:45.477" v="8" actId="165"/>
          <ac:picMkLst>
            <pc:docMk/>
            <pc:sldMk cId="3329274744" sldId="263"/>
            <ac:picMk id="54" creationId="{00000000-0000-0000-0000-000000000000}"/>
          </ac:picMkLst>
        </pc:picChg>
        <pc:picChg chg="mod">
          <ac:chgData name="Patricia Ternes Dallagnollo" userId="9ce71c90-1080-4c1b-8aac-5a7eb5e31b2d" providerId="ADAL" clId="{724BC223-8F60-4EB8-BFD2-C3A770C293BF}" dt="2023-04-05T08:24:45.477" v="8" actId="165"/>
          <ac:picMkLst>
            <pc:docMk/>
            <pc:sldMk cId="3329274744" sldId="263"/>
            <ac:picMk id="55" creationId="{00000000-0000-0000-0000-000000000000}"/>
          </ac:picMkLst>
        </pc:picChg>
        <pc:picChg chg="mod">
          <ac:chgData name="Patricia Ternes Dallagnollo" userId="9ce71c90-1080-4c1b-8aac-5a7eb5e31b2d" providerId="ADAL" clId="{724BC223-8F60-4EB8-BFD2-C3A770C293BF}" dt="2023-04-05T08:24:45.477" v="8" actId="165"/>
          <ac:picMkLst>
            <pc:docMk/>
            <pc:sldMk cId="3329274744" sldId="263"/>
            <ac:picMk id="56" creationId="{00000000-0000-0000-0000-000000000000}"/>
          </ac:picMkLst>
        </pc:picChg>
        <pc:picChg chg="del mod topLvl">
          <ac:chgData name="Patricia Ternes Dallagnollo" userId="9ce71c90-1080-4c1b-8aac-5a7eb5e31b2d" providerId="ADAL" clId="{724BC223-8F60-4EB8-BFD2-C3A770C293BF}" dt="2023-04-05T08:45:20.527" v="300" actId="478"/>
          <ac:picMkLst>
            <pc:docMk/>
            <pc:sldMk cId="3329274744" sldId="263"/>
            <ac:picMk id="62" creationId="{00000000-0000-0000-0000-000000000000}"/>
          </ac:picMkLst>
        </pc:picChg>
        <pc:picChg chg="mod">
          <ac:chgData name="Patricia Ternes Dallagnollo" userId="9ce71c90-1080-4c1b-8aac-5a7eb5e31b2d" providerId="ADAL" clId="{724BC223-8F60-4EB8-BFD2-C3A770C293BF}" dt="2023-04-05T08:31:07.139" v="75" actId="14826"/>
          <ac:picMkLst>
            <pc:docMk/>
            <pc:sldMk cId="3329274744" sldId="263"/>
            <ac:picMk id="67" creationId="{3B3ED6DB-086E-4ADC-9FF1-EDF8ADEC1D3A}"/>
          </ac:picMkLst>
        </pc:picChg>
        <pc:picChg chg="mod">
          <ac:chgData name="Patricia Ternes Dallagnollo" userId="9ce71c90-1080-4c1b-8aac-5a7eb5e31b2d" providerId="ADAL" clId="{724BC223-8F60-4EB8-BFD2-C3A770C293BF}" dt="2023-04-05T08:32:48.169" v="94"/>
          <ac:picMkLst>
            <pc:docMk/>
            <pc:sldMk cId="3329274744" sldId="263"/>
            <ac:picMk id="71" creationId="{610B797B-BA5D-46DB-87CE-14141F6E746A}"/>
          </ac:picMkLst>
        </pc:picChg>
        <pc:picChg chg="add del mod">
          <ac:chgData name="Patricia Ternes Dallagnollo" userId="9ce71c90-1080-4c1b-8aac-5a7eb5e31b2d" providerId="ADAL" clId="{724BC223-8F60-4EB8-BFD2-C3A770C293BF}" dt="2023-04-05T08:35:47.465" v="174" actId="478"/>
          <ac:picMkLst>
            <pc:docMk/>
            <pc:sldMk cId="3329274744" sldId="263"/>
            <ac:picMk id="75" creationId="{26BF0471-704E-4672-B1A5-43151FC5C688}"/>
          </ac:picMkLst>
        </pc:picChg>
        <pc:picChg chg="add del mod">
          <ac:chgData name="Patricia Ternes Dallagnollo" userId="9ce71c90-1080-4c1b-8aac-5a7eb5e31b2d" providerId="ADAL" clId="{724BC223-8F60-4EB8-BFD2-C3A770C293BF}" dt="2023-04-05T08:34:51.952" v="102"/>
          <ac:picMkLst>
            <pc:docMk/>
            <pc:sldMk cId="3329274744" sldId="263"/>
            <ac:picMk id="78" creationId="{CFC749C1-0B33-405C-8020-7437F0A7CEAC}"/>
          </ac:picMkLst>
        </pc:picChg>
        <pc:picChg chg="add del mod">
          <ac:chgData name="Patricia Ternes Dallagnollo" userId="9ce71c90-1080-4c1b-8aac-5a7eb5e31b2d" providerId="ADAL" clId="{724BC223-8F60-4EB8-BFD2-C3A770C293BF}" dt="2023-04-05T08:35:51.287" v="176" actId="478"/>
          <ac:picMkLst>
            <pc:docMk/>
            <pc:sldMk cId="3329274744" sldId="263"/>
            <ac:picMk id="81" creationId="{B7456C4E-4844-42A2-AD4B-B98F639602FE}"/>
          </ac:picMkLst>
        </pc:picChg>
        <pc:picChg chg="mod topLvl">
          <ac:chgData name="Patricia Ternes Dallagnollo" userId="9ce71c90-1080-4c1b-8aac-5a7eb5e31b2d" providerId="ADAL" clId="{724BC223-8F60-4EB8-BFD2-C3A770C293BF}" dt="2023-04-05T08:56:24.273" v="542" actId="164"/>
          <ac:picMkLst>
            <pc:docMk/>
            <pc:sldMk cId="3329274744" sldId="263"/>
            <ac:picMk id="87" creationId="{EAFBC822-C026-477F-AB1F-36E74722B6EC}"/>
          </ac:picMkLst>
        </pc:picChg>
        <pc:picChg chg="mod topLvl">
          <ac:chgData name="Patricia Ternes Dallagnollo" userId="9ce71c90-1080-4c1b-8aac-5a7eb5e31b2d" providerId="ADAL" clId="{724BC223-8F60-4EB8-BFD2-C3A770C293BF}" dt="2023-04-05T08:56:24.273" v="542" actId="164"/>
          <ac:picMkLst>
            <pc:docMk/>
            <pc:sldMk cId="3329274744" sldId="263"/>
            <ac:picMk id="97" creationId="{17646ED8-E06F-46F7-B4A2-227B10223205}"/>
          </ac:picMkLst>
        </pc:picChg>
        <pc:picChg chg="mod topLvl">
          <ac:chgData name="Patricia Ternes Dallagnollo" userId="9ce71c90-1080-4c1b-8aac-5a7eb5e31b2d" providerId="ADAL" clId="{724BC223-8F60-4EB8-BFD2-C3A770C293BF}" dt="2023-04-05T08:56:24.273" v="542" actId="164"/>
          <ac:picMkLst>
            <pc:docMk/>
            <pc:sldMk cId="3329274744" sldId="263"/>
            <ac:picMk id="101" creationId="{3127FC7D-EE3A-44B4-A2F8-A6F0D5905C47}"/>
          </ac:picMkLst>
        </pc:picChg>
        <pc:picChg chg="mod topLvl">
          <ac:chgData name="Patricia Ternes Dallagnollo" userId="9ce71c90-1080-4c1b-8aac-5a7eb5e31b2d" providerId="ADAL" clId="{724BC223-8F60-4EB8-BFD2-C3A770C293BF}" dt="2023-04-05T08:56:24.273" v="542" actId="164"/>
          <ac:picMkLst>
            <pc:docMk/>
            <pc:sldMk cId="3329274744" sldId="263"/>
            <ac:picMk id="105" creationId="{CAFC2E60-0474-4248-8DB8-6D2456B3D41C}"/>
          </ac:picMkLst>
        </pc:picChg>
        <pc:picChg chg="mod topLvl">
          <ac:chgData name="Patricia Ternes Dallagnollo" userId="9ce71c90-1080-4c1b-8aac-5a7eb5e31b2d" providerId="ADAL" clId="{724BC223-8F60-4EB8-BFD2-C3A770C293BF}" dt="2023-04-05T08:56:24.273" v="542" actId="164"/>
          <ac:picMkLst>
            <pc:docMk/>
            <pc:sldMk cId="3329274744" sldId="263"/>
            <ac:picMk id="113" creationId="{7C1E607D-35B7-468C-A764-42F7A349F538}"/>
          </ac:picMkLst>
        </pc:picChg>
        <pc:picChg chg="mod topLvl">
          <ac:chgData name="Patricia Ternes Dallagnollo" userId="9ce71c90-1080-4c1b-8aac-5a7eb5e31b2d" providerId="ADAL" clId="{724BC223-8F60-4EB8-BFD2-C3A770C293BF}" dt="2023-04-05T08:56:24.273" v="542" actId="164"/>
          <ac:picMkLst>
            <pc:docMk/>
            <pc:sldMk cId="3329274744" sldId="263"/>
            <ac:picMk id="117" creationId="{4CB15B72-80B6-4525-9FFA-3EAF307F304C}"/>
          </ac:picMkLst>
        </pc:picChg>
        <pc:picChg chg="add del mod">
          <ac:chgData name="Patricia Ternes Dallagnollo" userId="9ce71c90-1080-4c1b-8aac-5a7eb5e31b2d" providerId="ADAL" clId="{724BC223-8F60-4EB8-BFD2-C3A770C293BF}" dt="2023-04-05T08:43:18.357" v="261"/>
          <ac:picMkLst>
            <pc:docMk/>
            <pc:sldMk cId="3329274744" sldId="263"/>
            <ac:picMk id="119" creationId="{05D58685-C913-4AE7-81E2-0716CCB10739}"/>
          </ac:picMkLst>
        </pc:picChg>
        <pc:picChg chg="mod topLvl">
          <ac:chgData name="Patricia Ternes Dallagnollo" userId="9ce71c90-1080-4c1b-8aac-5a7eb5e31b2d" providerId="ADAL" clId="{724BC223-8F60-4EB8-BFD2-C3A770C293BF}" dt="2023-04-05T08:56:24.273" v="542" actId="164"/>
          <ac:picMkLst>
            <pc:docMk/>
            <pc:sldMk cId="3329274744" sldId="263"/>
            <ac:picMk id="122" creationId="{2DCDB9CA-5B73-49BD-8F02-50625B5D0A8F}"/>
          </ac:picMkLst>
        </pc:picChg>
        <pc:picChg chg="add del mod">
          <ac:chgData name="Patricia Ternes Dallagnollo" userId="9ce71c90-1080-4c1b-8aac-5a7eb5e31b2d" providerId="ADAL" clId="{724BC223-8F60-4EB8-BFD2-C3A770C293BF}" dt="2023-04-05T08:43:43.623" v="269"/>
          <ac:picMkLst>
            <pc:docMk/>
            <pc:sldMk cId="3329274744" sldId="263"/>
            <ac:picMk id="124" creationId="{56B787C7-D29E-4554-AF8F-2D66684B0504}"/>
          </ac:picMkLst>
        </pc:picChg>
        <pc:picChg chg="mod topLvl">
          <ac:chgData name="Patricia Ternes Dallagnollo" userId="9ce71c90-1080-4c1b-8aac-5a7eb5e31b2d" providerId="ADAL" clId="{724BC223-8F60-4EB8-BFD2-C3A770C293BF}" dt="2023-04-05T08:56:24.273" v="542" actId="164"/>
          <ac:picMkLst>
            <pc:docMk/>
            <pc:sldMk cId="3329274744" sldId="263"/>
            <ac:picMk id="127" creationId="{465FA901-18D0-445C-A112-D33BCAFFA829}"/>
          </ac:picMkLst>
        </pc:picChg>
        <pc:picChg chg="del">
          <ac:chgData name="Patricia Ternes Dallagnollo" userId="9ce71c90-1080-4c1b-8aac-5a7eb5e31b2d" providerId="ADAL" clId="{724BC223-8F60-4EB8-BFD2-C3A770C293BF}" dt="2023-04-05T08:24:12.293" v="2" actId="478"/>
          <ac:picMkLst>
            <pc:docMk/>
            <pc:sldMk cId="3329274744" sldId="263"/>
            <ac:picMk id="1024" creationId="{00000000-0000-0000-0000-000000000000}"/>
          </ac:picMkLst>
        </pc:picChg>
        <pc:picChg chg="del">
          <ac:chgData name="Patricia Ternes Dallagnollo" userId="9ce71c90-1080-4c1b-8aac-5a7eb5e31b2d" providerId="ADAL" clId="{724BC223-8F60-4EB8-BFD2-C3A770C293BF}" dt="2023-04-05T08:24:09.165" v="1" actId="478"/>
          <ac:picMkLst>
            <pc:docMk/>
            <pc:sldMk cId="3329274744" sldId="263"/>
            <ac:picMk id="1025" creationId="{00000000-0000-0000-0000-000000000000}"/>
          </ac:picMkLst>
        </pc:picChg>
      </pc:sldChg>
      <pc:sldChg chg="addSp modSp add del mod">
        <pc:chgData name="Patricia Ternes Dallagnollo" userId="9ce71c90-1080-4c1b-8aac-5a7eb5e31b2d" providerId="ADAL" clId="{724BC223-8F60-4EB8-BFD2-C3A770C293BF}" dt="2023-04-05T10:02:02.431" v="1393" actId="47"/>
        <pc:sldMkLst>
          <pc:docMk/>
          <pc:sldMk cId="4167447627" sldId="264"/>
        </pc:sldMkLst>
        <pc:grpChg chg="mod ord">
          <ac:chgData name="Patricia Ternes Dallagnollo" userId="9ce71c90-1080-4c1b-8aac-5a7eb5e31b2d" providerId="ADAL" clId="{724BC223-8F60-4EB8-BFD2-C3A770C293BF}" dt="2023-04-05T09:07:58.380" v="799" actId="1076"/>
          <ac:grpSpMkLst>
            <pc:docMk/>
            <pc:sldMk cId="4167447627" sldId="264"/>
            <ac:grpSpMk id="15" creationId="{BD65F816-E82F-4F3F-87A0-6A6D12724053}"/>
          </ac:grpSpMkLst>
        </pc:grpChg>
        <pc:picChg chg="add mod">
          <ac:chgData name="Patricia Ternes Dallagnollo" userId="9ce71c90-1080-4c1b-8aac-5a7eb5e31b2d" providerId="ADAL" clId="{724BC223-8F60-4EB8-BFD2-C3A770C293BF}" dt="2023-04-05T09:08:10.062" v="800"/>
          <ac:picMkLst>
            <pc:docMk/>
            <pc:sldMk cId="4167447627" sldId="264"/>
            <ac:picMk id="50" creationId="{18E698C8-9069-4401-A2BB-861E6DA1724E}"/>
          </ac:picMkLst>
        </pc:picChg>
        <pc:picChg chg="add mod">
          <ac:chgData name="Patricia Ternes Dallagnollo" userId="9ce71c90-1080-4c1b-8aac-5a7eb5e31b2d" providerId="ADAL" clId="{724BC223-8F60-4EB8-BFD2-C3A770C293BF}" dt="2023-04-05T09:08:10.062" v="800"/>
          <ac:picMkLst>
            <pc:docMk/>
            <pc:sldMk cId="4167447627" sldId="264"/>
            <ac:picMk id="51" creationId="{38D8D455-A060-4363-9476-E05E78F9C134}"/>
          </ac:picMkLst>
        </pc:picChg>
      </pc:sldChg>
      <pc:sldChg chg="addSp delSp modSp add mod ord">
        <pc:chgData name="Patricia Ternes Dallagnollo" userId="9ce71c90-1080-4c1b-8aac-5a7eb5e31b2d" providerId="ADAL" clId="{724BC223-8F60-4EB8-BFD2-C3A770C293BF}" dt="2023-04-05T09:20:56.557" v="1223" actId="1038"/>
        <pc:sldMkLst>
          <pc:docMk/>
          <pc:sldMk cId="719232830" sldId="265"/>
        </pc:sldMkLst>
        <pc:spChg chg="mod topLvl">
          <ac:chgData name="Patricia Ternes Dallagnollo" userId="9ce71c90-1080-4c1b-8aac-5a7eb5e31b2d" providerId="ADAL" clId="{724BC223-8F60-4EB8-BFD2-C3A770C293BF}" dt="2023-04-05T09:20:31.510" v="1185" actId="164"/>
          <ac:spMkLst>
            <pc:docMk/>
            <pc:sldMk cId="719232830" sldId="265"/>
            <ac:spMk id="36" creationId="{6EDB46C0-71EA-45DE-8A61-F3177780C79C}"/>
          </ac:spMkLst>
        </pc:spChg>
        <pc:spChg chg="mod topLvl">
          <ac:chgData name="Patricia Ternes Dallagnollo" userId="9ce71c90-1080-4c1b-8aac-5a7eb5e31b2d" providerId="ADAL" clId="{724BC223-8F60-4EB8-BFD2-C3A770C293BF}" dt="2023-04-05T09:20:31.510" v="1185" actId="164"/>
          <ac:spMkLst>
            <pc:docMk/>
            <pc:sldMk cId="719232830" sldId="265"/>
            <ac:spMk id="37" creationId="{E53867D7-4AEF-4B10-A174-326298FED8F5}"/>
          </ac:spMkLst>
        </pc:spChg>
        <pc:spChg chg="add mod">
          <ac:chgData name="Patricia Ternes Dallagnollo" userId="9ce71c90-1080-4c1b-8aac-5a7eb5e31b2d" providerId="ADAL" clId="{724BC223-8F60-4EB8-BFD2-C3A770C293BF}" dt="2023-04-05T09:20:22.081" v="1184" actId="1038"/>
          <ac:spMkLst>
            <pc:docMk/>
            <pc:sldMk cId="719232830" sldId="265"/>
            <ac:spMk id="38" creationId="{8EBDE74F-A735-4A60-96BD-4F578FAC5F4F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86" creationId="{12E52395-C7C4-4AAB-9DDC-477306C9B5B0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94" creationId="{A37541FF-36AD-4640-8CA1-5D9ED7E48B7A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96" creationId="{43440426-3C99-4176-836F-BA985B307B2D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00" creationId="{07AA6631-2A57-4D08-9DA2-E87AF49B6E7D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04" creationId="{67408CA6-8871-413B-8F55-1A48B815D30E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08" creationId="{8EA5BF4A-A159-475C-BB6D-1DFEF9CE9495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09" creationId="{84C8DC37-09C7-46A8-9A3F-2C1EC77578BA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10" creationId="{5FF33269-1420-4AC0-AA9A-B274B9152287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12" creationId="{B0AEC645-17C7-47C1-AFD8-F2B728BE7C33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14" creationId="{9ECC3713-C990-4CD8-B854-7DE9EA541C29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16" creationId="{654ECBF4-6668-4C59-BD1F-C7D12495755E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18" creationId="{E350DDF8-4A4E-4D6A-9A3E-ACCB25F8AC9E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21" creationId="{4A95530C-33B0-4A8C-8976-435E8C3F7EDA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23" creationId="{AAD1908B-C116-4B13-B100-5226EDE674C8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26" creationId="{B1E9AA2D-DE5B-4F46-85B4-B685E5C3FE23}"/>
          </ac:spMkLst>
        </pc:spChg>
        <pc:spChg chg="mod">
          <ac:chgData name="Patricia Ternes Dallagnollo" userId="9ce71c90-1080-4c1b-8aac-5a7eb5e31b2d" providerId="ADAL" clId="{724BC223-8F60-4EB8-BFD2-C3A770C293BF}" dt="2023-04-05T09:20:12.273" v="1167" actId="465"/>
          <ac:spMkLst>
            <pc:docMk/>
            <pc:sldMk cId="719232830" sldId="265"/>
            <ac:spMk id="128" creationId="{A2174B9A-5206-4766-B2EF-FAFC05EC8D00}"/>
          </ac:spMkLst>
        </pc:spChg>
        <pc:spChg chg="mod">
          <ac:chgData name="Patricia Ternes Dallagnollo" userId="9ce71c90-1080-4c1b-8aac-5a7eb5e31b2d" providerId="ADAL" clId="{724BC223-8F60-4EB8-BFD2-C3A770C293BF}" dt="2023-04-05T09:11:06.854" v="823" actId="1076"/>
          <ac:spMkLst>
            <pc:docMk/>
            <pc:sldMk cId="719232830" sldId="265"/>
            <ac:spMk id="1036" creationId="{00000000-0000-0000-0000-000000000000}"/>
          </ac:spMkLst>
        </pc:spChg>
        <pc:grpChg chg="add mod">
          <ac:chgData name="Patricia Ternes Dallagnollo" userId="9ce71c90-1080-4c1b-8aac-5a7eb5e31b2d" providerId="ADAL" clId="{724BC223-8F60-4EB8-BFD2-C3A770C293BF}" dt="2023-04-05T09:20:12.273" v="1167" actId="465"/>
          <ac:grpSpMkLst>
            <pc:docMk/>
            <pc:sldMk cId="719232830" sldId="265"/>
            <ac:grpSpMk id="2" creationId="{62C7733F-17D4-4D58-B998-93FD2D9BE37F}"/>
          </ac:grpSpMkLst>
        </pc:grpChg>
        <pc:grpChg chg="add mod">
          <ac:chgData name="Patricia Ternes Dallagnollo" userId="9ce71c90-1080-4c1b-8aac-5a7eb5e31b2d" providerId="ADAL" clId="{724BC223-8F60-4EB8-BFD2-C3A770C293BF}" dt="2023-04-05T09:20:56.557" v="1223" actId="1038"/>
          <ac:grpSpMkLst>
            <pc:docMk/>
            <pc:sldMk cId="719232830" sldId="265"/>
            <ac:grpSpMk id="3" creationId="{04B41A1C-7E2F-44C7-8664-48795B6FC77B}"/>
          </ac:grpSpMkLst>
        </pc:grpChg>
        <pc:grpChg chg="mod">
          <ac:chgData name="Patricia Ternes Dallagnollo" userId="9ce71c90-1080-4c1b-8aac-5a7eb5e31b2d" providerId="ADAL" clId="{724BC223-8F60-4EB8-BFD2-C3A770C293BF}" dt="2023-04-05T09:20:12.273" v="1167" actId="465"/>
          <ac:grpSpMkLst>
            <pc:docMk/>
            <pc:sldMk cId="719232830" sldId="265"/>
            <ac:grpSpMk id="16" creationId="{4E460D13-F490-467A-B635-54909EEDCB32}"/>
          </ac:grpSpMkLst>
        </pc:grpChg>
        <pc:grpChg chg="mod">
          <ac:chgData name="Patricia Ternes Dallagnollo" userId="9ce71c90-1080-4c1b-8aac-5a7eb5e31b2d" providerId="ADAL" clId="{724BC223-8F60-4EB8-BFD2-C3A770C293BF}" dt="2023-04-05T09:20:12.273" v="1167" actId="465"/>
          <ac:grpSpMkLst>
            <pc:docMk/>
            <pc:sldMk cId="719232830" sldId="265"/>
            <ac:grpSpMk id="23" creationId="{6F93F2A4-28B8-4C9B-8142-A324F88D9558}"/>
          </ac:grpSpMkLst>
        </pc:grpChg>
        <pc:grpChg chg="mod">
          <ac:chgData name="Patricia Ternes Dallagnollo" userId="9ce71c90-1080-4c1b-8aac-5a7eb5e31b2d" providerId="ADAL" clId="{724BC223-8F60-4EB8-BFD2-C3A770C293BF}" dt="2023-04-05T09:20:12.273" v="1167" actId="465"/>
          <ac:grpSpMkLst>
            <pc:docMk/>
            <pc:sldMk cId="719232830" sldId="265"/>
            <ac:grpSpMk id="24" creationId="{BCCE3591-6025-4C89-BF29-5C0AAC6F0134}"/>
          </ac:grpSpMkLst>
        </pc:grpChg>
        <pc:grpChg chg="mod">
          <ac:chgData name="Patricia Ternes Dallagnollo" userId="9ce71c90-1080-4c1b-8aac-5a7eb5e31b2d" providerId="ADAL" clId="{724BC223-8F60-4EB8-BFD2-C3A770C293BF}" dt="2023-04-05T09:20:12.273" v="1167" actId="465"/>
          <ac:grpSpMkLst>
            <pc:docMk/>
            <pc:sldMk cId="719232830" sldId="265"/>
            <ac:grpSpMk id="25" creationId="{B4B6FD16-6AAE-4AD6-8685-85AE40903943}"/>
          </ac:grpSpMkLst>
        </pc:grpChg>
        <pc:grpChg chg="add del mod">
          <ac:chgData name="Patricia Ternes Dallagnollo" userId="9ce71c90-1080-4c1b-8aac-5a7eb5e31b2d" providerId="ADAL" clId="{724BC223-8F60-4EB8-BFD2-C3A770C293BF}" dt="2023-04-05T08:58:32.588" v="565" actId="165"/>
          <ac:grpSpMkLst>
            <pc:docMk/>
            <pc:sldMk cId="719232830" sldId="265"/>
            <ac:grpSpMk id="35" creationId="{8B1668AF-5D01-4675-B5C8-DFE5E15DDE83}"/>
          </ac:grpSpMkLst>
        </pc:grpChg>
        <pc:grpChg chg="mod">
          <ac:chgData name="Patricia Ternes Dallagnollo" userId="9ce71c90-1080-4c1b-8aac-5a7eb5e31b2d" providerId="ADAL" clId="{724BC223-8F60-4EB8-BFD2-C3A770C293BF}" dt="2023-04-05T09:20:12.273" v="1167" actId="465"/>
          <ac:grpSpMkLst>
            <pc:docMk/>
            <pc:sldMk cId="719232830" sldId="265"/>
            <ac:grpSpMk id="111" creationId="{0FBB63D1-DA88-4EC1-987D-C7ACDDA758C4}"/>
          </ac:grpSpMkLst>
        </pc:grpChg>
        <pc:grpChg chg="mod">
          <ac:chgData name="Patricia Ternes Dallagnollo" userId="9ce71c90-1080-4c1b-8aac-5a7eb5e31b2d" providerId="ADAL" clId="{724BC223-8F60-4EB8-BFD2-C3A770C293BF}" dt="2023-04-05T09:20:12.273" v="1167" actId="465"/>
          <ac:grpSpMkLst>
            <pc:docMk/>
            <pc:sldMk cId="719232830" sldId="265"/>
            <ac:grpSpMk id="115" creationId="{585F15EC-C72D-486E-8631-63C29889C3EF}"/>
          </ac:grpSpMkLst>
        </pc:grpChg>
        <pc:grpChg chg="mod">
          <ac:chgData name="Patricia Ternes Dallagnollo" userId="9ce71c90-1080-4c1b-8aac-5a7eb5e31b2d" providerId="ADAL" clId="{724BC223-8F60-4EB8-BFD2-C3A770C293BF}" dt="2023-04-05T09:20:12.273" v="1167" actId="465"/>
          <ac:grpSpMkLst>
            <pc:docMk/>
            <pc:sldMk cId="719232830" sldId="265"/>
            <ac:grpSpMk id="120" creationId="{FFED26FD-908F-42E0-AA25-63E4D0D63C2A}"/>
          </ac:grpSpMkLst>
        </pc:grpChg>
        <pc:grpChg chg="mod">
          <ac:chgData name="Patricia Ternes Dallagnollo" userId="9ce71c90-1080-4c1b-8aac-5a7eb5e31b2d" providerId="ADAL" clId="{724BC223-8F60-4EB8-BFD2-C3A770C293BF}" dt="2023-04-05T09:20:12.273" v="1167" actId="465"/>
          <ac:grpSpMkLst>
            <pc:docMk/>
            <pc:sldMk cId="719232830" sldId="265"/>
            <ac:grpSpMk id="125" creationId="{F7F8A2B5-D768-48A3-8FAC-174426006605}"/>
          </ac:grpSpMkLst>
        </pc:grpChg>
        <pc:picChg chg="mod">
          <ac:chgData name="Patricia Ternes Dallagnollo" userId="9ce71c90-1080-4c1b-8aac-5a7eb5e31b2d" providerId="ADAL" clId="{724BC223-8F60-4EB8-BFD2-C3A770C293BF}" dt="2023-04-05T09:20:12.273" v="1167" actId="465"/>
          <ac:picMkLst>
            <pc:docMk/>
            <pc:sldMk cId="719232830" sldId="265"/>
            <ac:picMk id="87" creationId="{EAFBC822-C026-477F-AB1F-36E74722B6EC}"/>
          </ac:picMkLst>
        </pc:picChg>
        <pc:picChg chg="mod">
          <ac:chgData name="Patricia Ternes Dallagnollo" userId="9ce71c90-1080-4c1b-8aac-5a7eb5e31b2d" providerId="ADAL" clId="{724BC223-8F60-4EB8-BFD2-C3A770C293BF}" dt="2023-04-05T09:20:12.273" v="1167" actId="465"/>
          <ac:picMkLst>
            <pc:docMk/>
            <pc:sldMk cId="719232830" sldId="265"/>
            <ac:picMk id="97" creationId="{17646ED8-E06F-46F7-B4A2-227B10223205}"/>
          </ac:picMkLst>
        </pc:picChg>
        <pc:picChg chg="mod">
          <ac:chgData name="Patricia Ternes Dallagnollo" userId="9ce71c90-1080-4c1b-8aac-5a7eb5e31b2d" providerId="ADAL" clId="{724BC223-8F60-4EB8-BFD2-C3A770C293BF}" dt="2023-04-05T09:20:12.273" v="1167" actId="465"/>
          <ac:picMkLst>
            <pc:docMk/>
            <pc:sldMk cId="719232830" sldId="265"/>
            <ac:picMk id="101" creationId="{3127FC7D-EE3A-44B4-A2F8-A6F0D5905C47}"/>
          </ac:picMkLst>
        </pc:picChg>
        <pc:picChg chg="mod">
          <ac:chgData name="Patricia Ternes Dallagnollo" userId="9ce71c90-1080-4c1b-8aac-5a7eb5e31b2d" providerId="ADAL" clId="{724BC223-8F60-4EB8-BFD2-C3A770C293BF}" dt="2023-04-05T09:20:12.273" v="1167" actId="465"/>
          <ac:picMkLst>
            <pc:docMk/>
            <pc:sldMk cId="719232830" sldId="265"/>
            <ac:picMk id="105" creationId="{CAFC2E60-0474-4248-8DB8-6D2456B3D41C}"/>
          </ac:picMkLst>
        </pc:picChg>
        <pc:picChg chg="mod">
          <ac:chgData name="Patricia Ternes Dallagnollo" userId="9ce71c90-1080-4c1b-8aac-5a7eb5e31b2d" providerId="ADAL" clId="{724BC223-8F60-4EB8-BFD2-C3A770C293BF}" dt="2023-04-05T09:20:12.273" v="1167" actId="465"/>
          <ac:picMkLst>
            <pc:docMk/>
            <pc:sldMk cId="719232830" sldId="265"/>
            <ac:picMk id="113" creationId="{7C1E607D-35B7-468C-A764-42F7A349F538}"/>
          </ac:picMkLst>
        </pc:picChg>
        <pc:picChg chg="mod">
          <ac:chgData name="Patricia Ternes Dallagnollo" userId="9ce71c90-1080-4c1b-8aac-5a7eb5e31b2d" providerId="ADAL" clId="{724BC223-8F60-4EB8-BFD2-C3A770C293BF}" dt="2023-04-05T09:20:12.273" v="1167" actId="465"/>
          <ac:picMkLst>
            <pc:docMk/>
            <pc:sldMk cId="719232830" sldId="265"/>
            <ac:picMk id="117" creationId="{4CB15B72-80B6-4525-9FFA-3EAF307F304C}"/>
          </ac:picMkLst>
        </pc:picChg>
        <pc:picChg chg="mod">
          <ac:chgData name="Patricia Ternes Dallagnollo" userId="9ce71c90-1080-4c1b-8aac-5a7eb5e31b2d" providerId="ADAL" clId="{724BC223-8F60-4EB8-BFD2-C3A770C293BF}" dt="2023-04-05T09:20:12.273" v="1167" actId="465"/>
          <ac:picMkLst>
            <pc:docMk/>
            <pc:sldMk cId="719232830" sldId="265"/>
            <ac:picMk id="122" creationId="{2DCDB9CA-5B73-49BD-8F02-50625B5D0A8F}"/>
          </ac:picMkLst>
        </pc:picChg>
        <pc:picChg chg="mod">
          <ac:chgData name="Patricia Ternes Dallagnollo" userId="9ce71c90-1080-4c1b-8aac-5a7eb5e31b2d" providerId="ADAL" clId="{724BC223-8F60-4EB8-BFD2-C3A770C293BF}" dt="2023-04-05T09:20:12.273" v="1167" actId="465"/>
          <ac:picMkLst>
            <pc:docMk/>
            <pc:sldMk cId="719232830" sldId="265"/>
            <ac:picMk id="127" creationId="{465FA901-18D0-445C-A112-D33BCAFFA829}"/>
          </ac:picMkLst>
        </pc:picChg>
      </pc:sldChg>
      <pc:sldChg chg="add del ord">
        <pc:chgData name="Patricia Ternes Dallagnollo" userId="9ce71c90-1080-4c1b-8aac-5a7eb5e31b2d" providerId="ADAL" clId="{724BC223-8F60-4EB8-BFD2-C3A770C293BF}" dt="2023-04-05T10:02:18.491" v="1394" actId="47"/>
        <pc:sldMkLst>
          <pc:docMk/>
          <pc:sldMk cId="916832401" sldId="266"/>
        </pc:sldMkLst>
      </pc:sldChg>
      <pc:sldChg chg="addSp modSp add mod ord">
        <pc:chgData name="Patricia Ternes Dallagnollo" userId="9ce71c90-1080-4c1b-8aac-5a7eb5e31b2d" providerId="ADAL" clId="{724BC223-8F60-4EB8-BFD2-C3A770C293BF}" dt="2023-04-05T09:49:33.346" v="1305"/>
        <pc:sldMkLst>
          <pc:docMk/>
          <pc:sldMk cId="3215409003" sldId="267"/>
        </pc:sldMkLst>
        <pc:spChg chg="add mod">
          <ac:chgData name="Patricia Ternes Dallagnollo" userId="9ce71c90-1080-4c1b-8aac-5a7eb5e31b2d" providerId="ADAL" clId="{724BC223-8F60-4EB8-BFD2-C3A770C293BF}" dt="2023-04-05T09:23:44.430" v="1242" actId="1076"/>
          <ac:spMkLst>
            <pc:docMk/>
            <pc:sldMk cId="3215409003" sldId="267"/>
            <ac:spMk id="36" creationId="{0DA4EB59-27DF-407E-AC1C-10F19E2095B3}"/>
          </ac:spMkLst>
        </pc:spChg>
        <pc:spChg chg="mod">
          <ac:chgData name="Patricia Ternes Dallagnollo" userId="9ce71c90-1080-4c1b-8aac-5a7eb5e31b2d" providerId="ADAL" clId="{724BC223-8F60-4EB8-BFD2-C3A770C293BF}" dt="2023-04-05T09:22:46.720" v="1237" actId="1076"/>
          <ac:spMkLst>
            <pc:docMk/>
            <pc:sldMk cId="3215409003" sldId="267"/>
            <ac:spMk id="38" creationId="{33B2C380-5044-475C-A25E-800B6C289286}"/>
          </ac:spMkLst>
        </pc:spChg>
        <pc:spChg chg="mod">
          <ac:chgData name="Patricia Ternes Dallagnollo" userId="9ce71c90-1080-4c1b-8aac-5a7eb5e31b2d" providerId="ADAL" clId="{724BC223-8F60-4EB8-BFD2-C3A770C293BF}" dt="2023-04-05T09:22:42.935" v="1236" actId="14100"/>
          <ac:spMkLst>
            <pc:docMk/>
            <pc:sldMk cId="3215409003" sldId="267"/>
            <ac:spMk id="39" creationId="{313741C1-CB58-4DBA-8866-694865BC50E5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86" creationId="{12E52395-C7C4-4AAB-9DDC-477306C9B5B0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94" creationId="{A37541FF-36AD-4640-8CA1-5D9ED7E48B7A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96" creationId="{43440426-3C99-4176-836F-BA985B307B2D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00" creationId="{07AA6631-2A57-4D08-9DA2-E87AF49B6E7D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04" creationId="{67408CA6-8871-413B-8F55-1A48B815D30E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08" creationId="{8EA5BF4A-A159-475C-BB6D-1DFEF9CE9495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09" creationId="{84C8DC37-09C7-46A8-9A3F-2C1EC77578BA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10" creationId="{5FF33269-1420-4AC0-AA9A-B274B9152287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12" creationId="{B0AEC645-17C7-47C1-AFD8-F2B728BE7C33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14" creationId="{9ECC3713-C990-4CD8-B854-7DE9EA541C29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16" creationId="{654ECBF4-6668-4C59-BD1F-C7D12495755E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18" creationId="{E350DDF8-4A4E-4D6A-9A3E-ACCB25F8AC9E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21" creationId="{4A95530C-33B0-4A8C-8976-435E8C3F7EDA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23" creationId="{AAD1908B-C116-4B13-B100-5226EDE674C8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26" creationId="{B1E9AA2D-DE5B-4F46-85B4-B685E5C3FE23}"/>
          </ac:spMkLst>
        </pc:spChg>
        <pc:spChg chg="mod">
          <ac:chgData name="Patricia Ternes Dallagnollo" userId="9ce71c90-1080-4c1b-8aac-5a7eb5e31b2d" providerId="ADAL" clId="{724BC223-8F60-4EB8-BFD2-C3A770C293BF}" dt="2023-04-05T09:19:40.118" v="1164" actId="465"/>
          <ac:spMkLst>
            <pc:docMk/>
            <pc:sldMk cId="3215409003" sldId="267"/>
            <ac:spMk id="128" creationId="{A2174B9A-5206-4766-B2EF-FAFC05EC8D00}"/>
          </ac:spMkLst>
        </pc:spChg>
        <pc:spChg chg="mod">
          <ac:chgData name="Patricia Ternes Dallagnollo" userId="9ce71c90-1080-4c1b-8aac-5a7eb5e31b2d" providerId="ADAL" clId="{724BC223-8F60-4EB8-BFD2-C3A770C293BF}" dt="2023-04-05T09:19:49.094" v="1165" actId="1076"/>
          <ac:spMkLst>
            <pc:docMk/>
            <pc:sldMk cId="3215409003" sldId="267"/>
            <ac:spMk id="1036" creationId="{00000000-0000-0000-0000-000000000000}"/>
          </ac:spMkLst>
        </pc:spChg>
        <pc:grpChg chg="add mod">
          <ac:chgData name="Patricia Ternes Dallagnollo" userId="9ce71c90-1080-4c1b-8aac-5a7eb5e31b2d" providerId="ADAL" clId="{724BC223-8F60-4EB8-BFD2-C3A770C293BF}" dt="2023-04-05T09:21:13.259" v="1224" actId="14861"/>
          <ac:grpSpMkLst>
            <pc:docMk/>
            <pc:sldMk cId="3215409003" sldId="267"/>
            <ac:grpSpMk id="2" creationId="{162989A7-734A-4EE2-9C88-4DB07F0F96DE}"/>
          </ac:grpSpMkLst>
        </pc:grpChg>
        <pc:grpChg chg="mod ord">
          <ac:chgData name="Patricia Ternes Dallagnollo" userId="9ce71c90-1080-4c1b-8aac-5a7eb5e31b2d" providerId="ADAL" clId="{724BC223-8F60-4EB8-BFD2-C3A770C293BF}" dt="2023-04-05T09:19:40.118" v="1164" actId="465"/>
          <ac:grpSpMkLst>
            <pc:docMk/>
            <pc:sldMk cId="3215409003" sldId="267"/>
            <ac:grpSpMk id="16" creationId="{4E460D13-F490-467A-B635-54909EEDCB32}"/>
          </ac:grpSpMkLst>
        </pc:grpChg>
        <pc:grpChg chg="mod ord">
          <ac:chgData name="Patricia Ternes Dallagnollo" userId="9ce71c90-1080-4c1b-8aac-5a7eb5e31b2d" providerId="ADAL" clId="{724BC223-8F60-4EB8-BFD2-C3A770C293BF}" dt="2023-04-05T09:19:40.118" v="1164" actId="465"/>
          <ac:grpSpMkLst>
            <pc:docMk/>
            <pc:sldMk cId="3215409003" sldId="267"/>
            <ac:grpSpMk id="23" creationId="{6F93F2A4-28B8-4C9B-8142-A324F88D9558}"/>
          </ac:grpSpMkLst>
        </pc:grpChg>
        <pc:grpChg chg="mod">
          <ac:chgData name="Patricia Ternes Dallagnollo" userId="9ce71c90-1080-4c1b-8aac-5a7eb5e31b2d" providerId="ADAL" clId="{724BC223-8F60-4EB8-BFD2-C3A770C293BF}" dt="2023-04-05T09:19:40.118" v="1164" actId="465"/>
          <ac:grpSpMkLst>
            <pc:docMk/>
            <pc:sldMk cId="3215409003" sldId="267"/>
            <ac:grpSpMk id="24" creationId="{BCCE3591-6025-4C89-BF29-5C0AAC6F0134}"/>
          </ac:grpSpMkLst>
        </pc:grpChg>
        <pc:grpChg chg="mod">
          <ac:chgData name="Patricia Ternes Dallagnollo" userId="9ce71c90-1080-4c1b-8aac-5a7eb5e31b2d" providerId="ADAL" clId="{724BC223-8F60-4EB8-BFD2-C3A770C293BF}" dt="2023-04-05T09:19:40.118" v="1164" actId="465"/>
          <ac:grpSpMkLst>
            <pc:docMk/>
            <pc:sldMk cId="3215409003" sldId="267"/>
            <ac:grpSpMk id="25" creationId="{B4B6FD16-6AAE-4AD6-8685-85AE40903943}"/>
          </ac:grpSpMkLst>
        </pc:grpChg>
        <pc:grpChg chg="add mod">
          <ac:chgData name="Patricia Ternes Dallagnollo" userId="9ce71c90-1080-4c1b-8aac-5a7eb5e31b2d" providerId="ADAL" clId="{724BC223-8F60-4EB8-BFD2-C3A770C293BF}" dt="2023-04-05T09:22:55.750" v="1238" actId="1076"/>
          <ac:grpSpMkLst>
            <pc:docMk/>
            <pc:sldMk cId="3215409003" sldId="267"/>
            <ac:grpSpMk id="37" creationId="{059AC24F-7312-473E-A0A2-3B0276BDCBAF}"/>
          </ac:grpSpMkLst>
        </pc:grpChg>
        <pc:grpChg chg="mod">
          <ac:chgData name="Patricia Ternes Dallagnollo" userId="9ce71c90-1080-4c1b-8aac-5a7eb5e31b2d" providerId="ADAL" clId="{724BC223-8F60-4EB8-BFD2-C3A770C293BF}" dt="2023-04-05T09:19:40.118" v="1164" actId="465"/>
          <ac:grpSpMkLst>
            <pc:docMk/>
            <pc:sldMk cId="3215409003" sldId="267"/>
            <ac:grpSpMk id="111" creationId="{0FBB63D1-DA88-4EC1-987D-C7ACDDA758C4}"/>
          </ac:grpSpMkLst>
        </pc:grpChg>
        <pc:grpChg chg="mod">
          <ac:chgData name="Patricia Ternes Dallagnollo" userId="9ce71c90-1080-4c1b-8aac-5a7eb5e31b2d" providerId="ADAL" clId="{724BC223-8F60-4EB8-BFD2-C3A770C293BF}" dt="2023-04-05T09:19:40.118" v="1164" actId="465"/>
          <ac:grpSpMkLst>
            <pc:docMk/>
            <pc:sldMk cId="3215409003" sldId="267"/>
            <ac:grpSpMk id="115" creationId="{585F15EC-C72D-486E-8631-63C29889C3EF}"/>
          </ac:grpSpMkLst>
        </pc:grpChg>
        <pc:grpChg chg="mod ord">
          <ac:chgData name="Patricia Ternes Dallagnollo" userId="9ce71c90-1080-4c1b-8aac-5a7eb5e31b2d" providerId="ADAL" clId="{724BC223-8F60-4EB8-BFD2-C3A770C293BF}" dt="2023-04-05T09:19:40.118" v="1164" actId="465"/>
          <ac:grpSpMkLst>
            <pc:docMk/>
            <pc:sldMk cId="3215409003" sldId="267"/>
            <ac:grpSpMk id="120" creationId="{FFED26FD-908F-42E0-AA25-63E4D0D63C2A}"/>
          </ac:grpSpMkLst>
        </pc:grpChg>
        <pc:grpChg chg="mod ord">
          <ac:chgData name="Patricia Ternes Dallagnollo" userId="9ce71c90-1080-4c1b-8aac-5a7eb5e31b2d" providerId="ADAL" clId="{724BC223-8F60-4EB8-BFD2-C3A770C293BF}" dt="2023-04-05T09:19:40.118" v="1164" actId="465"/>
          <ac:grpSpMkLst>
            <pc:docMk/>
            <pc:sldMk cId="3215409003" sldId="267"/>
            <ac:grpSpMk id="125" creationId="{F7F8A2B5-D768-48A3-8FAC-174426006605}"/>
          </ac:grpSpMkLst>
        </pc:grpChg>
        <pc:picChg chg="mod">
          <ac:chgData name="Patricia Ternes Dallagnollo" userId="9ce71c90-1080-4c1b-8aac-5a7eb5e31b2d" providerId="ADAL" clId="{724BC223-8F60-4EB8-BFD2-C3A770C293BF}" dt="2023-04-05T09:19:40.118" v="1164" actId="465"/>
          <ac:picMkLst>
            <pc:docMk/>
            <pc:sldMk cId="3215409003" sldId="267"/>
            <ac:picMk id="87" creationId="{EAFBC822-C026-477F-AB1F-36E74722B6EC}"/>
          </ac:picMkLst>
        </pc:picChg>
        <pc:picChg chg="mod">
          <ac:chgData name="Patricia Ternes Dallagnollo" userId="9ce71c90-1080-4c1b-8aac-5a7eb5e31b2d" providerId="ADAL" clId="{724BC223-8F60-4EB8-BFD2-C3A770C293BF}" dt="2023-04-05T09:19:40.118" v="1164" actId="465"/>
          <ac:picMkLst>
            <pc:docMk/>
            <pc:sldMk cId="3215409003" sldId="267"/>
            <ac:picMk id="97" creationId="{17646ED8-E06F-46F7-B4A2-227B10223205}"/>
          </ac:picMkLst>
        </pc:picChg>
        <pc:picChg chg="mod">
          <ac:chgData name="Patricia Ternes Dallagnollo" userId="9ce71c90-1080-4c1b-8aac-5a7eb5e31b2d" providerId="ADAL" clId="{724BC223-8F60-4EB8-BFD2-C3A770C293BF}" dt="2023-04-05T09:19:40.118" v="1164" actId="465"/>
          <ac:picMkLst>
            <pc:docMk/>
            <pc:sldMk cId="3215409003" sldId="267"/>
            <ac:picMk id="101" creationId="{3127FC7D-EE3A-44B4-A2F8-A6F0D5905C47}"/>
          </ac:picMkLst>
        </pc:picChg>
        <pc:picChg chg="mod">
          <ac:chgData name="Patricia Ternes Dallagnollo" userId="9ce71c90-1080-4c1b-8aac-5a7eb5e31b2d" providerId="ADAL" clId="{724BC223-8F60-4EB8-BFD2-C3A770C293BF}" dt="2023-04-05T09:19:40.118" v="1164" actId="465"/>
          <ac:picMkLst>
            <pc:docMk/>
            <pc:sldMk cId="3215409003" sldId="267"/>
            <ac:picMk id="105" creationId="{CAFC2E60-0474-4248-8DB8-6D2456B3D41C}"/>
          </ac:picMkLst>
        </pc:picChg>
        <pc:picChg chg="mod">
          <ac:chgData name="Patricia Ternes Dallagnollo" userId="9ce71c90-1080-4c1b-8aac-5a7eb5e31b2d" providerId="ADAL" clId="{724BC223-8F60-4EB8-BFD2-C3A770C293BF}" dt="2023-04-05T09:19:40.118" v="1164" actId="465"/>
          <ac:picMkLst>
            <pc:docMk/>
            <pc:sldMk cId="3215409003" sldId="267"/>
            <ac:picMk id="113" creationId="{7C1E607D-35B7-468C-A764-42F7A349F538}"/>
          </ac:picMkLst>
        </pc:picChg>
        <pc:picChg chg="mod">
          <ac:chgData name="Patricia Ternes Dallagnollo" userId="9ce71c90-1080-4c1b-8aac-5a7eb5e31b2d" providerId="ADAL" clId="{724BC223-8F60-4EB8-BFD2-C3A770C293BF}" dt="2023-04-05T09:19:40.118" v="1164" actId="465"/>
          <ac:picMkLst>
            <pc:docMk/>
            <pc:sldMk cId="3215409003" sldId="267"/>
            <ac:picMk id="117" creationId="{4CB15B72-80B6-4525-9FFA-3EAF307F304C}"/>
          </ac:picMkLst>
        </pc:picChg>
        <pc:picChg chg="mod">
          <ac:chgData name="Patricia Ternes Dallagnollo" userId="9ce71c90-1080-4c1b-8aac-5a7eb5e31b2d" providerId="ADAL" clId="{724BC223-8F60-4EB8-BFD2-C3A770C293BF}" dt="2023-04-05T09:19:40.118" v="1164" actId="465"/>
          <ac:picMkLst>
            <pc:docMk/>
            <pc:sldMk cId="3215409003" sldId="267"/>
            <ac:picMk id="122" creationId="{2DCDB9CA-5B73-49BD-8F02-50625B5D0A8F}"/>
          </ac:picMkLst>
        </pc:picChg>
        <pc:picChg chg="mod">
          <ac:chgData name="Patricia Ternes Dallagnollo" userId="9ce71c90-1080-4c1b-8aac-5a7eb5e31b2d" providerId="ADAL" clId="{724BC223-8F60-4EB8-BFD2-C3A770C293BF}" dt="2023-04-05T09:19:40.118" v="1164" actId="465"/>
          <ac:picMkLst>
            <pc:docMk/>
            <pc:sldMk cId="3215409003" sldId="267"/>
            <ac:picMk id="127" creationId="{465FA901-18D0-445C-A112-D33BCAFFA829}"/>
          </ac:picMkLst>
        </pc:picChg>
      </pc:sldChg>
      <pc:sldChg chg="modSp add del mod">
        <pc:chgData name="Patricia Ternes Dallagnollo" userId="9ce71c90-1080-4c1b-8aac-5a7eb5e31b2d" providerId="ADAL" clId="{724BC223-8F60-4EB8-BFD2-C3A770C293BF}" dt="2023-04-05T09:40:58.622" v="1297" actId="47"/>
        <pc:sldMkLst>
          <pc:docMk/>
          <pc:sldMk cId="1045718282" sldId="268"/>
        </pc:sldMkLst>
        <pc:spChg chg="mod">
          <ac:chgData name="Patricia Ternes Dallagnollo" userId="9ce71c90-1080-4c1b-8aac-5a7eb5e31b2d" providerId="ADAL" clId="{724BC223-8F60-4EB8-BFD2-C3A770C293BF}" dt="2023-04-05T09:40:21.236" v="1281" actId="21"/>
          <ac:spMkLst>
            <pc:docMk/>
            <pc:sldMk cId="1045718282" sldId="268"/>
            <ac:spMk id="3" creationId="{00000000-0000-0000-0000-000000000000}"/>
          </ac:spMkLst>
        </pc:spChg>
      </pc:sldChg>
      <pc:sldChg chg="modSp add mod ord">
        <pc:chgData name="Patricia Ternes Dallagnollo" userId="9ce71c90-1080-4c1b-8aac-5a7eb5e31b2d" providerId="ADAL" clId="{724BC223-8F60-4EB8-BFD2-C3A770C293BF}" dt="2023-04-05T09:51:36.760" v="1317"/>
        <pc:sldMkLst>
          <pc:docMk/>
          <pc:sldMk cId="3293766604" sldId="268"/>
        </pc:sldMkLst>
        <pc:spChg chg="mod">
          <ac:chgData name="Patricia Ternes Dallagnollo" userId="9ce71c90-1080-4c1b-8aac-5a7eb5e31b2d" providerId="ADAL" clId="{724BC223-8F60-4EB8-BFD2-C3A770C293BF}" dt="2023-04-05T09:51:25.145" v="1314" actId="27636"/>
          <ac:spMkLst>
            <pc:docMk/>
            <pc:sldMk cId="3293766604" sldId="268"/>
            <ac:spMk id="36" creationId="{0DA4EB59-27DF-407E-AC1C-10F19E2095B3}"/>
          </ac:spMkLst>
        </pc:spChg>
      </pc:sldChg>
      <pc:sldChg chg="modSp add mod ord">
        <pc:chgData name="Patricia Ternes Dallagnollo" userId="9ce71c90-1080-4c1b-8aac-5a7eb5e31b2d" providerId="ADAL" clId="{724BC223-8F60-4EB8-BFD2-C3A770C293BF}" dt="2023-04-05T09:54:34.742" v="1329"/>
        <pc:sldMkLst>
          <pc:docMk/>
          <pc:sldMk cId="2879873965" sldId="269"/>
        </pc:sldMkLst>
        <pc:spChg chg="mod">
          <ac:chgData name="Patricia Ternes Dallagnollo" userId="9ce71c90-1080-4c1b-8aac-5a7eb5e31b2d" providerId="ADAL" clId="{724BC223-8F60-4EB8-BFD2-C3A770C293BF}" dt="2023-04-05T09:52:09.234" v="1320" actId="313"/>
          <ac:spMkLst>
            <pc:docMk/>
            <pc:sldMk cId="2879873965" sldId="269"/>
            <ac:spMk id="36" creationId="{0DA4EB59-27DF-407E-AC1C-10F19E2095B3}"/>
          </ac:spMkLst>
        </pc:spChg>
      </pc:sldChg>
      <pc:sldChg chg="modSp add mod">
        <pc:chgData name="Patricia Ternes Dallagnollo" userId="9ce71c90-1080-4c1b-8aac-5a7eb5e31b2d" providerId="ADAL" clId="{724BC223-8F60-4EB8-BFD2-C3A770C293BF}" dt="2023-04-05T09:52:42.243" v="1323" actId="27636"/>
        <pc:sldMkLst>
          <pc:docMk/>
          <pc:sldMk cId="1685503142" sldId="270"/>
        </pc:sldMkLst>
        <pc:spChg chg="mod">
          <ac:chgData name="Patricia Ternes Dallagnollo" userId="9ce71c90-1080-4c1b-8aac-5a7eb5e31b2d" providerId="ADAL" clId="{724BC223-8F60-4EB8-BFD2-C3A770C293BF}" dt="2023-04-05T09:52:42.243" v="1323" actId="27636"/>
          <ac:spMkLst>
            <pc:docMk/>
            <pc:sldMk cId="1685503142" sldId="270"/>
            <ac:spMk id="36" creationId="{0DA4EB59-27DF-407E-AC1C-10F19E2095B3}"/>
          </ac:spMkLst>
        </pc:spChg>
      </pc:sldChg>
      <pc:sldChg chg="modSp add del">
        <pc:chgData name="Patricia Ternes Dallagnollo" userId="9ce71c90-1080-4c1b-8aac-5a7eb5e31b2d" providerId="ADAL" clId="{724BC223-8F60-4EB8-BFD2-C3A770C293BF}" dt="2023-04-05T10:01:14.671" v="1392" actId="47"/>
        <pc:sldMkLst>
          <pc:docMk/>
          <pc:sldMk cId="2618708953" sldId="271"/>
        </pc:sldMkLst>
        <pc:spChg chg="mod">
          <ac:chgData name="Patricia Ternes Dallagnollo" userId="9ce71c90-1080-4c1b-8aac-5a7eb5e31b2d" providerId="ADAL" clId="{724BC223-8F60-4EB8-BFD2-C3A770C293BF}" dt="2023-04-05T09:53:32.576" v="1325"/>
          <ac:spMkLst>
            <pc:docMk/>
            <pc:sldMk cId="2618708953" sldId="271"/>
            <ac:spMk id="60" creationId="{29BD0F1A-78D3-4B1E-B47A-9969D653B843}"/>
          </ac:spMkLst>
        </pc:spChg>
      </pc:sldChg>
      <pc:sldChg chg="modSp add del">
        <pc:chgData name="Patricia Ternes Dallagnollo" userId="9ce71c90-1080-4c1b-8aac-5a7eb5e31b2d" providerId="ADAL" clId="{724BC223-8F60-4EB8-BFD2-C3A770C293BF}" dt="2023-04-05T10:01:11.437" v="1391" actId="47"/>
        <pc:sldMkLst>
          <pc:docMk/>
          <pc:sldMk cId="229349988" sldId="272"/>
        </pc:sldMkLst>
        <pc:spChg chg="mod">
          <ac:chgData name="Patricia Ternes Dallagnollo" userId="9ce71c90-1080-4c1b-8aac-5a7eb5e31b2d" providerId="ADAL" clId="{724BC223-8F60-4EB8-BFD2-C3A770C293BF}" dt="2023-04-05T09:53:52.377" v="1327"/>
          <ac:spMkLst>
            <pc:docMk/>
            <pc:sldMk cId="229349988" sldId="272"/>
            <ac:spMk id="60" creationId="{29BD0F1A-78D3-4B1E-B47A-9969D653B843}"/>
          </ac:spMkLst>
        </pc:spChg>
      </pc:sldChg>
      <pc:sldChg chg="modSp add mod">
        <pc:chgData name="Patricia Ternes Dallagnollo" userId="9ce71c90-1080-4c1b-8aac-5a7eb5e31b2d" providerId="ADAL" clId="{724BC223-8F60-4EB8-BFD2-C3A770C293BF}" dt="2023-04-05T09:55:39.675" v="1332" actId="27636"/>
        <pc:sldMkLst>
          <pc:docMk/>
          <pc:sldMk cId="3824157801" sldId="273"/>
        </pc:sldMkLst>
        <pc:spChg chg="mod">
          <ac:chgData name="Patricia Ternes Dallagnollo" userId="9ce71c90-1080-4c1b-8aac-5a7eb5e31b2d" providerId="ADAL" clId="{724BC223-8F60-4EB8-BFD2-C3A770C293BF}" dt="2023-04-05T09:55:39.675" v="1332" actId="27636"/>
          <ac:spMkLst>
            <pc:docMk/>
            <pc:sldMk cId="3824157801" sldId="273"/>
            <ac:spMk id="36" creationId="{0DA4EB59-27DF-407E-AC1C-10F19E2095B3}"/>
          </ac:spMkLst>
        </pc:spChg>
      </pc:sldChg>
      <pc:sldChg chg="modSp add mod">
        <pc:chgData name="Patricia Ternes Dallagnollo" userId="9ce71c90-1080-4c1b-8aac-5a7eb5e31b2d" providerId="ADAL" clId="{724BC223-8F60-4EB8-BFD2-C3A770C293BF}" dt="2023-04-05T10:00:37.242" v="1390" actId="404"/>
        <pc:sldMkLst>
          <pc:docMk/>
          <pc:sldMk cId="2340923404" sldId="274"/>
        </pc:sldMkLst>
        <pc:spChg chg="mod">
          <ac:chgData name="Patricia Ternes Dallagnollo" userId="9ce71c90-1080-4c1b-8aac-5a7eb5e31b2d" providerId="ADAL" clId="{724BC223-8F60-4EB8-BFD2-C3A770C293BF}" dt="2023-04-05T10:00:37.242" v="1390" actId="404"/>
          <ac:spMkLst>
            <pc:docMk/>
            <pc:sldMk cId="2340923404" sldId="274"/>
            <ac:spMk id="36" creationId="{0DA4EB59-27DF-407E-AC1C-10F19E2095B3}"/>
          </ac:spMkLst>
        </pc:spChg>
      </pc:sldChg>
      <pc:sldChg chg="add del">
        <pc:chgData name="Patricia Ternes Dallagnollo" userId="9ce71c90-1080-4c1b-8aac-5a7eb5e31b2d" providerId="ADAL" clId="{724BC223-8F60-4EB8-BFD2-C3A770C293BF}" dt="2023-04-05T10:06:57.860" v="1442" actId="47"/>
        <pc:sldMkLst>
          <pc:docMk/>
          <pc:sldMk cId="3921685285" sldId="275"/>
        </pc:sldMkLst>
      </pc:sldChg>
      <pc:sldChg chg="add">
        <pc:chgData name="Patricia Ternes Dallagnollo" userId="9ce71c90-1080-4c1b-8aac-5a7eb5e31b2d" providerId="ADAL" clId="{724BC223-8F60-4EB8-BFD2-C3A770C293BF}" dt="2023-04-05T10:03:32.868" v="1399"/>
        <pc:sldMkLst>
          <pc:docMk/>
          <pc:sldMk cId="4259038330" sldId="276"/>
        </pc:sldMkLst>
      </pc:sldChg>
      <pc:sldChg chg="modSp add mod">
        <pc:chgData name="Patricia Ternes Dallagnollo" userId="9ce71c90-1080-4c1b-8aac-5a7eb5e31b2d" providerId="ADAL" clId="{724BC223-8F60-4EB8-BFD2-C3A770C293BF}" dt="2023-04-05T10:05:17.984" v="1434" actId="20577"/>
        <pc:sldMkLst>
          <pc:docMk/>
          <pc:sldMk cId="3058166398" sldId="277"/>
        </pc:sldMkLst>
        <pc:spChg chg="mod">
          <ac:chgData name="Patricia Ternes Dallagnollo" userId="9ce71c90-1080-4c1b-8aac-5a7eb5e31b2d" providerId="ADAL" clId="{724BC223-8F60-4EB8-BFD2-C3A770C293BF}" dt="2023-04-05T10:05:17.984" v="1434" actId="20577"/>
          <ac:spMkLst>
            <pc:docMk/>
            <pc:sldMk cId="3058166398" sldId="277"/>
            <ac:spMk id="38" creationId="{8EBDE74F-A735-4A60-96BD-4F578FAC5F4F}"/>
          </ac:spMkLst>
        </pc:spChg>
      </pc:sldChg>
      <pc:sldChg chg="modSp add">
        <pc:chgData name="Patricia Ternes Dallagnollo" userId="9ce71c90-1080-4c1b-8aac-5a7eb5e31b2d" providerId="ADAL" clId="{724BC223-8F60-4EB8-BFD2-C3A770C293BF}" dt="2023-04-05T10:05:47.026" v="1436"/>
        <pc:sldMkLst>
          <pc:docMk/>
          <pc:sldMk cId="2457043757" sldId="278"/>
        </pc:sldMkLst>
        <pc:spChg chg="mod">
          <ac:chgData name="Patricia Ternes Dallagnollo" userId="9ce71c90-1080-4c1b-8aac-5a7eb5e31b2d" providerId="ADAL" clId="{724BC223-8F60-4EB8-BFD2-C3A770C293BF}" dt="2023-04-05T10:05:47.026" v="1436"/>
          <ac:spMkLst>
            <pc:docMk/>
            <pc:sldMk cId="2457043757" sldId="278"/>
            <ac:spMk id="38" creationId="{8EBDE74F-A735-4A60-96BD-4F578FAC5F4F}"/>
          </ac:spMkLst>
        </pc:spChg>
      </pc:sldChg>
      <pc:sldChg chg="modSp add">
        <pc:chgData name="Patricia Ternes Dallagnollo" userId="9ce71c90-1080-4c1b-8aac-5a7eb5e31b2d" providerId="ADAL" clId="{724BC223-8F60-4EB8-BFD2-C3A770C293BF}" dt="2023-04-05T10:06:06.470" v="1438"/>
        <pc:sldMkLst>
          <pc:docMk/>
          <pc:sldMk cId="2152786226" sldId="279"/>
        </pc:sldMkLst>
        <pc:spChg chg="mod">
          <ac:chgData name="Patricia Ternes Dallagnollo" userId="9ce71c90-1080-4c1b-8aac-5a7eb5e31b2d" providerId="ADAL" clId="{724BC223-8F60-4EB8-BFD2-C3A770C293BF}" dt="2023-04-05T10:06:06.470" v="1438"/>
          <ac:spMkLst>
            <pc:docMk/>
            <pc:sldMk cId="2152786226" sldId="279"/>
            <ac:spMk id="38" creationId="{8EBDE74F-A735-4A60-96BD-4F578FAC5F4F}"/>
          </ac:spMkLst>
        </pc:spChg>
      </pc:sldChg>
      <pc:sldChg chg="modSp add">
        <pc:chgData name="Patricia Ternes Dallagnollo" userId="9ce71c90-1080-4c1b-8aac-5a7eb5e31b2d" providerId="ADAL" clId="{724BC223-8F60-4EB8-BFD2-C3A770C293BF}" dt="2023-04-05T10:06:36.834" v="1440"/>
        <pc:sldMkLst>
          <pc:docMk/>
          <pc:sldMk cId="3153439376" sldId="280"/>
        </pc:sldMkLst>
        <pc:spChg chg="mod">
          <ac:chgData name="Patricia Ternes Dallagnollo" userId="9ce71c90-1080-4c1b-8aac-5a7eb5e31b2d" providerId="ADAL" clId="{724BC223-8F60-4EB8-BFD2-C3A770C293BF}" dt="2023-04-05T10:06:36.834" v="1440"/>
          <ac:spMkLst>
            <pc:docMk/>
            <pc:sldMk cId="3153439376" sldId="280"/>
            <ac:spMk id="38" creationId="{8EBDE74F-A735-4A60-96BD-4F578FAC5F4F}"/>
          </ac:spMkLst>
        </pc:spChg>
      </pc:sldChg>
      <pc:sldChg chg="modSp add mod">
        <pc:chgData name="Patricia Ternes Dallagnollo" userId="9ce71c90-1080-4c1b-8aac-5a7eb5e31b2d" providerId="ADAL" clId="{724BC223-8F60-4EB8-BFD2-C3A770C293BF}" dt="2023-04-05T10:07:08.245" v="1444"/>
        <pc:sldMkLst>
          <pc:docMk/>
          <pc:sldMk cId="1204501869" sldId="281"/>
        </pc:sldMkLst>
        <pc:spChg chg="mod">
          <ac:chgData name="Patricia Ternes Dallagnollo" userId="9ce71c90-1080-4c1b-8aac-5a7eb5e31b2d" providerId="ADAL" clId="{724BC223-8F60-4EB8-BFD2-C3A770C293BF}" dt="2023-04-05T10:07:08.245" v="1444"/>
          <ac:spMkLst>
            <pc:docMk/>
            <pc:sldMk cId="1204501869" sldId="281"/>
            <ac:spMk id="38" creationId="{8EBDE74F-A735-4A60-96BD-4F578FAC5F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371AA-5613-4D38-AAC5-1C8FB9EB3089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91917-278B-468F-8379-33D3BCCA1A8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Hexagon 95">
            <a:extLst>
              <a:ext uri="{FF2B5EF4-FFF2-40B4-BE49-F238E27FC236}">
                <a16:creationId xmlns:a16="http://schemas.microsoft.com/office/drawing/2014/main" id="{43440426-3C99-4176-836F-BA985B307B2D}"/>
              </a:ext>
            </a:extLst>
          </p:cNvPr>
          <p:cNvSpPr/>
          <p:nvPr/>
        </p:nvSpPr>
        <p:spPr>
          <a:xfrm>
            <a:off x="3268133" y="2575799"/>
            <a:ext cx="1970323" cy="1706402"/>
          </a:xfrm>
          <a:prstGeom prst="hexagon">
            <a:avLst/>
          </a:prstGeom>
          <a:solidFill>
            <a:srgbClr val="0072B2"/>
          </a:solidFill>
          <a:ln w="38100">
            <a:solidFill>
              <a:srgbClr val="0072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radeGothic LT Light" panose="02000503020000020004" pitchFamily="2" charset="0"/>
              </a:rPr>
              <a:t>#0072B2</a:t>
            </a:r>
          </a:p>
        </p:txBody>
      </p:sp>
      <p:sp>
        <p:nvSpPr>
          <p:cNvPr id="35" name="Hexagon 34">
            <a:extLst>
              <a:ext uri="{FF2B5EF4-FFF2-40B4-BE49-F238E27FC236}">
                <a16:creationId xmlns:a16="http://schemas.microsoft.com/office/drawing/2014/main" id="{8AD3C55E-4EF2-4B5A-A944-AED77E97B449}"/>
              </a:ext>
            </a:extLst>
          </p:cNvPr>
          <p:cNvSpPr/>
          <p:nvPr/>
        </p:nvSpPr>
        <p:spPr>
          <a:xfrm>
            <a:off x="928380" y="2575799"/>
            <a:ext cx="1970323" cy="1706402"/>
          </a:xfrm>
          <a:prstGeom prst="hexagon">
            <a:avLst/>
          </a:prstGeom>
          <a:solidFill>
            <a:srgbClr val="56B4E9"/>
          </a:solidFill>
          <a:ln w="38100">
            <a:solidFill>
              <a:srgbClr val="56B4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numCol="1"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TradeGothic LT Light" panose="02000503020000020004" pitchFamily="2" charset="0"/>
              </a:rPr>
              <a:t>#56B4E9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ED53CB-6063-4ACE-B0B9-4DED32047164}"/>
              </a:ext>
            </a:extLst>
          </p:cNvPr>
          <p:cNvSpPr txBox="1"/>
          <p:nvPr/>
        </p:nvSpPr>
        <p:spPr>
          <a:xfrm>
            <a:off x="632178" y="169333"/>
            <a:ext cx="5271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/>
              <a:t>Colours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73884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DB51B6B8-962A-4202-AD8E-CBD93D6EAC20}"/>
              </a:ext>
            </a:extLst>
          </p:cNvPr>
          <p:cNvSpPr/>
          <p:nvPr/>
        </p:nvSpPr>
        <p:spPr>
          <a:xfrm>
            <a:off x="50798" y="1016006"/>
            <a:ext cx="3832580" cy="2412994"/>
          </a:xfrm>
          <a:prstGeom prst="cloud">
            <a:avLst/>
          </a:prstGeom>
          <a:solidFill>
            <a:srgbClr val="56B4E9"/>
          </a:solidFill>
          <a:ln w="38100">
            <a:solidFill>
              <a:srgbClr val="007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TradeGothic LT Light"/>
              </a:rPr>
              <a:t>High Performance Computing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47A27035-F52B-4C62-A97A-A63AC7E50989}"/>
              </a:ext>
            </a:extLst>
          </p:cNvPr>
          <p:cNvSpPr/>
          <p:nvPr/>
        </p:nvSpPr>
        <p:spPr>
          <a:xfrm>
            <a:off x="4159958" y="2048939"/>
            <a:ext cx="3832580" cy="2412994"/>
          </a:xfrm>
          <a:prstGeom prst="cloud">
            <a:avLst/>
          </a:prstGeom>
          <a:solidFill>
            <a:srgbClr val="56B4E9"/>
          </a:solidFill>
          <a:ln w="38100">
            <a:solidFill>
              <a:srgbClr val="007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TradeGothic LT Light"/>
              </a:rPr>
              <a:t>Visualisation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FA9725B-B2F8-4EDD-94CF-853B1F0179B5}"/>
              </a:ext>
            </a:extLst>
          </p:cNvPr>
          <p:cNvSpPr/>
          <p:nvPr/>
        </p:nvSpPr>
        <p:spPr>
          <a:xfrm>
            <a:off x="50798" y="3740416"/>
            <a:ext cx="3832580" cy="2412994"/>
          </a:xfrm>
          <a:prstGeom prst="cloud">
            <a:avLst/>
          </a:prstGeom>
          <a:solidFill>
            <a:srgbClr val="56B4E9"/>
          </a:solidFill>
          <a:ln w="38100">
            <a:solidFill>
              <a:srgbClr val="007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TradeGothic LT Light"/>
              </a:rPr>
              <a:t>Coding for Researchers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F785867-D604-4A41-B396-121F88148AEF}"/>
              </a:ext>
            </a:extLst>
          </p:cNvPr>
          <p:cNvSpPr/>
          <p:nvPr/>
        </p:nvSpPr>
        <p:spPr>
          <a:xfrm>
            <a:off x="8269117" y="3740416"/>
            <a:ext cx="3832580" cy="2412994"/>
          </a:xfrm>
          <a:prstGeom prst="cloud">
            <a:avLst/>
          </a:prstGeom>
          <a:solidFill>
            <a:srgbClr val="56B4E9"/>
          </a:solidFill>
          <a:ln w="38100">
            <a:solidFill>
              <a:srgbClr val="007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TradeGothic LT Light"/>
              </a:rPr>
              <a:t>Software Carpentry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CFFF0F71-844B-4BF2-8278-2A298E949ECA}"/>
              </a:ext>
            </a:extLst>
          </p:cNvPr>
          <p:cNvSpPr/>
          <p:nvPr/>
        </p:nvSpPr>
        <p:spPr>
          <a:xfrm>
            <a:off x="8269117" y="372533"/>
            <a:ext cx="3832580" cy="2412994"/>
          </a:xfrm>
          <a:prstGeom prst="cloud">
            <a:avLst/>
          </a:prstGeom>
          <a:solidFill>
            <a:srgbClr val="56B4E9"/>
          </a:solidFill>
          <a:ln w="38100">
            <a:solidFill>
              <a:srgbClr val="0072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TradeGothic LT Light"/>
              </a:rPr>
              <a:t>Data Carpentry</a:t>
            </a:r>
          </a:p>
        </p:txBody>
      </p:sp>
    </p:spTree>
    <p:extLst>
      <p:ext uri="{BB962C8B-B14F-4D97-AF65-F5344CB8AC3E}">
        <p14:creationId xmlns:p14="http://schemas.microsoft.com/office/powerpoint/2010/main" val="59310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D94A3B-B7A4-45BD-A63B-83FE4298F9AB}"/>
              </a:ext>
            </a:extLst>
          </p:cNvPr>
          <p:cNvSpPr/>
          <p:nvPr/>
        </p:nvSpPr>
        <p:spPr>
          <a:xfrm>
            <a:off x="9798756" y="2550357"/>
            <a:ext cx="2302930" cy="1185327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err="1">
                <a:solidFill>
                  <a:schemeClr val="tx1"/>
                </a:solidFill>
                <a:latin typeface="TradeGothic LT Light"/>
              </a:rPr>
              <a:t>SWD</a:t>
            </a:r>
            <a:r>
              <a:rPr lang="en-US" sz="1900" dirty="0">
                <a:solidFill>
                  <a:schemeClr val="tx1"/>
                </a:solidFill>
                <a:latin typeface="TradeGothic LT Light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radeGothic LT Light"/>
              </a:rPr>
              <a:t>4:Cloud</a:t>
            </a:r>
            <a:r>
              <a:rPr lang="en-US" sz="1900" dirty="0">
                <a:solidFill>
                  <a:schemeClr val="tx1"/>
                </a:solidFill>
                <a:latin typeface="TradeGothic LT Light"/>
              </a:rPr>
              <a:t> for Research</a:t>
            </a:r>
            <a:endParaRPr lang="en-GB" sz="19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731644-6087-4CBD-8873-473CA2793E17}"/>
              </a:ext>
            </a:extLst>
          </p:cNvPr>
          <p:cNvSpPr/>
          <p:nvPr/>
        </p:nvSpPr>
        <p:spPr>
          <a:xfrm>
            <a:off x="7145869" y="4022617"/>
            <a:ext cx="2302930" cy="1185327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err="1">
                <a:solidFill>
                  <a:schemeClr val="tx1"/>
                </a:solidFill>
                <a:latin typeface="TradeGothic LT Light"/>
              </a:rPr>
              <a:t>SWD</a:t>
            </a:r>
            <a:r>
              <a:rPr lang="en-US" sz="1900" dirty="0">
                <a:solidFill>
                  <a:schemeClr val="tx1"/>
                </a:solidFill>
                <a:latin typeface="TradeGothic LT Light"/>
              </a:rPr>
              <a:t> 6: High Performance Python</a:t>
            </a:r>
            <a:endParaRPr lang="en-GB" sz="19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A44726-208B-47D2-B567-94BAE9180B1B}"/>
              </a:ext>
            </a:extLst>
          </p:cNvPr>
          <p:cNvSpPr/>
          <p:nvPr/>
        </p:nvSpPr>
        <p:spPr>
          <a:xfrm>
            <a:off x="4504271" y="4022617"/>
            <a:ext cx="2302930" cy="1185327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 err="1">
                <a:solidFill>
                  <a:schemeClr val="tx1"/>
                </a:solidFill>
                <a:latin typeface="TradeGothic LT Light"/>
              </a:rPr>
              <a:t>SWD</a:t>
            </a:r>
            <a:r>
              <a:rPr lang="en-GB" sz="1900" dirty="0">
                <a:solidFill>
                  <a:schemeClr val="tx1"/>
                </a:solidFill>
                <a:latin typeface="TradeGothic LT Light"/>
              </a:rPr>
              <a:t> 5: Scientific 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1338C1-E246-4FE0-A099-D59DFA7E8FFF}"/>
              </a:ext>
            </a:extLst>
          </p:cNvPr>
          <p:cNvSpPr/>
          <p:nvPr/>
        </p:nvSpPr>
        <p:spPr>
          <a:xfrm>
            <a:off x="1640388" y="5452536"/>
            <a:ext cx="4218550" cy="544683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  <a:latin typeface="TradeGothic LT Light"/>
              </a:rPr>
              <a:t>Software Carpentry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F712A8-61D6-4645-A139-E388A7AB07C0}"/>
              </a:ext>
            </a:extLst>
          </p:cNvPr>
          <p:cNvSpPr/>
          <p:nvPr/>
        </p:nvSpPr>
        <p:spPr>
          <a:xfrm>
            <a:off x="9798756" y="4022617"/>
            <a:ext cx="2302930" cy="1185327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 err="1">
                <a:solidFill>
                  <a:schemeClr val="tx1"/>
                </a:solidFill>
                <a:latin typeface="TradeGothic LT Light"/>
              </a:rPr>
              <a:t>HPC</a:t>
            </a:r>
            <a:r>
              <a:rPr lang="en-GB" sz="1900" dirty="0">
                <a:solidFill>
                  <a:schemeClr val="tx1"/>
                </a:solidFill>
                <a:latin typeface="TradeGothic LT Light"/>
              </a:rPr>
              <a:t> 7: </a:t>
            </a:r>
            <a:r>
              <a:rPr lang="en-GB" sz="1900" dirty="0" err="1">
                <a:solidFill>
                  <a:schemeClr val="tx1"/>
                </a:solidFill>
                <a:latin typeface="TradeGothic LT Light"/>
              </a:rPr>
              <a:t>HPC</a:t>
            </a:r>
            <a:r>
              <a:rPr lang="en-GB" sz="1900" dirty="0">
                <a:solidFill>
                  <a:schemeClr val="tx1"/>
                </a:solidFill>
                <a:latin typeface="TradeGothic LT Light"/>
              </a:rPr>
              <a:t> for Data Analytics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E2A13-219B-41DF-93E7-E21BF1D5AAD8}"/>
              </a:ext>
            </a:extLst>
          </p:cNvPr>
          <p:cNvSpPr/>
          <p:nvPr/>
        </p:nvSpPr>
        <p:spPr>
          <a:xfrm>
            <a:off x="9798756" y="5494877"/>
            <a:ext cx="2302930" cy="1185327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err="1">
                <a:solidFill>
                  <a:schemeClr val="tx1"/>
                </a:solidFill>
                <a:latin typeface="TradeGothic LT Light"/>
              </a:rPr>
              <a:t>SWD</a:t>
            </a:r>
            <a:r>
              <a:rPr lang="en-US" sz="1900" dirty="0">
                <a:solidFill>
                  <a:schemeClr val="tx1"/>
                </a:solidFill>
                <a:latin typeface="TradeGothic LT Light"/>
              </a:rPr>
              <a:t> 2: Version control with Git and </a:t>
            </a:r>
            <a:r>
              <a:rPr lang="en-US" sz="1900" dirty="0" err="1">
                <a:solidFill>
                  <a:schemeClr val="tx1"/>
                </a:solidFill>
                <a:latin typeface="TradeGothic LT Light"/>
              </a:rPr>
              <a:t>Github</a:t>
            </a:r>
            <a:endParaRPr lang="en-GB" sz="19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C927CD-AE62-4E00-AEDC-E33EE7136D77}"/>
              </a:ext>
            </a:extLst>
          </p:cNvPr>
          <p:cNvSpPr/>
          <p:nvPr/>
        </p:nvSpPr>
        <p:spPr>
          <a:xfrm>
            <a:off x="9798756" y="1078097"/>
            <a:ext cx="2302930" cy="1185327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 err="1">
                <a:solidFill>
                  <a:schemeClr val="tx1"/>
                </a:solidFill>
                <a:latin typeface="TradeGothic LT Light"/>
              </a:rPr>
              <a:t>SWD</a:t>
            </a:r>
            <a:r>
              <a:rPr lang="en-US" sz="1900" dirty="0">
                <a:solidFill>
                  <a:schemeClr val="tx1"/>
                </a:solidFill>
                <a:latin typeface="TradeGothic LT Light"/>
              </a:rPr>
              <a:t> </a:t>
            </a:r>
            <a:r>
              <a:rPr lang="en-US" sz="1900" dirty="0" err="1">
                <a:solidFill>
                  <a:schemeClr val="tx1"/>
                </a:solidFill>
                <a:latin typeface="TradeGothic LT Light"/>
              </a:rPr>
              <a:t>3:Software</a:t>
            </a:r>
            <a:r>
              <a:rPr lang="en-US" sz="1900" dirty="0">
                <a:solidFill>
                  <a:schemeClr val="tx1"/>
                </a:solidFill>
                <a:latin typeface="TradeGothic LT Light"/>
              </a:rPr>
              <a:t> Development practices for research</a:t>
            </a:r>
            <a:endParaRPr lang="en-GB" sz="19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82D942-252B-4470-B227-5CB0F6DB05CE}"/>
              </a:ext>
            </a:extLst>
          </p:cNvPr>
          <p:cNvSpPr/>
          <p:nvPr/>
        </p:nvSpPr>
        <p:spPr>
          <a:xfrm>
            <a:off x="7145871" y="5494877"/>
            <a:ext cx="2302930" cy="1185327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tx1"/>
                </a:solidFill>
                <a:latin typeface="TradeGothic LT Light"/>
              </a:rPr>
              <a:t>VIS 1: </a:t>
            </a:r>
            <a:r>
              <a:rPr lang="en-US" sz="1900" dirty="0" err="1">
                <a:solidFill>
                  <a:schemeClr val="tx1"/>
                </a:solidFill>
                <a:latin typeface="TradeGothic LT Light"/>
              </a:rPr>
              <a:t>Visualisation</a:t>
            </a:r>
            <a:r>
              <a:rPr lang="en-US" sz="1900" dirty="0">
                <a:solidFill>
                  <a:schemeClr val="tx1"/>
                </a:solidFill>
                <a:latin typeface="TradeGothic LT Light"/>
              </a:rPr>
              <a:t> with </a:t>
            </a:r>
            <a:r>
              <a:rPr lang="en-US" sz="1900" dirty="0" err="1">
                <a:solidFill>
                  <a:schemeClr val="tx1"/>
                </a:solidFill>
                <a:latin typeface="TradeGothic LT Light"/>
              </a:rPr>
              <a:t>Paraview</a:t>
            </a:r>
            <a:endParaRPr lang="en-GB" sz="19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D0E17C-CC33-4B3D-8A6B-B41EDA478D19}"/>
              </a:ext>
            </a:extLst>
          </p:cNvPr>
          <p:cNvSpPr/>
          <p:nvPr/>
        </p:nvSpPr>
        <p:spPr>
          <a:xfrm>
            <a:off x="7145870" y="2550357"/>
            <a:ext cx="2302930" cy="1185327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 err="1">
                <a:solidFill>
                  <a:schemeClr val="tx1"/>
                </a:solidFill>
                <a:latin typeface="TradeGothic LT Light"/>
              </a:rPr>
              <a:t>SWD</a:t>
            </a:r>
            <a:r>
              <a:rPr lang="en-GB" sz="1900" dirty="0">
                <a:solidFill>
                  <a:schemeClr val="tx1"/>
                </a:solidFill>
                <a:latin typeface="TradeGothic LT Light"/>
              </a:rPr>
              <a:t> 5: Scientific Python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E6483-E001-494A-8848-0A426350F851}"/>
              </a:ext>
            </a:extLst>
          </p:cNvPr>
          <p:cNvSpPr/>
          <p:nvPr/>
        </p:nvSpPr>
        <p:spPr>
          <a:xfrm>
            <a:off x="353455" y="6226295"/>
            <a:ext cx="4218550" cy="544683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00" dirty="0">
                <a:solidFill>
                  <a:schemeClr val="tx1"/>
                </a:solidFill>
                <a:latin typeface="TradeGothic LT Light"/>
              </a:rPr>
              <a:t>Data Carpentry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B4B057-9EAC-4F7F-B8AD-A0452AEAED29}"/>
              </a:ext>
            </a:extLst>
          </p:cNvPr>
          <p:cNvCxnSpPr>
            <a:cxnSpLocks/>
          </p:cNvCxnSpPr>
          <p:nvPr/>
        </p:nvCxnSpPr>
        <p:spPr>
          <a:xfrm>
            <a:off x="6507332" y="2037648"/>
            <a:ext cx="2653606" cy="0"/>
          </a:xfrm>
          <a:prstGeom prst="line">
            <a:avLst/>
          </a:prstGeom>
          <a:ln w="762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907004-3049-4EEF-8CF2-1E3AFE3163F4}"/>
              </a:ext>
            </a:extLst>
          </p:cNvPr>
          <p:cNvCxnSpPr>
            <a:cxnSpLocks/>
          </p:cNvCxnSpPr>
          <p:nvPr/>
        </p:nvCxnSpPr>
        <p:spPr>
          <a:xfrm flipH="1">
            <a:off x="9160940" y="592670"/>
            <a:ext cx="1" cy="1456267"/>
          </a:xfrm>
          <a:prstGeom prst="line">
            <a:avLst/>
          </a:prstGeom>
          <a:ln w="762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690FB7-0A6C-48CE-8A98-22B502AF570C}"/>
              </a:ext>
            </a:extLst>
          </p:cNvPr>
          <p:cNvCxnSpPr>
            <a:cxnSpLocks/>
          </p:cNvCxnSpPr>
          <p:nvPr/>
        </p:nvCxnSpPr>
        <p:spPr>
          <a:xfrm>
            <a:off x="3882671" y="3467567"/>
            <a:ext cx="2653606" cy="0"/>
          </a:xfrm>
          <a:prstGeom prst="line">
            <a:avLst/>
          </a:prstGeom>
          <a:ln w="762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CB67CA3-A20D-49DA-9147-D101DF319BBC}"/>
              </a:ext>
            </a:extLst>
          </p:cNvPr>
          <p:cNvCxnSpPr>
            <a:cxnSpLocks/>
          </p:cNvCxnSpPr>
          <p:nvPr/>
        </p:nvCxnSpPr>
        <p:spPr>
          <a:xfrm flipH="1">
            <a:off x="6536279" y="2011300"/>
            <a:ext cx="1" cy="1456267"/>
          </a:xfrm>
          <a:prstGeom prst="line">
            <a:avLst/>
          </a:prstGeom>
          <a:ln w="762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2E8A62C-02F9-49D8-B86D-3B7C724FBD59}"/>
              </a:ext>
            </a:extLst>
          </p:cNvPr>
          <p:cNvCxnSpPr>
            <a:cxnSpLocks/>
          </p:cNvCxnSpPr>
          <p:nvPr/>
        </p:nvCxnSpPr>
        <p:spPr>
          <a:xfrm>
            <a:off x="1258011" y="4884322"/>
            <a:ext cx="2653606" cy="0"/>
          </a:xfrm>
          <a:prstGeom prst="line">
            <a:avLst/>
          </a:prstGeom>
          <a:ln w="762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E78CEF-5D76-45A9-875F-7AD1C7B0D82D}"/>
              </a:ext>
            </a:extLst>
          </p:cNvPr>
          <p:cNvCxnSpPr>
            <a:cxnSpLocks/>
          </p:cNvCxnSpPr>
          <p:nvPr/>
        </p:nvCxnSpPr>
        <p:spPr>
          <a:xfrm flipH="1">
            <a:off x="3911619" y="3428055"/>
            <a:ext cx="1" cy="1456267"/>
          </a:xfrm>
          <a:prstGeom prst="line">
            <a:avLst/>
          </a:prstGeom>
          <a:ln w="762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6FBFDEE-33F3-4018-87FE-018E18F271E2}"/>
              </a:ext>
            </a:extLst>
          </p:cNvPr>
          <p:cNvSpPr txBox="1"/>
          <p:nvPr/>
        </p:nvSpPr>
        <p:spPr>
          <a:xfrm>
            <a:off x="6505279" y="1063546"/>
            <a:ext cx="262743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>
                <a:latin typeface="TradeGothic LT Light"/>
              </a:rPr>
              <a:t>HPC3</a:t>
            </a:r>
            <a:r>
              <a:rPr lang="en-US" sz="1900" dirty="0">
                <a:latin typeface="TradeGothic LT Light"/>
              </a:rPr>
              <a:t>: </a:t>
            </a:r>
            <a:r>
              <a:rPr lang="en-US" sz="1900" dirty="0" err="1">
                <a:latin typeface="TradeGothic LT Light"/>
              </a:rPr>
              <a:t>HPC</a:t>
            </a:r>
            <a:r>
              <a:rPr lang="en-US" sz="1900" dirty="0">
                <a:latin typeface="TradeGothic LT Light"/>
              </a:rPr>
              <a:t> </a:t>
            </a:r>
          </a:p>
          <a:p>
            <a:pPr algn="ctr"/>
            <a:r>
              <a:rPr lang="en-US" sz="1900" dirty="0">
                <a:latin typeface="TradeGothic LT Light"/>
              </a:rPr>
              <a:t>Architectures and</a:t>
            </a:r>
          </a:p>
          <a:p>
            <a:pPr algn="ctr"/>
            <a:r>
              <a:rPr lang="en-US" sz="1900" dirty="0">
                <a:latin typeface="TradeGothic LT Light"/>
              </a:rPr>
              <a:t>Parallel Programming</a:t>
            </a:r>
            <a:endParaRPr lang="en-GB" sz="1900" dirty="0">
              <a:latin typeface="TradeGothic LT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7045D9-E1F2-4C68-86AE-9E8942880459}"/>
              </a:ext>
            </a:extLst>
          </p:cNvPr>
          <p:cNvSpPr txBox="1"/>
          <p:nvPr/>
        </p:nvSpPr>
        <p:spPr>
          <a:xfrm>
            <a:off x="9137641" y="-37850"/>
            <a:ext cx="265359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>
                <a:latin typeface="TradeGothic LT Light"/>
              </a:rPr>
              <a:t>HPC</a:t>
            </a:r>
            <a:r>
              <a:rPr lang="en-US" sz="1900" dirty="0">
                <a:latin typeface="TradeGothic LT Light"/>
              </a:rPr>
              <a:t> </a:t>
            </a:r>
            <a:r>
              <a:rPr lang="en-US" sz="1900" dirty="0" err="1">
                <a:latin typeface="TradeGothic LT Light"/>
              </a:rPr>
              <a:t>4:Introduction</a:t>
            </a:r>
            <a:endParaRPr lang="en-US" sz="1900" dirty="0">
              <a:latin typeface="TradeGothic LT Light"/>
            </a:endParaRPr>
          </a:p>
          <a:p>
            <a:pPr algn="ctr"/>
            <a:r>
              <a:rPr lang="en-US" sz="1900" dirty="0">
                <a:latin typeface="TradeGothic LT Light"/>
              </a:rPr>
              <a:t>to </a:t>
            </a:r>
            <a:r>
              <a:rPr lang="en-US" sz="1900" dirty="0" err="1">
                <a:latin typeface="TradeGothic LT Light"/>
              </a:rPr>
              <a:t>MPI</a:t>
            </a:r>
            <a:r>
              <a:rPr lang="en-US" sz="1900" dirty="0">
                <a:latin typeface="TradeGothic LT Light"/>
              </a:rPr>
              <a:t> and </a:t>
            </a:r>
            <a:r>
              <a:rPr lang="en-US" sz="1900" dirty="0" err="1">
                <a:latin typeface="TradeGothic LT Light"/>
              </a:rPr>
              <a:t>MPI</a:t>
            </a:r>
            <a:r>
              <a:rPr lang="en-US" sz="1900" dirty="0">
                <a:latin typeface="TradeGothic LT Light"/>
              </a:rPr>
              <a:t>/IO</a:t>
            </a:r>
            <a:endParaRPr lang="en-GB" sz="1900" dirty="0">
              <a:latin typeface="TradeGothic LT Light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2AC009-BC93-42EF-8F3C-7470DA74EFE6}"/>
              </a:ext>
            </a:extLst>
          </p:cNvPr>
          <p:cNvCxnSpPr>
            <a:cxnSpLocks/>
          </p:cNvCxnSpPr>
          <p:nvPr/>
        </p:nvCxnSpPr>
        <p:spPr>
          <a:xfrm>
            <a:off x="9137642" y="626537"/>
            <a:ext cx="2653606" cy="0"/>
          </a:xfrm>
          <a:prstGeom prst="line">
            <a:avLst/>
          </a:prstGeom>
          <a:ln w="762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72D0685-22DD-49E7-932A-D6AB1DD99F15}"/>
              </a:ext>
            </a:extLst>
          </p:cNvPr>
          <p:cNvSpPr txBox="1"/>
          <p:nvPr/>
        </p:nvSpPr>
        <p:spPr>
          <a:xfrm>
            <a:off x="3863677" y="2791972"/>
            <a:ext cx="26274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>
                <a:latin typeface="TradeGothic LT Light"/>
              </a:rPr>
              <a:t>HPC</a:t>
            </a:r>
            <a:r>
              <a:rPr lang="en-US" sz="1900" dirty="0">
                <a:latin typeface="TradeGothic LT Light"/>
              </a:rPr>
              <a:t> 2: Applications</a:t>
            </a:r>
          </a:p>
          <a:p>
            <a:pPr algn="ctr"/>
            <a:r>
              <a:rPr lang="en-US" sz="1900" dirty="0">
                <a:latin typeface="TradeGothic LT Light"/>
              </a:rPr>
              <a:t> and containers on </a:t>
            </a:r>
            <a:r>
              <a:rPr lang="en-US" sz="1900" dirty="0" err="1">
                <a:latin typeface="TradeGothic LT Light"/>
              </a:rPr>
              <a:t>HPC</a:t>
            </a:r>
            <a:endParaRPr lang="en-GB" sz="1900" dirty="0">
              <a:latin typeface="TradeGothic LT Ligh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094FD8-9EC2-4E98-B331-A33679ADAA57}"/>
              </a:ext>
            </a:extLst>
          </p:cNvPr>
          <p:cNvSpPr txBox="1"/>
          <p:nvPr/>
        </p:nvSpPr>
        <p:spPr>
          <a:xfrm>
            <a:off x="1264420" y="4213360"/>
            <a:ext cx="262743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>
                <a:latin typeface="TradeGothic LT Light"/>
              </a:rPr>
              <a:t>HPC1</a:t>
            </a:r>
            <a:r>
              <a:rPr lang="en-US" sz="1900" dirty="0">
                <a:latin typeface="TradeGothic LT Light"/>
              </a:rPr>
              <a:t>: Introduction</a:t>
            </a:r>
          </a:p>
          <a:p>
            <a:pPr algn="ctr"/>
            <a:r>
              <a:rPr lang="en-US" sz="1900" dirty="0">
                <a:latin typeface="TradeGothic LT Light"/>
              </a:rPr>
              <a:t>to </a:t>
            </a:r>
            <a:r>
              <a:rPr lang="en-US" sz="1900" dirty="0" err="1">
                <a:latin typeface="TradeGothic LT Light"/>
              </a:rPr>
              <a:t>HPC</a:t>
            </a:r>
            <a:endParaRPr lang="en-GB" sz="1900" dirty="0">
              <a:latin typeface="TradeGothic LT Ligh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A95F7C-05C0-4C29-A295-3ABDA2668273}"/>
              </a:ext>
            </a:extLst>
          </p:cNvPr>
          <p:cNvSpPr txBox="1"/>
          <p:nvPr/>
        </p:nvSpPr>
        <p:spPr>
          <a:xfrm>
            <a:off x="0" y="4886701"/>
            <a:ext cx="2462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00" dirty="0" err="1">
                <a:latin typeface="TradeGothic LT Light"/>
              </a:rPr>
              <a:t>HPC</a:t>
            </a:r>
            <a:r>
              <a:rPr lang="en-US" sz="1900" dirty="0">
                <a:latin typeface="TradeGothic LT Light"/>
              </a:rPr>
              <a:t> 0: Introduction to Linux</a:t>
            </a:r>
            <a:endParaRPr lang="en-GB" sz="1900" dirty="0">
              <a:latin typeface="TradeGothic LT Light"/>
            </a:endParaRPr>
          </a:p>
        </p:txBody>
      </p:sp>
    </p:spTree>
    <p:extLst>
      <p:ext uri="{BB962C8B-B14F-4D97-AF65-F5344CB8AC3E}">
        <p14:creationId xmlns:p14="http://schemas.microsoft.com/office/powerpoint/2010/main" val="489615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llout: Down Arrow 2">
            <a:extLst>
              <a:ext uri="{FF2B5EF4-FFF2-40B4-BE49-F238E27FC236}">
                <a16:creationId xmlns:a16="http://schemas.microsoft.com/office/drawing/2014/main" id="{50BB66B1-D79F-421E-9728-CAFD1612A343}"/>
              </a:ext>
            </a:extLst>
          </p:cNvPr>
          <p:cNvSpPr/>
          <p:nvPr/>
        </p:nvSpPr>
        <p:spPr>
          <a:xfrm>
            <a:off x="110132" y="135758"/>
            <a:ext cx="4218550" cy="1026709"/>
          </a:xfrm>
          <a:prstGeom prst="downArrowCallout">
            <a:avLst>
              <a:gd name="adj1" fmla="val 11806"/>
              <a:gd name="adj2" fmla="val 25000"/>
              <a:gd name="adj3" fmla="val 25000"/>
              <a:gd name="adj4" fmla="val 53982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radeGothic LT Light" panose="02000503020000020004"/>
              </a:rPr>
              <a:t>USER</a:t>
            </a:r>
          </a:p>
        </p:txBody>
      </p:sp>
      <p:sp>
        <p:nvSpPr>
          <p:cNvPr id="30" name="Callout: Down Arrow 29">
            <a:extLst>
              <a:ext uri="{FF2B5EF4-FFF2-40B4-BE49-F238E27FC236}">
                <a16:creationId xmlns:a16="http://schemas.microsoft.com/office/drawing/2014/main" id="{9FE22000-03DB-406A-BB23-C5E700EE62D1}"/>
              </a:ext>
            </a:extLst>
          </p:cNvPr>
          <p:cNvSpPr/>
          <p:nvPr/>
        </p:nvSpPr>
        <p:spPr>
          <a:xfrm>
            <a:off x="110132" y="1216442"/>
            <a:ext cx="4218550" cy="1026709"/>
          </a:xfrm>
          <a:prstGeom prst="downArrowCallout">
            <a:avLst>
              <a:gd name="adj1" fmla="val 11806"/>
              <a:gd name="adj2" fmla="val 25000"/>
              <a:gd name="adj3" fmla="val 25000"/>
              <a:gd name="adj4" fmla="val 53982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adeGothic LT Light" panose="02000503020000020004"/>
              </a:rPr>
              <a:t>SHELL (C Shel, K Shell, Borne Shell)</a:t>
            </a:r>
            <a:endParaRPr lang="en-GB" sz="2000" b="1" dirty="0">
              <a:solidFill>
                <a:schemeClr val="bg1"/>
              </a:solidFill>
              <a:latin typeface="TradeGothic LT Light" panose="02000503020000020004"/>
            </a:endParaRPr>
          </a:p>
        </p:txBody>
      </p:sp>
      <p:sp>
        <p:nvSpPr>
          <p:cNvPr id="35" name="Callout: Down Arrow 34">
            <a:extLst>
              <a:ext uri="{FF2B5EF4-FFF2-40B4-BE49-F238E27FC236}">
                <a16:creationId xmlns:a16="http://schemas.microsoft.com/office/drawing/2014/main" id="{F91397F9-8AD7-4444-BE6E-8D2B8C5EC483}"/>
              </a:ext>
            </a:extLst>
          </p:cNvPr>
          <p:cNvSpPr/>
          <p:nvPr/>
        </p:nvSpPr>
        <p:spPr>
          <a:xfrm>
            <a:off x="110132" y="2297126"/>
            <a:ext cx="4218550" cy="1026709"/>
          </a:xfrm>
          <a:prstGeom prst="downArrowCallout">
            <a:avLst>
              <a:gd name="adj1" fmla="val 11806"/>
              <a:gd name="adj2" fmla="val 25000"/>
              <a:gd name="adj3" fmla="val 25000"/>
              <a:gd name="adj4" fmla="val 53982"/>
            </a:avLst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radeGothic LT Light" panose="02000503020000020004"/>
              </a:rPr>
              <a:t>Kernel</a:t>
            </a:r>
            <a:endParaRPr lang="en-GB" sz="2000" b="1" dirty="0">
              <a:solidFill>
                <a:schemeClr val="bg1"/>
              </a:solidFill>
              <a:latin typeface="TradeGothic LT Light" panose="02000503020000020004"/>
            </a:endParaRPr>
          </a:p>
        </p:txBody>
      </p:sp>
      <p:sp>
        <p:nvSpPr>
          <p:cNvPr id="36" name="Callout: Down Arrow 35">
            <a:extLst>
              <a:ext uri="{FF2B5EF4-FFF2-40B4-BE49-F238E27FC236}">
                <a16:creationId xmlns:a16="http://schemas.microsoft.com/office/drawing/2014/main" id="{0CCFDB1F-6F84-4BC2-A5CA-B9A1FFFB864F}"/>
              </a:ext>
            </a:extLst>
          </p:cNvPr>
          <p:cNvSpPr/>
          <p:nvPr/>
        </p:nvSpPr>
        <p:spPr>
          <a:xfrm>
            <a:off x="110132" y="3377810"/>
            <a:ext cx="4218550" cy="1026709"/>
          </a:xfrm>
          <a:prstGeom prst="downArrowCallout">
            <a:avLst>
              <a:gd name="adj1" fmla="val 0"/>
              <a:gd name="adj2" fmla="val 0"/>
              <a:gd name="adj3" fmla="val 25000"/>
              <a:gd name="adj4" fmla="val 53982"/>
            </a:avLst>
          </a:prstGeom>
          <a:solidFill>
            <a:srgbClr val="CB4D4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TradeGothic LT Light" panose="02000503020000020004"/>
              </a:rPr>
              <a:t>Hardware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141E5-3EBB-4CCB-A251-160D6D322F9F}"/>
              </a:ext>
            </a:extLst>
          </p:cNvPr>
          <p:cNvSpPr/>
          <p:nvPr/>
        </p:nvSpPr>
        <p:spPr>
          <a:xfrm>
            <a:off x="5239685" y="135758"/>
            <a:ext cx="1665718" cy="496710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39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TradeGothic LT Light" panose="02000503020000020004"/>
              </a:rPr>
              <a:t>USER Input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A573FA-D9AF-4EF3-A5C8-464814C0F99A}"/>
              </a:ext>
            </a:extLst>
          </p:cNvPr>
          <p:cNvSpPr/>
          <p:nvPr/>
        </p:nvSpPr>
        <p:spPr>
          <a:xfrm>
            <a:off x="5284278" y="975871"/>
            <a:ext cx="3307644" cy="2898649"/>
          </a:xfrm>
          <a:prstGeom prst="ellipse">
            <a:avLst/>
          </a:prstGeom>
          <a:gradFill flip="none" rotWithShape="1">
            <a:gsLst>
              <a:gs pos="0">
                <a:srgbClr val="0072B2">
                  <a:shade val="30000"/>
                  <a:satMod val="115000"/>
                </a:srgbClr>
              </a:gs>
              <a:gs pos="50000">
                <a:srgbClr val="0072B2">
                  <a:shade val="67500"/>
                  <a:satMod val="115000"/>
                </a:srgbClr>
              </a:gs>
              <a:gs pos="100000">
                <a:srgbClr val="0072B2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latin typeface="TradeGothic LT Light" panose="02000503020000020004"/>
              </a:rPr>
              <a:t>Shell</a:t>
            </a:r>
            <a:endParaRPr lang="en-GB" sz="2800" dirty="0">
              <a:latin typeface="TradeGothic LT Light" panose="02000503020000020004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C88B214-E785-43EA-ADC3-CABF93DBB102}"/>
              </a:ext>
            </a:extLst>
          </p:cNvPr>
          <p:cNvSpPr/>
          <p:nvPr/>
        </p:nvSpPr>
        <p:spPr>
          <a:xfrm>
            <a:off x="6072544" y="1911389"/>
            <a:ext cx="1731111" cy="1517057"/>
          </a:xfrm>
          <a:prstGeom prst="ellipse">
            <a:avLst/>
          </a:prstGeom>
          <a:gradFill flip="none" rotWithShape="1">
            <a:gsLst>
              <a:gs pos="0">
                <a:srgbClr val="56B4E9">
                  <a:tint val="66000"/>
                  <a:satMod val="160000"/>
                </a:srgbClr>
              </a:gs>
              <a:gs pos="50000">
                <a:srgbClr val="56B4E9">
                  <a:tint val="44500"/>
                  <a:satMod val="160000"/>
                </a:srgbClr>
              </a:gs>
              <a:gs pos="100000">
                <a:srgbClr val="56B4E9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TradeGothic LT Light" panose="02000503020000020004"/>
              </a:rPr>
              <a:t>Kernel</a:t>
            </a:r>
            <a:endParaRPr lang="en-GB" sz="2800" dirty="0">
              <a:solidFill>
                <a:schemeClr val="tx1"/>
              </a:solidFill>
              <a:latin typeface="TradeGothic LT Light" panose="02000503020000020004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1D597C5-2372-4596-A4F6-D3AC61B690D5}"/>
              </a:ext>
            </a:extLst>
          </p:cNvPr>
          <p:cNvSpPr/>
          <p:nvPr/>
        </p:nvSpPr>
        <p:spPr>
          <a:xfrm>
            <a:off x="6430099" y="499370"/>
            <a:ext cx="508000" cy="609600"/>
          </a:xfrm>
          <a:prstGeom prst="downArrow">
            <a:avLst/>
          </a:prstGeom>
          <a:gradFill flip="none" rotWithShape="1">
            <a:gsLst>
              <a:gs pos="0">
                <a:srgbClr val="DB8585">
                  <a:tint val="66000"/>
                  <a:satMod val="160000"/>
                </a:srgbClr>
              </a:gs>
              <a:gs pos="50000">
                <a:srgbClr val="DB8585">
                  <a:tint val="44500"/>
                  <a:satMod val="160000"/>
                </a:srgbClr>
              </a:gs>
              <a:gs pos="100000">
                <a:srgbClr val="DB8585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DB858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81DBA242-4779-4583-ABA5-3236224D0CE3}"/>
              </a:ext>
            </a:extLst>
          </p:cNvPr>
          <p:cNvSpPr/>
          <p:nvPr/>
        </p:nvSpPr>
        <p:spPr>
          <a:xfrm>
            <a:off x="6684099" y="1695022"/>
            <a:ext cx="508000" cy="609600"/>
          </a:xfrm>
          <a:prstGeom prst="downArrow">
            <a:avLst/>
          </a:prstGeom>
          <a:gradFill flip="none" rotWithShape="1">
            <a:gsLst>
              <a:gs pos="0">
                <a:srgbClr val="DB8585">
                  <a:tint val="66000"/>
                  <a:satMod val="160000"/>
                </a:srgbClr>
              </a:gs>
              <a:gs pos="50000">
                <a:srgbClr val="DB8585">
                  <a:tint val="44500"/>
                  <a:satMod val="160000"/>
                </a:srgbClr>
              </a:gs>
              <a:gs pos="100000">
                <a:srgbClr val="DB8585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solidFill>
              <a:srgbClr val="DB858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6848A3-1069-4E8B-974C-3F0351C7865E}"/>
              </a:ext>
            </a:extLst>
          </p:cNvPr>
          <p:cNvSpPr/>
          <p:nvPr/>
        </p:nvSpPr>
        <p:spPr>
          <a:xfrm>
            <a:off x="6267585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home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DD0FC-8204-42AE-9CC2-C790802F282D}"/>
              </a:ext>
            </a:extLst>
          </p:cNvPr>
          <p:cNvSpPr/>
          <p:nvPr/>
        </p:nvSpPr>
        <p:spPr>
          <a:xfrm>
            <a:off x="10385768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usr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6FE4B-DCC2-4DD6-95E2-275DB601C619}"/>
              </a:ext>
            </a:extLst>
          </p:cNvPr>
          <p:cNvSpPr/>
          <p:nvPr/>
        </p:nvSpPr>
        <p:spPr>
          <a:xfrm>
            <a:off x="8326676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tmp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EE687-3DAC-477C-86CD-7216080A6978}"/>
              </a:ext>
            </a:extLst>
          </p:cNvPr>
          <p:cNvSpPr/>
          <p:nvPr/>
        </p:nvSpPr>
        <p:spPr>
          <a:xfrm>
            <a:off x="90312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bin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79DC6-0EBF-447F-9BBA-8D76DBCCA110}"/>
              </a:ext>
            </a:extLst>
          </p:cNvPr>
          <p:cNvSpPr/>
          <p:nvPr/>
        </p:nvSpPr>
        <p:spPr>
          <a:xfrm>
            <a:off x="4208494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etc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BADF2-BD20-4072-8B2C-963A10D86329}"/>
              </a:ext>
            </a:extLst>
          </p:cNvPr>
          <p:cNvSpPr/>
          <p:nvPr/>
        </p:nvSpPr>
        <p:spPr>
          <a:xfrm>
            <a:off x="2149403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dev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E763A6-3C96-4D53-BADD-54997B8AF7E5}"/>
              </a:ext>
            </a:extLst>
          </p:cNvPr>
          <p:cNvSpPr/>
          <p:nvPr/>
        </p:nvSpPr>
        <p:spPr>
          <a:xfrm>
            <a:off x="5238040" y="248357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/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B0D857-6B1C-4F88-A05E-04886F47E00C}"/>
              </a:ext>
            </a:extLst>
          </p:cNvPr>
          <p:cNvSpPr/>
          <p:nvPr/>
        </p:nvSpPr>
        <p:spPr>
          <a:xfrm>
            <a:off x="5848759" y="58109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secrets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D3911-31AB-43DC-99B5-D6570FAB265B}"/>
              </a:ext>
            </a:extLst>
          </p:cNvPr>
          <p:cNvSpPr/>
          <p:nvPr/>
        </p:nvSpPr>
        <p:spPr>
          <a:xfrm>
            <a:off x="4797764" y="39567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alice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ED6F1-85E8-4530-ADEC-DCCC54291D74}"/>
              </a:ext>
            </a:extLst>
          </p:cNvPr>
          <p:cNvSpPr/>
          <p:nvPr/>
        </p:nvSpPr>
        <p:spPr>
          <a:xfrm>
            <a:off x="7744141" y="39567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bob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73353-64CE-4461-8F4E-D43F1444700E}"/>
              </a:ext>
            </a:extLst>
          </p:cNvPr>
          <p:cNvSpPr/>
          <p:nvPr/>
        </p:nvSpPr>
        <p:spPr>
          <a:xfrm>
            <a:off x="3775543" y="58109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code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33BA8E1-B6E1-4F64-85C9-5BCC3DC4D1C0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3009903" y="-983542"/>
            <a:ext cx="1024467" cy="5147728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459857-55C8-4BE6-B0DE-87916B0CC0C2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4039449" y="46004"/>
            <a:ext cx="1024467" cy="3088637"/>
          </a:xfrm>
          <a:prstGeom prst="bentConnector3">
            <a:avLst>
              <a:gd name="adj1" fmla="val 48898"/>
            </a:avLst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D44A9B9-2507-4E4E-A637-9B14CDF6F772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rot="5400000">
            <a:off x="5068994" y="1075549"/>
            <a:ext cx="1024467" cy="1029546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20FBAD-488C-413D-BBEC-982019B6639D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rot="16200000" flipH="1">
            <a:off x="6098539" y="1075549"/>
            <a:ext cx="1024467" cy="1029545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0A0B290-ACE4-4903-B1DB-6C2F0CF12125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rot="16200000" flipH="1">
            <a:off x="7128085" y="46004"/>
            <a:ext cx="1024467" cy="3088636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84BEEB1-552D-49AA-8E95-A9222C974B0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16200000" flipH="1">
            <a:off x="8157631" y="-983542"/>
            <a:ext cx="1024467" cy="5147728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972CAE1-8FFB-46CD-A58D-1726ADB98A32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5878402" y="2709611"/>
            <a:ext cx="1024467" cy="1469821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970FECE-2979-4D83-B69C-8418B3A07A6A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rot="16200000" flipV="1">
            <a:off x="7351590" y="2706244"/>
            <a:ext cx="1024467" cy="1476556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502AB4E-24B3-43C9-A8E1-6D55F9E04E0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4632380" y="4787611"/>
            <a:ext cx="1024468" cy="1022221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7A1950A-AB2B-48AE-9681-F7C38D26FA37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16200000" flipH="1">
            <a:off x="5668987" y="4773223"/>
            <a:ext cx="1024468" cy="1050995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53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6848A3-1069-4E8B-974C-3F0351C7865E}"/>
              </a:ext>
            </a:extLst>
          </p:cNvPr>
          <p:cNvSpPr/>
          <p:nvPr/>
        </p:nvSpPr>
        <p:spPr>
          <a:xfrm>
            <a:off x="6267585" y="2102556"/>
            <a:ext cx="1715920" cy="829732"/>
          </a:xfrm>
          <a:prstGeom prst="rect">
            <a:avLst/>
          </a:prstGeom>
          <a:solidFill>
            <a:srgbClr val="DB8585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home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DD0FC-8204-42AE-9CC2-C790802F282D}"/>
              </a:ext>
            </a:extLst>
          </p:cNvPr>
          <p:cNvSpPr/>
          <p:nvPr/>
        </p:nvSpPr>
        <p:spPr>
          <a:xfrm>
            <a:off x="10385768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usr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6FE4B-DCC2-4DD6-95E2-275DB601C619}"/>
              </a:ext>
            </a:extLst>
          </p:cNvPr>
          <p:cNvSpPr/>
          <p:nvPr/>
        </p:nvSpPr>
        <p:spPr>
          <a:xfrm>
            <a:off x="8326676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tmp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EE687-3DAC-477C-86CD-7216080A6978}"/>
              </a:ext>
            </a:extLst>
          </p:cNvPr>
          <p:cNvSpPr/>
          <p:nvPr/>
        </p:nvSpPr>
        <p:spPr>
          <a:xfrm>
            <a:off x="90312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bin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79DC6-0EBF-447F-9BBA-8D76DBCCA110}"/>
              </a:ext>
            </a:extLst>
          </p:cNvPr>
          <p:cNvSpPr/>
          <p:nvPr/>
        </p:nvSpPr>
        <p:spPr>
          <a:xfrm>
            <a:off x="4208494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etc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BADF2-BD20-4072-8B2C-963A10D86329}"/>
              </a:ext>
            </a:extLst>
          </p:cNvPr>
          <p:cNvSpPr/>
          <p:nvPr/>
        </p:nvSpPr>
        <p:spPr>
          <a:xfrm>
            <a:off x="2149403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dev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E763A6-3C96-4D53-BADD-54997B8AF7E5}"/>
              </a:ext>
            </a:extLst>
          </p:cNvPr>
          <p:cNvSpPr/>
          <p:nvPr/>
        </p:nvSpPr>
        <p:spPr>
          <a:xfrm>
            <a:off x="5238040" y="248357"/>
            <a:ext cx="1715920" cy="829732"/>
          </a:xfrm>
          <a:prstGeom prst="rect">
            <a:avLst/>
          </a:prstGeom>
          <a:solidFill>
            <a:srgbClr val="DB8585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/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B0D857-6B1C-4F88-A05E-04886F47E00C}"/>
              </a:ext>
            </a:extLst>
          </p:cNvPr>
          <p:cNvSpPr/>
          <p:nvPr/>
        </p:nvSpPr>
        <p:spPr>
          <a:xfrm>
            <a:off x="5848759" y="58109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secrets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D3911-31AB-43DC-99B5-D6570FAB265B}"/>
              </a:ext>
            </a:extLst>
          </p:cNvPr>
          <p:cNvSpPr/>
          <p:nvPr/>
        </p:nvSpPr>
        <p:spPr>
          <a:xfrm>
            <a:off x="4797764" y="3956755"/>
            <a:ext cx="1715920" cy="829732"/>
          </a:xfrm>
          <a:prstGeom prst="rect">
            <a:avLst/>
          </a:prstGeom>
          <a:solidFill>
            <a:srgbClr val="DB8585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alice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ED6F1-85E8-4530-ADEC-DCCC54291D74}"/>
              </a:ext>
            </a:extLst>
          </p:cNvPr>
          <p:cNvSpPr/>
          <p:nvPr/>
        </p:nvSpPr>
        <p:spPr>
          <a:xfrm>
            <a:off x="7744141" y="39567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bob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73353-64CE-4461-8F4E-D43F1444700E}"/>
              </a:ext>
            </a:extLst>
          </p:cNvPr>
          <p:cNvSpPr/>
          <p:nvPr/>
        </p:nvSpPr>
        <p:spPr>
          <a:xfrm>
            <a:off x="3775543" y="58109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code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33BA8E1-B6E1-4F64-85C9-5BCC3DC4D1C0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3009903" y="-983542"/>
            <a:ext cx="1024467" cy="5147728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459857-55C8-4BE6-B0DE-87916B0CC0C2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4039449" y="46004"/>
            <a:ext cx="1024467" cy="3088637"/>
          </a:xfrm>
          <a:prstGeom prst="bentConnector3">
            <a:avLst>
              <a:gd name="adj1" fmla="val 48898"/>
            </a:avLst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D44A9B9-2507-4E4E-A637-9B14CDF6F772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rot="5400000">
            <a:off x="5068994" y="1075549"/>
            <a:ext cx="1024467" cy="1029546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0A0B290-ACE4-4903-B1DB-6C2F0CF12125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rot="16200000" flipH="1">
            <a:off x="7128085" y="46004"/>
            <a:ext cx="1024467" cy="3088636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84BEEB1-552D-49AA-8E95-A9222C974B0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16200000" flipH="1">
            <a:off x="8157631" y="-983542"/>
            <a:ext cx="1024467" cy="5147728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970FECE-2979-4D83-B69C-8418B3A07A6A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rot="16200000" flipV="1">
            <a:off x="7351590" y="2706244"/>
            <a:ext cx="1024467" cy="1476556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0920FBAD-488C-413D-BBEC-982019B6639D}"/>
              </a:ext>
            </a:extLst>
          </p:cNvPr>
          <p:cNvCxnSpPr>
            <a:stCxn id="13" idx="2"/>
            <a:endCxn id="6" idx="0"/>
          </p:cNvCxnSpPr>
          <p:nvPr/>
        </p:nvCxnSpPr>
        <p:spPr>
          <a:xfrm rot="16200000" flipH="1">
            <a:off x="6098539" y="1075549"/>
            <a:ext cx="1024467" cy="1029545"/>
          </a:xfrm>
          <a:prstGeom prst="bentConnector3">
            <a:avLst/>
          </a:prstGeom>
          <a:ln w="38100" cap="flat">
            <a:solidFill>
              <a:srgbClr val="C00000"/>
            </a:solidFill>
            <a:miter lim="800000"/>
            <a:headEnd type="oval" w="lg" len="lg"/>
            <a:tailEnd type="oval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502AB4E-24B3-43C9-A8E1-6D55F9E04E0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4632380" y="4787611"/>
            <a:ext cx="1024468" cy="1022221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972CAE1-8FFB-46CD-A58D-1726ADB98A32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5878402" y="2709611"/>
            <a:ext cx="1024467" cy="1469821"/>
          </a:xfrm>
          <a:prstGeom prst="bentConnector3">
            <a:avLst/>
          </a:prstGeom>
          <a:ln w="38100">
            <a:solidFill>
              <a:srgbClr val="C00000"/>
            </a:solidFill>
            <a:round/>
            <a:headEnd type="oval" w="lg" len="lg"/>
            <a:tailEnd type="oval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7A1950A-AB2B-48AE-9681-F7C38D26FA37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16200000" flipH="1">
            <a:off x="5668987" y="4773223"/>
            <a:ext cx="1024468" cy="1050995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B337CC4-BBC1-433D-A89A-5038785D3CD0}"/>
              </a:ext>
            </a:extLst>
          </p:cNvPr>
          <p:cNvSpPr txBox="1"/>
          <p:nvPr/>
        </p:nvSpPr>
        <p:spPr>
          <a:xfrm>
            <a:off x="0" y="-11227"/>
            <a:ext cx="2627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adeGothic LT Light"/>
              </a:rPr>
              <a:t>/home/</a:t>
            </a:r>
            <a:r>
              <a:rPr lang="en-US" sz="3200" dirty="0" err="1">
                <a:latin typeface="TradeGothic LT Light"/>
              </a:rPr>
              <a:t>alice</a:t>
            </a:r>
            <a:endParaRPr lang="en-GB" sz="3200" dirty="0">
              <a:latin typeface="TradeGothic LT Light"/>
            </a:endParaRPr>
          </a:p>
        </p:txBody>
      </p:sp>
    </p:spTree>
    <p:extLst>
      <p:ext uri="{BB962C8B-B14F-4D97-AF65-F5344CB8AC3E}">
        <p14:creationId xmlns:p14="http://schemas.microsoft.com/office/powerpoint/2010/main" val="207915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6848A3-1069-4E8B-974C-3F0351C7865E}"/>
              </a:ext>
            </a:extLst>
          </p:cNvPr>
          <p:cNvSpPr/>
          <p:nvPr/>
        </p:nvSpPr>
        <p:spPr>
          <a:xfrm>
            <a:off x="6267585" y="2102556"/>
            <a:ext cx="1715920" cy="829732"/>
          </a:xfrm>
          <a:prstGeom prst="rect">
            <a:avLst/>
          </a:prstGeom>
          <a:solidFill>
            <a:srgbClr val="DB8585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home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DD0FC-8204-42AE-9CC2-C790802F282D}"/>
              </a:ext>
            </a:extLst>
          </p:cNvPr>
          <p:cNvSpPr/>
          <p:nvPr/>
        </p:nvSpPr>
        <p:spPr>
          <a:xfrm>
            <a:off x="10385768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usr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6FE4B-DCC2-4DD6-95E2-275DB601C619}"/>
              </a:ext>
            </a:extLst>
          </p:cNvPr>
          <p:cNvSpPr/>
          <p:nvPr/>
        </p:nvSpPr>
        <p:spPr>
          <a:xfrm>
            <a:off x="8326676" y="2102556"/>
            <a:ext cx="1715920" cy="829732"/>
          </a:xfrm>
          <a:prstGeom prst="rect">
            <a:avLst/>
          </a:prstGeom>
          <a:solidFill>
            <a:srgbClr val="32696C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tmp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EE687-3DAC-477C-86CD-7216080A6978}"/>
              </a:ext>
            </a:extLst>
          </p:cNvPr>
          <p:cNvSpPr/>
          <p:nvPr/>
        </p:nvSpPr>
        <p:spPr>
          <a:xfrm>
            <a:off x="90312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bin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979DC6-0EBF-447F-9BBA-8D76DBCCA110}"/>
              </a:ext>
            </a:extLst>
          </p:cNvPr>
          <p:cNvSpPr/>
          <p:nvPr/>
        </p:nvSpPr>
        <p:spPr>
          <a:xfrm>
            <a:off x="4208494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etc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6BADF2-BD20-4072-8B2C-963A10D86329}"/>
              </a:ext>
            </a:extLst>
          </p:cNvPr>
          <p:cNvSpPr/>
          <p:nvPr/>
        </p:nvSpPr>
        <p:spPr>
          <a:xfrm>
            <a:off x="2149403" y="2102556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dev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E763A6-3C96-4D53-BADD-54997B8AF7E5}"/>
              </a:ext>
            </a:extLst>
          </p:cNvPr>
          <p:cNvSpPr/>
          <p:nvPr/>
        </p:nvSpPr>
        <p:spPr>
          <a:xfrm>
            <a:off x="5238040" y="248357"/>
            <a:ext cx="1715920" cy="829732"/>
          </a:xfrm>
          <a:prstGeom prst="rect">
            <a:avLst/>
          </a:prstGeom>
          <a:solidFill>
            <a:srgbClr val="DB8585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/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B0D857-6B1C-4F88-A05E-04886F47E00C}"/>
              </a:ext>
            </a:extLst>
          </p:cNvPr>
          <p:cNvSpPr/>
          <p:nvPr/>
        </p:nvSpPr>
        <p:spPr>
          <a:xfrm>
            <a:off x="5848759" y="58109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secrets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2D3911-31AB-43DC-99B5-D6570FAB265B}"/>
              </a:ext>
            </a:extLst>
          </p:cNvPr>
          <p:cNvSpPr/>
          <p:nvPr/>
        </p:nvSpPr>
        <p:spPr>
          <a:xfrm>
            <a:off x="4797764" y="3956755"/>
            <a:ext cx="1715920" cy="829732"/>
          </a:xfrm>
          <a:prstGeom prst="rect">
            <a:avLst/>
          </a:prstGeom>
          <a:solidFill>
            <a:srgbClr val="DB8585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  <a:latin typeface="TradeGothic LT Light"/>
              </a:rPr>
              <a:t>alice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BED6F1-85E8-4530-ADEC-DCCC54291D74}"/>
              </a:ext>
            </a:extLst>
          </p:cNvPr>
          <p:cNvSpPr/>
          <p:nvPr/>
        </p:nvSpPr>
        <p:spPr>
          <a:xfrm>
            <a:off x="7744141" y="39567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bob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73353-64CE-4461-8F4E-D43F1444700E}"/>
              </a:ext>
            </a:extLst>
          </p:cNvPr>
          <p:cNvSpPr/>
          <p:nvPr/>
        </p:nvSpPr>
        <p:spPr>
          <a:xfrm>
            <a:off x="3775543" y="5810955"/>
            <a:ext cx="1715920" cy="829732"/>
          </a:xfrm>
          <a:prstGeom prst="rect">
            <a:avLst/>
          </a:prstGeom>
          <a:solidFill>
            <a:schemeClr val="bg1"/>
          </a:solidFill>
          <a:ln w="38100">
            <a:solidFill>
              <a:srgbClr val="56B4E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radeGothic LT Light"/>
              </a:rPr>
              <a:t>code</a:t>
            </a:r>
            <a:endParaRPr lang="en-GB" sz="4000" dirty="0">
              <a:solidFill>
                <a:schemeClr val="tx1"/>
              </a:solidFill>
              <a:latin typeface="TradeGothic LT Light"/>
            </a:endParaRP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33BA8E1-B6E1-4F64-85C9-5BCC3DC4D1C0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 rot="5400000">
            <a:off x="3009903" y="-983542"/>
            <a:ext cx="1024467" cy="5147728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83459857-55C8-4BE6-B0DE-87916B0CC0C2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rot="5400000">
            <a:off x="4039449" y="46004"/>
            <a:ext cx="1024467" cy="3088637"/>
          </a:xfrm>
          <a:prstGeom prst="bentConnector3">
            <a:avLst>
              <a:gd name="adj1" fmla="val 48898"/>
            </a:avLst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D44A9B9-2507-4E4E-A637-9B14CDF6F772}"/>
              </a:ext>
            </a:extLst>
          </p:cNvPr>
          <p:cNvCxnSpPr>
            <a:stCxn id="13" idx="2"/>
            <a:endCxn id="11" idx="0"/>
          </p:cNvCxnSpPr>
          <p:nvPr/>
        </p:nvCxnSpPr>
        <p:spPr>
          <a:xfrm rot="5400000">
            <a:off x="5068994" y="1075549"/>
            <a:ext cx="1024467" cy="1029546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A0A0B290-ACE4-4903-B1DB-6C2F0CF12125}"/>
              </a:ext>
            </a:extLst>
          </p:cNvPr>
          <p:cNvCxnSpPr>
            <a:stCxn id="13" idx="2"/>
            <a:endCxn id="9" idx="0"/>
          </p:cNvCxnSpPr>
          <p:nvPr/>
        </p:nvCxnSpPr>
        <p:spPr>
          <a:xfrm rot="16200000" flipH="1">
            <a:off x="7128085" y="46004"/>
            <a:ext cx="1024467" cy="3088636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84BEEB1-552D-49AA-8E95-A9222C974B04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rot="16200000" flipH="1">
            <a:off x="8157631" y="-983542"/>
            <a:ext cx="1024467" cy="5147728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970FECE-2979-4D83-B69C-8418B3A07A6A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rot="16200000" flipV="1">
            <a:off x="7351590" y="2706244"/>
            <a:ext cx="1024467" cy="1476556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0502AB4E-24B3-43C9-A8E1-6D55F9E04E04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 rot="5400000">
            <a:off x="4632380" y="4787611"/>
            <a:ext cx="1024468" cy="1022221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972CAE1-8FFB-46CD-A58D-1726ADB98A32}"/>
              </a:ext>
            </a:extLst>
          </p:cNvPr>
          <p:cNvCxnSpPr>
            <a:stCxn id="6" idx="2"/>
            <a:endCxn id="15" idx="0"/>
          </p:cNvCxnSpPr>
          <p:nvPr/>
        </p:nvCxnSpPr>
        <p:spPr>
          <a:xfrm rot="5400000">
            <a:off x="5878402" y="2709611"/>
            <a:ext cx="1024467" cy="1469821"/>
          </a:xfrm>
          <a:prstGeom prst="bentConnector3">
            <a:avLst/>
          </a:prstGeom>
          <a:ln w="38100">
            <a:solidFill>
              <a:srgbClr val="C00000"/>
            </a:solidFill>
            <a:round/>
            <a:headEnd type="oval" w="lg" len="lg"/>
            <a:tailEnd type="oval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7A1950A-AB2B-48AE-9681-F7C38D26FA37}"/>
              </a:ext>
            </a:extLst>
          </p:cNvPr>
          <p:cNvCxnSpPr>
            <a:stCxn id="15" idx="2"/>
            <a:endCxn id="14" idx="0"/>
          </p:cNvCxnSpPr>
          <p:nvPr/>
        </p:nvCxnSpPr>
        <p:spPr>
          <a:xfrm rot="16200000" flipH="1">
            <a:off x="5668987" y="4773223"/>
            <a:ext cx="1024468" cy="1050995"/>
          </a:xfrm>
          <a:prstGeom prst="bentConnector3">
            <a:avLst/>
          </a:prstGeom>
          <a:ln w="38100">
            <a:solidFill>
              <a:srgbClr val="007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EAC399-B545-4D3C-A974-0F030737BD9F}"/>
              </a:ext>
            </a:extLst>
          </p:cNvPr>
          <p:cNvCxnSpPr>
            <a:stCxn id="6" idx="0"/>
            <a:endCxn id="9" idx="0"/>
          </p:cNvCxnSpPr>
          <p:nvPr/>
        </p:nvCxnSpPr>
        <p:spPr>
          <a:xfrm rot="5400000" flipH="1" flipV="1">
            <a:off x="8155090" y="1073011"/>
            <a:ext cx="12700" cy="2059091"/>
          </a:xfrm>
          <a:prstGeom prst="bentConnector3">
            <a:avLst>
              <a:gd name="adj1" fmla="val 4200000"/>
            </a:avLst>
          </a:prstGeom>
          <a:ln w="38100">
            <a:solidFill>
              <a:srgbClr val="C00000"/>
            </a:solidFill>
            <a:headEnd type="oval" w="lg" len="lg"/>
            <a:tailEnd type="oval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4D60478-AB51-4CB7-ACF3-52E72BC20690}"/>
              </a:ext>
            </a:extLst>
          </p:cNvPr>
          <p:cNvSpPr txBox="1"/>
          <p:nvPr/>
        </p:nvSpPr>
        <p:spPr>
          <a:xfrm>
            <a:off x="0" y="-11227"/>
            <a:ext cx="262743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2B2"/>
                </a:solidFill>
                <a:latin typeface="TradeGothic LT Light"/>
              </a:rPr>
              <a:t>From /</a:t>
            </a:r>
            <a:r>
              <a:rPr lang="en-US" sz="2000" dirty="0" err="1">
                <a:solidFill>
                  <a:srgbClr val="0072B2"/>
                </a:solidFill>
                <a:latin typeface="TradeGothic LT Light"/>
              </a:rPr>
              <a:t>tmp</a:t>
            </a:r>
            <a:r>
              <a:rPr lang="en-US" sz="2000" dirty="0">
                <a:solidFill>
                  <a:srgbClr val="0072B2"/>
                </a:solidFill>
                <a:latin typeface="TradeGothic LT Light"/>
              </a:rPr>
              <a:t>:</a:t>
            </a:r>
          </a:p>
          <a:p>
            <a:r>
              <a:rPr lang="en-US" sz="3200" dirty="0">
                <a:latin typeface="TradeGothic LT Light"/>
              </a:rPr>
              <a:t>../home/</a:t>
            </a:r>
            <a:r>
              <a:rPr lang="en-US" sz="3200" dirty="0" err="1">
                <a:latin typeface="TradeGothic LT Light"/>
              </a:rPr>
              <a:t>alice</a:t>
            </a:r>
            <a:endParaRPr lang="en-GB" sz="3200" dirty="0">
              <a:latin typeface="TradeGothic LT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3165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0BB29691C79345A3A657D7095303CC" ma:contentTypeVersion="11" ma:contentTypeDescription="Create a new document." ma:contentTypeScope="" ma:versionID="287628dd685d4905f360ed78ad9136d6">
  <xsd:schema xmlns:xsd="http://www.w3.org/2001/XMLSchema" xmlns:xs="http://www.w3.org/2001/XMLSchema" xmlns:p="http://schemas.microsoft.com/office/2006/metadata/properties" xmlns:ns3="71ddc491-2aa0-47e3-8d00-b2531b2603ba" xmlns:ns4="587146e3-8a85-4dc4-ad65-ca9bfdc31c22" targetNamespace="http://schemas.microsoft.com/office/2006/metadata/properties" ma:root="true" ma:fieldsID="50badd010aedcbd97d3dbb1026b673bb" ns3:_="" ns4:_="">
    <xsd:import namespace="71ddc491-2aa0-47e3-8d00-b2531b2603ba"/>
    <xsd:import namespace="587146e3-8a85-4dc4-ad65-ca9bfdc31c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dc491-2aa0-47e3-8d00-b2531b2603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7146e3-8a85-4dc4-ad65-ca9bfdc31c2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D8D2B69-D66F-4EC0-96F8-105D91B5E0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7EB64E-FF3D-43BC-AA86-EF0F502D46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ddc491-2aa0-47e3-8d00-b2531b2603ba"/>
    <ds:schemaRef ds:uri="587146e3-8a85-4dc4-ad65-ca9bfdc31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3739593-E562-43B4-A683-7FC4BCC44C4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71ddc491-2aa0-47e3-8d00-b2531b2603ba"/>
    <ds:schemaRef ds:uri="http://schemas.microsoft.com/office/infopath/2007/PartnerControls"/>
    <ds:schemaRef ds:uri="587146e3-8a85-4dc4-ad65-ca9bfdc31c2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172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TradeGothic LT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Wide Banner</dc:title>
  <dc:creator>Alex Coleman;Patricia Ternes</dc:creator>
  <cp:lastModifiedBy>Patricia Ternes Dallagnollo</cp:lastModifiedBy>
  <cp:revision>29</cp:revision>
  <dcterms:created xsi:type="dcterms:W3CDTF">2020-01-03T16:02:04Z</dcterms:created>
  <dcterms:modified xsi:type="dcterms:W3CDTF">2023-04-12T15:45:59Z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0x010100D50BB29691C79345A3A657D7095303CC</vt:lpwstr>
  </property>
</Properties>
</file>