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iKuq9O28cStpjN0mybkhLN7W2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6b76d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336b76d4ef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6b76d4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336b76d4ef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6b76d4e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36b76d4ef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6b76d4e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36b76d4ef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36b76d4e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36b76d4ef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36b76d4e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36b76d4ef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36b76d4e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336b76d4ef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36b76d4e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36b76d4ef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36b76d4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36b76d4ef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336b76d4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3336b76d4e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36b76d4e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336b76d4ef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36b76d4e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336b76d4ef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409ad4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5409ad471_0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36b76d4e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36b76d4ef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36b76d4e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36b76d4ef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6b76d4e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336b76d4ef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36b76d4e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336b76d4ef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44e195a04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36b76d4e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336b76d4ef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36b76d4e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336b76d4ef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36b76d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336b76d4e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36b76d4e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36b76d4ef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36b76d4e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336b76d4ef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36b76d4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36b76d4ef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36b76d4e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336b76d4ef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36b76d4e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336b76d4ef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36b76d4e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336b76d4ef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36b76d4e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336b76d4ef_0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36b76d4e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336b76d4ef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36b76d4e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336b76d4ef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336b76d4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336b76d4e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36b76d4e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336b76d4ef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36b76d4e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336b76d4ef_0_3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36b76d4e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336b76d4ef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36b76d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336b76d4e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6b76d4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336b76d4e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36b76d4e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336b76d4e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36b76d4e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336b76d4e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5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371725" y="3429000"/>
            <a:ext cx="7275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Superstore  Business Intelligence             Report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36b76d4ef_0_133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13" name="Google Shape;113;g3336b76d4ef_0_133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*2</a:t>
            </a:r>
            <a:r>
              <a:rPr lang="en" sz="2400"/>
              <a:t>. Microsoft Excel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Source file format containing the Superstore dataset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for initial data storage and exploration before importing into Power BI.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6b76d4ef_0_138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19" name="Google Shape;119;g3336b76d4ef_0_138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="1" lang="en" sz="2400"/>
              <a:t>3. Power Query Editor (Built-in in Power BI)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for *data cleaning and transformation*, including: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\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- Removing unnecessary columns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- Changing data types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- Handling missing values and duplicates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36b76d4ef_0_143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25" name="Google Shape;125;g3336b76d4ef_0_143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</a:t>
            </a:r>
            <a:r>
              <a:rPr b="1" lang="en" sz="2400"/>
              <a:t>. Power BI DAX (Data Analysis Expressions)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Applied for *custom calculations and measures* (if any, like sum of sales, average profit, etc.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6b76d4ef_0_148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31" name="Google Shape;131;g3336b76d4ef_0_148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5. Power BI Relationship Manager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for *establishing relationships* between multiple tables (Orders, Returns, Users).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Applied a *bridge table* to handle many-to-many relationships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6b76d4ef_0_157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37" name="Google Shape;137;g3336b76d4ef_0_157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6. Power BI Themes and Formatting Tools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- </a:t>
            </a:r>
            <a:r>
              <a:rPr lang="en" sz="2400"/>
              <a:t>Applied for *visual customization*, including color themes, labels, and font styles.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tools and technologies helped in transforming raw sales data into an interactive, easy-to-understand dashboard for business analysis.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476550" y="1823275"/>
            <a:ext cx="11457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project follows a structured approach to analyze sales and profitability data using Power BI. The methodology consists of the following key steps: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1. Data Collection and Import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The dataset was obtained in *Excel format* (Superstore dataset).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Imported into *Power BI* using the "Import from Excel" option.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Verified the dataset structure, ensuring all required tables (Orders, Returns, Users) were available.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36b76d4ef_0_188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336b76d4ef_0_188"/>
          <p:cNvSpPr txBox="1"/>
          <p:nvPr/>
        </p:nvSpPr>
        <p:spPr>
          <a:xfrm>
            <a:off x="414375" y="1864725"/>
            <a:ext cx="114990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r>
              <a:rPr b="1" lang="en" sz="2400"/>
              <a:t>. Data Cleaning and Transformation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Opened *Power Query Editor* to preprocess the data.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*Removed unnecessary columns* (Column 26, Column 27) as they contained no useful data.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*Changed data types*: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- Converted *Order Date* and *Ship Date* to *Date format*.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- Converted *Profit, Sales, Discount, and Unit Price* to *Number format*.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*Handled missing values*: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- The *Product Base Margin* column had *1% missing values*, which were replaced with the column average.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36b76d4ef_0_184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336b76d4ef_0_184"/>
          <p:cNvSpPr txBox="1"/>
          <p:nvPr/>
        </p:nvSpPr>
        <p:spPr>
          <a:xfrm>
            <a:off x="559425" y="1740400"/>
            <a:ext cx="110847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 sz="2400"/>
              <a:t>. Data Modeling and Relationships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Established *relationships between tables* to ensure data consistency: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- *Orders Table → Returns Table: Created a **Bridge Table (ID Bridge)* to resolve the *many-to-many relationship* due to duplicate Order IDs.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- *Orders Table → Users Table: Linked using the **Region column*.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36b76d4ef_0_180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336b76d4ef_0_180"/>
          <p:cNvSpPr txBox="1"/>
          <p:nvPr/>
        </p:nvSpPr>
        <p:spPr>
          <a:xfrm>
            <a:off x="890925" y="1719675"/>
            <a:ext cx="107532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</a:t>
            </a:r>
            <a:r>
              <a:rPr b="1" lang="en" sz="2400"/>
              <a:t> Data Visualization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Various visualizations were created to represent key business insights: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Pie Charts*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Total Sales by *State/Province*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Total Sales by *Region*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Total Sales by *City*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Average Profit by *Region*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Total Shipping Cost by *Ship Mode*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Average Unit Price by *Product Category*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6b76d4ef_0_176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336b76d4ef_0_176"/>
          <p:cNvSpPr txBox="1"/>
          <p:nvPr/>
        </p:nvSpPr>
        <p:spPr>
          <a:xfrm>
            <a:off x="352225" y="1616075"/>
            <a:ext cx="116028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Line Chart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Monthly Profit Trend (*Order Date vs. Sum of Profit*)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Tree Map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*Product Category-wise Sales, grouped by **Technology, Furniture, and Office Supplies*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36b76d4ef_0_11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3336b76d4ef_0_11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g3336b76d4ef_0_11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g3336b76d4ef_0_11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g3336b76d4ef_0_11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3336b76d4ef_0_11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g3336b76d4ef_0_11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project was undertaken to develop a deeper understanding of data analysis and visualization using Power BI. The key learning objectives include: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1. Data Import and Preparation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Understanding how to import Excel files into Power BI.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Cleaning and transforming data using Power Query Editor.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Handling missing values, duplicate records, and incorrect data types.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36b76d4ef_0_172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336b76d4ef_0_172"/>
          <p:cNvSpPr txBox="1"/>
          <p:nvPr/>
        </p:nvSpPr>
        <p:spPr>
          <a:xfrm>
            <a:off x="725175" y="1698950"/>
            <a:ext cx="110019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stacked Bar Chart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Sales Count by Order Priority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</a:t>
            </a:r>
            <a:r>
              <a:rPr b="1" lang="en" sz="2400"/>
              <a:t>Waterfall Chart*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*Profit Analysis Over Time, grouped by **Product Category*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*Ribbon Chart*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*Sales Trend Over Time, based on **Order Date vs. Sum of Sales*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36b76d4ef_0_168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336b76d4ef_0_168"/>
          <p:cNvSpPr txBox="1"/>
          <p:nvPr/>
        </p:nvSpPr>
        <p:spPr>
          <a:xfrm>
            <a:off x="559425" y="1657525"/>
            <a:ext cx="107532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r>
              <a:rPr b="1" lang="en" sz="2400"/>
              <a:t>. Report Customization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Applied *consistent color themes* to improve readability.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Renamed charts to provide *clear and meaningful titles*.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Ensured *data labels were visible* for easy interpretation.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Configured *filters and slicers* for interactive report exploration.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409ad471_0_2"/>
          <p:cNvSpPr txBox="1"/>
          <p:nvPr/>
        </p:nvSpPr>
        <p:spPr>
          <a:xfrm>
            <a:off x="255104" y="1054412"/>
            <a:ext cx="610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3163"/>
                </a:solidFill>
              </a:rPr>
              <a:t>Methodology:</a:t>
            </a:r>
            <a:endParaRPr b="1" sz="20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5409ad471_0_2"/>
          <p:cNvSpPr txBox="1"/>
          <p:nvPr/>
        </p:nvSpPr>
        <p:spPr>
          <a:xfrm>
            <a:off x="476550" y="1906150"/>
            <a:ext cx="112296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b="1" lang="en" sz="2400"/>
              <a:t>. Insights and Business Use Cases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Identified *top-performing states, cities, and regions* in terms of sales and profit.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Analyzed *profit trends over time* to detect seasonal changes.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Evaluated *shipping costs by mode* to optimize logistics expenses.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Examined *product category performance* to aid inventory and pricing decisions.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Assessed *order priority distribution* for supply chain improvements.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6b76d4ef_0_211"/>
          <p:cNvSpPr txBox="1"/>
          <p:nvPr/>
        </p:nvSpPr>
        <p:spPr>
          <a:xfrm>
            <a:off x="255104" y="1054412"/>
            <a:ext cx="610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3163"/>
                </a:solidFill>
              </a:rPr>
              <a:t>Methodology:</a:t>
            </a:r>
            <a:endParaRPr b="1" sz="20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336b76d4ef_0_211"/>
          <p:cNvSpPr txBox="1"/>
          <p:nvPr/>
        </p:nvSpPr>
        <p:spPr>
          <a:xfrm>
            <a:off x="476550" y="1906150"/>
            <a:ext cx="112296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following this methodology, the project successfully transformed raw sales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into a *structured and interactive Power BI dashboard, providing valuable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insights for **business decision-making*.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2" name="Google Shape;192;g3336b76d4ef_0_211"/>
          <p:cNvSpPr txBox="1"/>
          <p:nvPr/>
        </p:nvSpPr>
        <p:spPr>
          <a:xfrm>
            <a:off x="8681275" y="4330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36b76d4ef_0_218"/>
          <p:cNvSpPr txBox="1"/>
          <p:nvPr/>
        </p:nvSpPr>
        <p:spPr>
          <a:xfrm>
            <a:off x="255104" y="1054412"/>
            <a:ext cx="610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3163"/>
                </a:solidFill>
              </a:rPr>
              <a:t>Problem statement:</a:t>
            </a:r>
            <a:endParaRPr b="1" sz="20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336b76d4ef_0_218"/>
          <p:cNvSpPr txBox="1"/>
          <p:nvPr/>
        </p:nvSpPr>
        <p:spPr>
          <a:xfrm>
            <a:off x="476550" y="1906150"/>
            <a:ext cx="112296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today's competitive retail market, businesses need *data-driven insights* to optimize their sales, improve profitability, and enhance operational efficiency.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The *Superstore dataset* contains information on sales, profits, shipping costs, and customer demographics across different states, cities, and regions. However, without proper analysis, it is challenging to identify: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9" name="Google Shape;199;g3336b76d4ef_0_218"/>
          <p:cNvSpPr txBox="1"/>
          <p:nvPr/>
        </p:nvSpPr>
        <p:spPr>
          <a:xfrm>
            <a:off x="8681275" y="4330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36b76d4ef_0_224"/>
          <p:cNvSpPr txBox="1"/>
          <p:nvPr/>
        </p:nvSpPr>
        <p:spPr>
          <a:xfrm>
            <a:off x="255104" y="1054412"/>
            <a:ext cx="610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3163"/>
                </a:solidFill>
              </a:rPr>
              <a:t>Problem Statement:</a:t>
            </a:r>
            <a:endParaRPr b="1" sz="20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336b76d4ef_0_224"/>
          <p:cNvSpPr txBox="1"/>
          <p:nvPr/>
        </p:nvSpPr>
        <p:spPr>
          <a:xfrm>
            <a:off x="476550" y="1906150"/>
            <a:ext cx="112296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6" name="Google Shape;206;g3336b76d4ef_0_224"/>
          <p:cNvSpPr txBox="1"/>
          <p:nvPr/>
        </p:nvSpPr>
        <p:spPr>
          <a:xfrm>
            <a:off x="8681275" y="4330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36b76d4ef_0_224"/>
          <p:cNvSpPr txBox="1"/>
          <p:nvPr/>
        </p:nvSpPr>
        <p:spPr>
          <a:xfrm>
            <a:off x="580125" y="1698950"/>
            <a:ext cx="111675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Which *regions, states, and cities* contribute the most to overall sales and profit?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How *shipping costs* vary across different shipping modes and their impact on profitability?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What are the *profitability trends over time*, and how do they fluctuate seasonally?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Which *product categories* generate the highest sales and profits?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How does *order priority* impact the overall business performance?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36b76d4ef_0_231"/>
          <p:cNvSpPr txBox="1"/>
          <p:nvPr/>
        </p:nvSpPr>
        <p:spPr>
          <a:xfrm>
            <a:off x="255104" y="1054412"/>
            <a:ext cx="610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13163"/>
                </a:solidFill>
              </a:rPr>
              <a:t>Problem Statement:</a:t>
            </a:r>
            <a:endParaRPr b="1" sz="2000">
              <a:solidFill>
                <a:srgbClr val="2131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336b76d4ef_0_231"/>
          <p:cNvSpPr txBox="1"/>
          <p:nvPr/>
        </p:nvSpPr>
        <p:spPr>
          <a:xfrm>
            <a:off x="476550" y="1906150"/>
            <a:ext cx="11229600" cy="4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project aims to develop an *interactive Power BI dashboard* that will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transform raw sales data into meaningful insights through *visualizations such as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bar charts, pie charts, line charts, tree maps, waterfall charts, and ribbon charts.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insights will help businesses **make informed decisions on sales strategies, cost reduction, and inventory management*.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4" name="Google Shape;214;g3336b76d4ef_0_231"/>
          <p:cNvSpPr txBox="1"/>
          <p:nvPr/>
        </p:nvSpPr>
        <p:spPr>
          <a:xfrm>
            <a:off x="8681275" y="433027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4e195a04_0_7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644e195a04_0_7"/>
          <p:cNvSpPr txBox="1"/>
          <p:nvPr/>
        </p:nvSpPr>
        <p:spPr>
          <a:xfrm>
            <a:off x="455825" y="1761125"/>
            <a:ext cx="11436900" cy="4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address the challenges outlined in the problem statement, a *Power BI dashboard* was developed using the *Superstore dataset.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solution follows a structured approach, including **data preprocessing, modeling, and visualization*, to transform raw data into meaningful business insights. 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36b76d4ef_0_249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336b76d4ef_0_249"/>
          <p:cNvSpPr txBox="1"/>
          <p:nvPr/>
        </p:nvSpPr>
        <p:spPr>
          <a:xfrm>
            <a:off x="393650" y="1678250"/>
            <a:ext cx="11540400" cy="4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1. Data Import and Cleaning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Imported the *Excel file* into Power BI, ensuring all necessary tables (*Orders, Returns, and Users*) were included.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*Power Query Editor* for data cleaning: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- Removed unnecessary columns (*Column 26, Column 27*) as they contained no relevant data.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- Changed *data types* for numerical, date, and categorical fields to ensure consistency.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36b76d4ef_0_253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336b76d4ef_0_253"/>
          <p:cNvSpPr txBox="1"/>
          <p:nvPr/>
        </p:nvSpPr>
        <p:spPr>
          <a:xfrm>
            <a:off x="372950" y="1740400"/>
            <a:ext cx="11519700" cy="4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sz="2400"/>
              <a:t>andled missing values in the *Product Base Margin* column by replacing them with the column average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2. Data Modeling and Relationships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Established relationships between tables to ensure seamless data analysis: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*Orders Table → Returns Table: Created a **Bridge Table (ID Bridge)* to resolve the *many-to-many relationship* due to duplicate Order IDs.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36b76d4ef_0_21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3336b76d4ef_0_21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42" name="Google Shape;42;g3336b76d4ef_0_21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g3336b76d4ef_0_21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44" name="Google Shape;44;g3336b76d4ef_0_21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3336b76d4ef_0_21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46" name="Google Shape;46;g3336b76d4ef_0_21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2.Data Modeling and Relationships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Establishing relationships between multiple tables using primary and foreign keys.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Resolving many-to-many relationships using a bridge table.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Understanding cardinality and direction of relationships in Power BI.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36b76d4ef_0_257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336b76d4ef_0_257"/>
          <p:cNvSpPr txBox="1"/>
          <p:nvPr/>
        </p:nvSpPr>
        <p:spPr>
          <a:xfrm>
            <a:off x="393650" y="1698950"/>
            <a:ext cx="114783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Orders Table → Users Table: Linked using the **Region column* to associate regional managers.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 Data Visualization and Dashboard Development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To gain actionable insights, various *charts and visuals* were created based on key business metrics: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*Bar and Pie Charts*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*Total Sales by State, City, and Region* – Identified the top-performing and least profitable locations.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36b76d4ef_0_261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336b76d4ef_0_261"/>
          <p:cNvSpPr txBox="1"/>
          <p:nvPr/>
        </p:nvSpPr>
        <p:spPr>
          <a:xfrm>
            <a:off x="352225" y="1657525"/>
            <a:ext cx="116442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Average Profit by Region* – Analyzed profitability variations across different regions.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*Total Shipping Cost by Ship Mode* – Evaluated logistics costs for different shipping methods.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*Average Unit Price by Product Category* – Compared pricing across different product categories.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36b76d4ef_0_265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336b76d4ef_0_265"/>
          <p:cNvSpPr txBox="1"/>
          <p:nvPr/>
        </p:nvSpPr>
        <p:spPr>
          <a:xfrm>
            <a:off x="372950" y="1761125"/>
            <a:ext cx="115197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 Chart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*Month-wise Profit Trend* – Identified seasonal sales trends and profitability fluctuations.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Card Visuals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Displayed *Total Sales, Total Profit, and Total Quantity Ordered* for quick business overview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36b76d4ef_0_269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336b76d4ef_0_269"/>
          <p:cNvSpPr txBox="1"/>
          <p:nvPr/>
        </p:nvSpPr>
        <p:spPr>
          <a:xfrm>
            <a:off x="227900" y="1781825"/>
            <a:ext cx="118098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*</a:t>
            </a:r>
            <a:r>
              <a:rPr b="1" lang="en" sz="2400"/>
              <a:t>Additional Custom Visuals*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*Tree Map* – Grouped product categories (*Technology, Furniture, Office Supplies*) to show sales distribution.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*Stacked Bar Chart* – Analyzed order priority and its impact on sales.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*Waterfall Chart* – Visualized profit variations over time across different product categories.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*Ribbon Chart* – Showed sales trends over time based on order date.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36b76d4ef_0_289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336b76d4ef_0_289"/>
          <p:cNvSpPr txBox="1"/>
          <p:nvPr/>
        </p:nvSpPr>
        <p:spPr>
          <a:xfrm>
            <a:off x="372950" y="1844000"/>
            <a:ext cx="115611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4. Customization and Report Optimization*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Applied *consistent color themes* and *data labels* to enhance readability.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*filters and slicers* for interactive exploration of insights.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Renamed visuals with *clear and meaningful titles* for better interpretation.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36b76d4ef_0_299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336b76d4ef_0_299"/>
          <p:cNvSpPr txBox="1"/>
          <p:nvPr/>
        </p:nvSpPr>
        <p:spPr>
          <a:xfrm>
            <a:off x="414375" y="1553925"/>
            <a:ext cx="11416200" cy="5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5. Insights and Business Use Cases*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*Sales Distribution*: Identified the best and worst-performing regions, cities, and states.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*Profitability Trends*: Helped track profit variations over time and optimize pricing strategies.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*Shipping Cost Analysis*: Provided insights on cost-effective shipping methods.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*Customer Behavior Analysis*: Revealed which product categories and order priorities were most preferred.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36b76d4ef_0_303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336b76d4ef_0_303"/>
          <p:cNvSpPr txBox="1"/>
          <p:nvPr/>
        </p:nvSpPr>
        <p:spPr>
          <a:xfrm>
            <a:off x="393650" y="1678250"/>
            <a:ext cx="11519700" cy="4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Conclusion*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implementing this *Power BI-based business intelligence solution, raw sales data was transformed into **interactive dashboards* that provide actionable insights.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These insights enable businesses to make *informed decisions*, optimize sales strategies, and improve overall profitability.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922"/>
            <a:ext cx="9379574" cy="509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36b76d4ef_0_313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3336b76d4ef_0_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000"/>
            <a:ext cx="11740324" cy="50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36b76d4ef_0_322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3336b76d4ef_0_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000"/>
            <a:ext cx="11823201" cy="5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6b76d4ef_0_32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3336b76d4ef_0_32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3" name="Google Shape;53;g3336b76d4ef_0_32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g3336b76d4ef_0_32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55" name="Google Shape;55;g3336b76d4ef_0_32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36b76d4ef_0_32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57" name="Google Shape;57;g3336b76d4ef_0_32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 Data Visualization and Dashboard Creation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</a:t>
            </a:r>
            <a:r>
              <a:rPr lang="en" sz="2400"/>
              <a:t>- Creating different types of charts (Pie, Line, Tree Map, Stacked Bar, Waterfall, Ribbon).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Applying appropriate aggregations like sum, average, and count for meaningful insights.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Customizing dashboards for better readability with labels, colors, and themes.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36b76d4ef_0_317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3336b76d4ef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000"/>
            <a:ext cx="11781774" cy="5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455825" y="1450325"/>
            <a:ext cx="113334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project successfully transformed raw sales data from the *Superstore dataset* into a structured, *interactive Power BI dashboard* that provides valuable business insights.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leveraging *data cleaning, modeling, and visualization techniques, the report highlights key trends in **sales, profit, shipping costs, and customer behavior*.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dashboard enables businesses to: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Identify *top-performing regions, states, and cities* in terms of sales and profitability.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36b76d4ef_0_330"/>
          <p:cNvSpPr txBox="1"/>
          <p:nvPr/>
        </p:nvSpPr>
        <p:spPr>
          <a:xfrm>
            <a:off x="149087" y="988151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336b76d4ef_0_330"/>
          <p:cNvSpPr txBox="1"/>
          <p:nvPr/>
        </p:nvSpPr>
        <p:spPr>
          <a:xfrm>
            <a:off x="429300" y="1388350"/>
            <a:ext cx="113334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Analyze *monthly profit trends* to understand seasonal variations.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Optimize *shipping costs* by evaluating different ship modes.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Assess *product category performance* to improve inventory management.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- Evaluate *order priority distribution* to enhance supply chain efficiency.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36b76d4ef_0_337"/>
          <p:cNvSpPr txBox="1"/>
          <p:nvPr/>
        </p:nvSpPr>
        <p:spPr>
          <a:xfrm>
            <a:off x="149087" y="988151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336b76d4ef_0_337"/>
          <p:cNvSpPr txBox="1"/>
          <p:nvPr/>
        </p:nvSpPr>
        <p:spPr>
          <a:xfrm>
            <a:off x="455825" y="1450325"/>
            <a:ext cx="113334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Through the use of *bar charts, pie charts, line charts, tree maps, waterfall charts, and ribbon charts, the project provides a **visually intuitive and data-driven approach* to decision-making.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insights derived from this report can help businesses improve their *sales strategies, operational efficiency, and overall profitability*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project demonstrates the power of *Power BI as a business intelligence tool* in turning raw data into actionable insights, making it an essential asset for data-driven decision-making.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36b76d4ef_0_42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336b76d4ef_0_42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64" name="Google Shape;64;g3336b76d4ef_0_42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g3336b76d4ef_0_42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66" name="Google Shape;66;g3336b76d4ef_0_42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336b76d4ef_0_42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68" name="Google Shape;68;g3336b76d4ef_0_42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4.Business Insights and Decision-Making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</a:t>
            </a:r>
            <a:r>
              <a:rPr lang="en" sz="2400"/>
              <a:t>- Identifying trends in sales, profit, and shipping costs.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Understanding the impact of different regions, cities, and product categories on revenue.</a:t>
            </a:r>
            <a:r>
              <a:rPr b="1" lang="en" sz="2400"/>
              <a:t> 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-</a:t>
            </a:r>
            <a:r>
              <a:rPr lang="en" sz="2400"/>
              <a:t>Analyzing order priority and its effect on business performance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36b76d4ef_0_52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336b76d4ef_0_52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5" name="Google Shape;75;g3336b76d4ef_0_52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g3336b76d4ef_0_52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77" name="Google Shape;77;g3336b76d4ef_0_52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336b76d4ef_0_52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79" name="Google Shape;79;g3336b76d4ef_0_52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5.Problem-Solving and Troubleshooting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-</a:t>
            </a:r>
            <a:r>
              <a:rPr lang="en" sz="2400"/>
              <a:t> Resolving issues related to data relationships and duplicate values.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Enabling and configuring map visuals for geographical analysis.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Refining reports based on usability and readability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36b76d4ef_0_69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336b76d4ef_0_69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86" name="Google Shape;86;g3336b76d4ef_0_69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g3336b76d4ef_0_69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88" name="Google Shape;88;g3336b76d4ef_0_69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336b76d4ef_0_69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90" name="Google Shape;90;g3336b76d4ef_0_69"/>
          <p:cNvSpPr txBox="1"/>
          <p:nvPr/>
        </p:nvSpPr>
        <p:spPr>
          <a:xfrm>
            <a:off x="536375" y="17624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6. Report Presentation and Interpretation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Structuring a Power BI report to make it easy to understand for stakeholders.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Summarizing key findings through interactive dashboards.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- Providing actionable insights for business improvement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6b76d4ef_0_79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336b76d4ef_0_79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97" name="Google Shape;97;g3336b76d4ef_0_79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g3336b76d4ef_0_79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99" name="Google Shape;99;g3336b76d4ef_0_79"/>
          <p:cNvPicPr preferRelativeResize="0"/>
          <p:nvPr/>
        </p:nvPicPr>
        <p:blipFill rotWithShape="1">
          <a:blip r:embed="rId4">
            <a:alphaModFix amt="85000"/>
          </a:blip>
          <a:srcRect b="0" l="13762" r="13653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36b76d4ef_0_79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101" name="Google Shape;101;g3336b76d4ef_0_79"/>
          <p:cNvSpPr txBox="1"/>
          <p:nvPr/>
        </p:nvSpPr>
        <p:spPr>
          <a:xfrm>
            <a:off x="432775" y="1714500"/>
            <a:ext cx="9367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These objectives ensure that the project not only improves technical Power BI skills but also enhances data-driven decision-making abilities.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59425" y="1885425"/>
            <a:ext cx="11001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 sz="2400"/>
              <a:t>his project was executed using the following tools and technologies: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Power BI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Used for data visualization, report building, and dashboard creation.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Features used: Power Query Editor, Data Modeling, Relationship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Management, and various chart types (Pie, Line, Tree Map, Waterfall, Ribbon, etc.).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</cp:coreProperties>
</file>