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67" r:id="rId8"/>
    <p:sldId id="269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0" d="100"/>
          <a:sy n="90" d="100"/>
        </p:scale>
        <p:origin x="133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23/08/2018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Capítulo 02 do livro Linguagem C Completa e Descomplicada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 que é uma variável?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É uma posição de memória onde podemos guardar dado ou valor.</a:t>
            </a:r>
            <a:endParaRPr lang="pt-BR" dirty="0"/>
          </a:p>
          <a:p>
            <a:pPr rtl="0"/>
            <a:r>
              <a:rPr lang="pt-BR" dirty="0" smtClean="0"/>
              <a:t>É possível modificar o valor da variável durante a execução do programa.</a:t>
            </a:r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Declarando uma variável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Declarar uma variável significa criar uma variável no programa.</a:t>
            </a:r>
          </a:p>
          <a:p>
            <a:r>
              <a:rPr lang="pt-BR" dirty="0" smtClean="0"/>
              <a:t>Em C deve-se seguir uma forma geral de declaração: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 smtClean="0"/>
              <a:t>tipo_da_variável</a:t>
            </a:r>
            <a:r>
              <a:rPr lang="pt-BR" b="1" dirty="0"/>
              <a:t>	</a:t>
            </a:r>
            <a:r>
              <a:rPr lang="pt-BR" b="1" dirty="0" smtClean="0"/>
              <a:t> </a:t>
            </a:r>
            <a:r>
              <a:rPr lang="pt-BR" dirty="0" smtClean="0"/>
              <a:t>nome da variável;</a:t>
            </a:r>
          </a:p>
          <a:p>
            <a:r>
              <a:rPr lang="pt-BR" dirty="0" smtClean="0"/>
              <a:t>O tipo da variável determina o conjunto de valores e operações que a ela aceita. Existem, em C, cinco tipos de dados básicos: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b="1" dirty="0" smtClean="0"/>
              <a:t>char</a:t>
            </a:r>
            <a:r>
              <a:rPr lang="pt-BR" dirty="0" smtClean="0"/>
              <a:t> = armazena em um único byte um inteiro muito pequeno ou o código de um conjunto de caracteres da tabela ASCII;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 smtClean="0"/>
              <a:t>int</a:t>
            </a:r>
            <a:r>
              <a:rPr lang="pt-BR" dirty="0" smtClean="0"/>
              <a:t> = armazena um número inteiro sem a parte fracionária;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 smtClean="0"/>
              <a:t>float</a:t>
            </a:r>
            <a:r>
              <a:rPr lang="pt-BR" dirty="0" smtClean="0"/>
              <a:t> = armazena um número real com parte fracionária;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 smtClean="0"/>
              <a:t>double</a:t>
            </a:r>
            <a:r>
              <a:rPr lang="pt-BR" dirty="0" smtClean="0"/>
              <a:t> = armazena, com maior precisão, um número real com parte fracionária;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 smtClean="0"/>
              <a:t>void</a:t>
            </a:r>
            <a:r>
              <a:rPr lang="pt-BR" dirty="0" smtClean="0"/>
              <a:t> = declara uma função que não retorna valor.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Modificadores de tipo de uma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036496" cy="427037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dirty="0" smtClean="0"/>
              <a:t>Na Linguagem C existem quatro modificadores de tipos, isto é, permitem alterar o significado do tipo:</a:t>
            </a:r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b="1" dirty="0" err="1" smtClean="0"/>
              <a:t>signed</a:t>
            </a:r>
            <a:r>
              <a:rPr lang="pt-BR" dirty="0" smtClean="0"/>
              <a:t> = determina que uma variável dos tipos </a:t>
            </a:r>
            <a:r>
              <a:rPr lang="pt-BR" b="1" dirty="0" smtClean="0"/>
              <a:t>char</a:t>
            </a:r>
            <a:r>
              <a:rPr lang="pt-BR" dirty="0" smtClean="0"/>
              <a:t> ou </a:t>
            </a:r>
            <a:r>
              <a:rPr lang="pt-BR" b="1" dirty="0" err="1" smtClean="0"/>
              <a:t>int</a:t>
            </a:r>
            <a:r>
              <a:rPr lang="pt-BR" dirty="0" smtClean="0"/>
              <a:t> possam ter valores positivos ou negativos.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 smtClean="0"/>
              <a:t>unsigned</a:t>
            </a:r>
            <a:r>
              <a:rPr lang="pt-BR" dirty="0" smtClean="0"/>
              <a:t> = </a:t>
            </a:r>
            <a:r>
              <a:rPr lang="pt-BR" dirty="0"/>
              <a:t>determina que uma variável dos tipos </a:t>
            </a:r>
            <a:r>
              <a:rPr lang="pt-BR" b="1" dirty="0"/>
              <a:t>char</a:t>
            </a:r>
            <a:r>
              <a:rPr lang="pt-BR" dirty="0"/>
              <a:t> ou </a:t>
            </a:r>
            <a:r>
              <a:rPr lang="pt-BR" b="1" dirty="0" err="1"/>
              <a:t>int</a:t>
            </a:r>
            <a:r>
              <a:rPr lang="pt-BR" dirty="0"/>
              <a:t> possam ter valores positivos </a:t>
            </a:r>
            <a:r>
              <a:rPr lang="pt-BR" dirty="0" smtClean="0"/>
              <a:t>e o valor zero.</a:t>
            </a:r>
            <a:endParaRPr lang="pt-BR" dirty="0"/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b="1" dirty="0" smtClean="0"/>
              <a:t>short</a:t>
            </a:r>
            <a:r>
              <a:rPr lang="pt-BR" dirty="0" smtClean="0"/>
              <a:t> = determina que uma variável do tipo </a:t>
            </a:r>
            <a:r>
              <a:rPr lang="pt-BR" b="1" dirty="0" err="1" smtClean="0"/>
              <a:t>int</a:t>
            </a:r>
            <a:r>
              <a:rPr lang="pt-BR" dirty="0" smtClean="0"/>
              <a:t> armazenará inteiros pequenos (16 bits).</a:t>
            </a:r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b="1" dirty="0" err="1" smtClean="0"/>
              <a:t>long</a:t>
            </a:r>
            <a:r>
              <a:rPr lang="pt-BR" dirty="0" smtClean="0"/>
              <a:t> = determina que uma variável do tipo </a:t>
            </a:r>
            <a:r>
              <a:rPr lang="pt-BR" b="1" dirty="0" err="1" smtClean="0"/>
              <a:t>int</a:t>
            </a:r>
            <a:r>
              <a:rPr lang="pt-BR" dirty="0" smtClean="0"/>
              <a:t> armazenará inteiros grandes (32 bits).</a:t>
            </a:r>
            <a:endParaRPr lang="pt-BR" dirty="0"/>
          </a:p>
          <a:p>
            <a:pPr rtl="0"/>
            <a:r>
              <a:rPr lang="pt-BR" dirty="0" smtClean="0"/>
              <a:t>Devem ser colocados antes dos tipos básicos.</a:t>
            </a:r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dirty="0" smtClean="0"/>
              <a:t>Exemplo:  </a:t>
            </a:r>
            <a:r>
              <a:rPr lang="pt-BR" b="1" dirty="0" err="1" smtClean="0"/>
              <a:t>unsigned</a:t>
            </a:r>
            <a:r>
              <a:rPr lang="pt-BR" b="1" dirty="0" smtClean="0"/>
              <a:t> char</a:t>
            </a:r>
            <a:r>
              <a:rPr lang="pt-BR" dirty="0" smtClean="0"/>
              <a:t> x;</a:t>
            </a:r>
            <a:endParaRPr lang="pt-BR" dirty="0"/>
          </a:p>
          <a:p>
            <a:pPr rtl="0"/>
            <a:r>
              <a:rPr lang="pt-BR" dirty="0" smtClean="0"/>
              <a:t>Podem ser combinados:</a:t>
            </a:r>
            <a:endParaRPr lang="pt-BR" dirty="0"/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dirty="0" smtClean="0"/>
              <a:t>Exemplo: </a:t>
            </a:r>
            <a:r>
              <a:rPr lang="pt-BR" b="1" dirty="0" err="1" smtClean="0"/>
              <a:t>unsigned</a:t>
            </a:r>
            <a:r>
              <a:rPr lang="pt-BR" b="1" dirty="0" smtClean="0"/>
              <a:t> </a:t>
            </a:r>
            <a:r>
              <a:rPr lang="pt-BR" b="1" dirty="0" err="1" smtClean="0"/>
              <a:t>long</a:t>
            </a:r>
            <a:r>
              <a:rPr lang="pt-BR" b="1" dirty="0" smtClean="0"/>
              <a:t> 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dirty="0" smtClean="0"/>
              <a:t>y;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Escrevendo a variável na tela do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Na linguagem C utilizaremos a função </a:t>
            </a:r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  <a:r>
              <a:rPr lang="pt-BR" dirty="0" smtClean="0"/>
              <a:t> para escrever na tela um conjunto de valores, caracteres e/ou sequência de caracteres.</a:t>
            </a:r>
          </a:p>
          <a:p>
            <a:r>
              <a:rPr lang="pt-BR" dirty="0" smtClean="0"/>
              <a:t>Forma geral da função </a:t>
            </a:r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(“tipos de saída”, lista de variáveis);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Tipos de saída: texto a ser escrito bem como os conjuntos de caracteres que especifica o formato dos dados. Deve sempre estar dentro das aspas duplas.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Lista de Variáveis: nomes das variáveis que serão escritas.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Exemplo de texto a ser escrito: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(“Olá Mundo!”);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Escrevendo a variável na tela do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se escrever uma variável que já tenha sido declarada devemos usar o tipo de saída correspondente ao tipo de variável:</a:t>
            </a:r>
          </a:p>
          <a:p>
            <a:pPr lvl="1"/>
            <a:r>
              <a:rPr lang="pt-BR" dirty="0" smtClean="0"/>
              <a:t>%c: escreve um caractere.</a:t>
            </a:r>
          </a:p>
          <a:p>
            <a:pPr lvl="1"/>
            <a:r>
              <a:rPr lang="pt-BR" dirty="0" smtClean="0"/>
              <a:t>%d: escreve números inteiros.</a:t>
            </a:r>
          </a:p>
          <a:p>
            <a:pPr lvl="1"/>
            <a:r>
              <a:rPr lang="pt-BR" dirty="0" smtClean="0"/>
              <a:t>%u: escreve números inteiros sem sinal.</a:t>
            </a:r>
          </a:p>
          <a:p>
            <a:pPr lvl="1"/>
            <a:r>
              <a:rPr lang="pt-BR" dirty="0" smtClean="0"/>
              <a:t>%f: escreve números reais.</a:t>
            </a:r>
          </a:p>
          <a:p>
            <a:pPr lvl="1"/>
            <a:r>
              <a:rPr lang="pt-BR" dirty="0" smtClean="0"/>
              <a:t>%s: escreve vários caracteres.</a:t>
            </a:r>
          </a:p>
          <a:p>
            <a:pPr lvl="1"/>
            <a:r>
              <a:rPr lang="pt-BR" dirty="0" smtClean="0"/>
              <a:t>%p: escreve um endereço de memória.</a:t>
            </a:r>
          </a:p>
          <a:p>
            <a:pPr lvl="1"/>
            <a:r>
              <a:rPr lang="pt-BR" dirty="0" smtClean="0"/>
              <a:t>%e ou %E: escreve em notação científica.</a:t>
            </a:r>
          </a:p>
          <a:p>
            <a:pPr marL="365760" lvl="1" indent="0">
              <a:buNone/>
            </a:pPr>
            <a:endParaRPr lang="pt-BR" dirty="0"/>
          </a:p>
          <a:p>
            <a:pPr marL="365760" lvl="1" indent="0">
              <a:buNone/>
            </a:pPr>
            <a:r>
              <a:rPr lang="pt-BR" dirty="0" smtClean="0"/>
              <a:t>Exemplo: </a:t>
            </a:r>
          </a:p>
          <a:p>
            <a:pPr marL="365760" lvl="1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x, y;</a:t>
            </a:r>
          </a:p>
          <a:p>
            <a:pPr marL="365760" lvl="1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 “Os valores %d e %d são primos.”, x, y);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0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as variáveis do teclado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ler um conjunto de valores, caracteres e/ou sequência de caracteres do teclado devemos utilizar a função </a:t>
            </a: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Forma geral da função </a:t>
            </a: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  <a:r>
              <a:rPr lang="pt-BR" dirty="0" smtClean="0"/>
              <a:t>: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err="1" smtClean="0"/>
              <a:t>scanf</a:t>
            </a:r>
            <a:r>
              <a:rPr lang="pt-BR" dirty="0" smtClean="0"/>
              <a:t>(“tipos de entrada”, &amp;lista de variáveis);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endParaRPr lang="pt-BR" dirty="0" smtClean="0"/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smtClean="0"/>
              <a:t>Tipos de entrada: caracteres que especificam o formato dos dados a serem lidos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smtClean="0"/>
              <a:t>Lista de variáveis: nomes das variáveis que serão lidas sempre acompanhadas, em cada nome de variável, pelo operador &amp;.</a:t>
            </a:r>
          </a:p>
        </p:txBody>
      </p:sp>
    </p:spTree>
    <p:extLst>
      <p:ext uri="{BB962C8B-B14F-4D97-AF65-F5344CB8AC3E}">
        <p14:creationId xmlns:p14="http://schemas.microsoft.com/office/powerpoint/2010/main" val="5720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as variáveis do teclado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 </a:t>
            </a:r>
            <a:r>
              <a:rPr lang="pt-BR" dirty="0" smtClean="0"/>
              <a:t>ler </a:t>
            </a:r>
            <a:r>
              <a:rPr lang="pt-BR" dirty="0"/>
              <a:t>uma variável </a:t>
            </a:r>
            <a:r>
              <a:rPr lang="pt-BR" dirty="0" smtClean="0"/>
              <a:t>devemos </a:t>
            </a:r>
            <a:r>
              <a:rPr lang="pt-BR" dirty="0"/>
              <a:t>usar o tipo de saída correspondente ao tipo de variável:</a:t>
            </a:r>
          </a:p>
          <a:p>
            <a:pPr lvl="1"/>
            <a:r>
              <a:rPr lang="pt-BR" dirty="0"/>
              <a:t>%c: </a:t>
            </a:r>
            <a:r>
              <a:rPr lang="pt-BR" dirty="0" smtClean="0"/>
              <a:t>lê </a:t>
            </a:r>
            <a:r>
              <a:rPr lang="pt-BR" dirty="0"/>
              <a:t>um caractere.</a:t>
            </a:r>
          </a:p>
          <a:p>
            <a:pPr lvl="1"/>
            <a:r>
              <a:rPr lang="pt-BR" dirty="0"/>
              <a:t>%d: </a:t>
            </a:r>
            <a:r>
              <a:rPr lang="pt-BR" dirty="0" smtClean="0"/>
              <a:t>lê </a:t>
            </a:r>
            <a:r>
              <a:rPr lang="pt-BR" dirty="0"/>
              <a:t>números inteiros.</a:t>
            </a:r>
          </a:p>
          <a:p>
            <a:pPr lvl="1"/>
            <a:r>
              <a:rPr lang="pt-BR" dirty="0" smtClean="0"/>
              <a:t>%f</a:t>
            </a:r>
            <a:r>
              <a:rPr lang="pt-BR" dirty="0"/>
              <a:t>: </a:t>
            </a:r>
            <a:r>
              <a:rPr lang="pt-BR" dirty="0" smtClean="0"/>
              <a:t>lê </a:t>
            </a:r>
            <a:r>
              <a:rPr lang="pt-BR" dirty="0"/>
              <a:t>números reais.</a:t>
            </a:r>
          </a:p>
          <a:p>
            <a:pPr lvl="1"/>
            <a:r>
              <a:rPr lang="pt-BR" dirty="0"/>
              <a:t>%s: </a:t>
            </a:r>
            <a:r>
              <a:rPr lang="pt-BR" dirty="0" smtClean="0"/>
              <a:t>lê </a:t>
            </a:r>
            <a:r>
              <a:rPr lang="pt-BR" dirty="0"/>
              <a:t>vários </a:t>
            </a:r>
            <a:r>
              <a:rPr lang="pt-BR" dirty="0" smtClean="0"/>
              <a:t>caracteres.</a:t>
            </a:r>
          </a:p>
          <a:p>
            <a:pPr lvl="1"/>
            <a:endParaRPr lang="pt-BR" dirty="0"/>
          </a:p>
          <a:p>
            <a:pPr marL="365760" lvl="1" indent="0">
              <a:buNone/>
            </a:pPr>
            <a:r>
              <a:rPr lang="pt-BR" dirty="0" smtClean="0"/>
              <a:t>Exemplo:</a:t>
            </a:r>
          </a:p>
          <a:p>
            <a:pPr marL="365760" lvl="1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x;</a:t>
            </a:r>
          </a:p>
          <a:p>
            <a:pPr marL="365760" lvl="1" indent="0"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y;</a:t>
            </a:r>
          </a:p>
          <a:p>
            <a:pPr marL="365760" lvl="1" indent="0">
              <a:buNone/>
            </a:pPr>
            <a:r>
              <a:rPr lang="pt-BR" dirty="0" err="1"/>
              <a:t>s</a:t>
            </a:r>
            <a:r>
              <a:rPr lang="pt-BR" dirty="0" err="1" smtClean="0"/>
              <a:t>canf</a:t>
            </a:r>
            <a:r>
              <a:rPr lang="pt-BR" dirty="0" smtClean="0"/>
              <a:t>(“%d %f”, &amp;x, &amp;y);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8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constante permite guardar determinado dado ou valor na memória do computador que não se modificará durante a execução do programa.</a:t>
            </a:r>
          </a:p>
          <a:p>
            <a:r>
              <a:rPr lang="pt-BR" dirty="0" smtClean="0"/>
              <a:t>É preciso que se atribua um valor a constante no momento de sua declaração.</a:t>
            </a:r>
          </a:p>
          <a:p>
            <a:r>
              <a:rPr lang="pt-BR" dirty="0" smtClean="0"/>
              <a:t>Existem duas maneiras de se declarar uma constante em C: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#define </a:t>
            </a:r>
            <a:r>
              <a:rPr lang="pt-BR" dirty="0" err="1" smtClean="0"/>
              <a:t>nome_da_constante</a:t>
            </a:r>
            <a:r>
              <a:rPr lang="pt-BR" dirty="0" smtClean="0"/>
              <a:t> </a:t>
            </a:r>
            <a:r>
              <a:rPr lang="pt-BR" dirty="0" err="1" smtClean="0"/>
              <a:t>valor_da_constante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tipo_da_constante</a:t>
            </a:r>
            <a:r>
              <a:rPr lang="pt-BR" dirty="0" smtClean="0"/>
              <a:t> </a:t>
            </a:r>
            <a:r>
              <a:rPr lang="pt-BR" dirty="0" err="1" smtClean="0"/>
              <a:t>nome_da_constante</a:t>
            </a:r>
            <a:r>
              <a:rPr lang="pt-BR" dirty="0" smtClean="0"/>
              <a:t> = </a:t>
            </a:r>
            <a:r>
              <a:rPr lang="pt-BR" dirty="0" err="1" smtClean="0"/>
              <a:t>valor_da_constante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	Exemplo: 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#define </a:t>
            </a:r>
            <a:r>
              <a:rPr lang="pt-BR" dirty="0" smtClean="0"/>
              <a:t>x 15.895 ou 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err="1" smtClean="0"/>
              <a:t>const</a:t>
            </a:r>
            <a:r>
              <a:rPr lang="pt-BR" b="1" dirty="0" smtClean="0"/>
              <a:t> 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dirty="0" smtClean="0"/>
              <a:t>x = 15.895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1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387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Computador Técnico 16x9</vt:lpstr>
      <vt:lpstr>Variáveis</vt:lpstr>
      <vt:lpstr>O que é uma variável?</vt:lpstr>
      <vt:lpstr>Declarando uma variável em C</vt:lpstr>
      <vt:lpstr>Modificadores de tipo de uma variável</vt:lpstr>
      <vt:lpstr>Escrevendo a variável na tela do computador</vt:lpstr>
      <vt:lpstr>Escrevendo a variável na tela do computador</vt:lpstr>
      <vt:lpstr>Lendo as variáveis do teclado</vt:lpstr>
      <vt:lpstr>Lendo as variáveis do teclado</vt:lpstr>
      <vt:lpstr>Constantes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2018-08-23T17:18:28Z</dcterms:created>
  <dcterms:modified xsi:type="dcterms:W3CDTF">2018-08-23T15:30:51Z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