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76" r:id="rId7"/>
    <p:sldId id="267" r:id="rId8"/>
    <p:sldId id="277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0" d="100"/>
          <a:sy n="90" d="100"/>
        </p:scale>
        <p:origin x="133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13/09/2018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13/09/2018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13/09/2018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13/09/2018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13/09/2018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13/09/2018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13/09/2018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13/09/2018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13/09/2018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13/09/2018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13/09/2018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13/09/2018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smtClean="0"/>
              <a:t>Comandos de controle condicional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Capitulo 04 do livro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Definindo uma condição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Condição é qualquer expressão relacional (que use operadores &gt;, &lt;, &gt;=, &lt;=, == ou !=) que resulte em uma resposta do tipo verdadeiro ou falso.</a:t>
            </a:r>
            <a:endParaRPr lang="pt-BR" dirty="0"/>
          </a:p>
          <a:p>
            <a:pPr rtl="0"/>
            <a:r>
              <a:rPr lang="pt-BR" dirty="0" smtClean="0"/>
              <a:t>Também podemos utilizar operadores Matemáticos e Lógicos para criar condições mais complexas.</a:t>
            </a:r>
          </a:p>
          <a:p>
            <a:pPr marL="0" indent="0" rtl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Comando IF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Em C, o comando </a:t>
            </a:r>
            <a:r>
              <a:rPr lang="pt-BR" dirty="0" err="1" smtClean="0"/>
              <a:t>if</a:t>
            </a:r>
            <a:r>
              <a:rPr lang="pt-BR" dirty="0" smtClean="0"/>
              <a:t> é utilizado quando é necessário escolher entre dois caminhos dentro do programa, ou quando se deseja executar um ou mais comandos que estejam sujeitos ao resultado de um teste.</a:t>
            </a:r>
          </a:p>
          <a:p>
            <a:pPr rtl="0"/>
            <a:r>
              <a:rPr lang="pt-BR" dirty="0" smtClean="0"/>
              <a:t>Forma geral de um comando </a:t>
            </a:r>
            <a:r>
              <a:rPr lang="pt-BR" dirty="0" err="1" smtClean="0"/>
              <a:t>if</a:t>
            </a:r>
            <a:r>
              <a:rPr lang="pt-BR" dirty="0" smtClean="0"/>
              <a:t> é:</a:t>
            </a:r>
          </a:p>
          <a:p>
            <a:pPr marL="0" indent="0" rtl="0">
              <a:buNone/>
            </a:pPr>
            <a:r>
              <a:rPr lang="pt-BR" dirty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(condição) {</a:t>
            </a:r>
          </a:p>
          <a:p>
            <a:pPr marL="0" indent="0" rtl="0">
              <a:buNone/>
            </a:pPr>
            <a:r>
              <a:rPr lang="pt-BR" dirty="0"/>
              <a:t>	</a:t>
            </a:r>
            <a:r>
              <a:rPr lang="pt-BR" dirty="0" smtClean="0"/>
              <a:t>     sequencia de comandos;</a:t>
            </a:r>
          </a:p>
          <a:p>
            <a:pPr marL="0" indent="0" rtl="0">
              <a:buNone/>
            </a:pPr>
            <a:r>
              <a:rPr lang="pt-BR" dirty="0"/>
              <a:t>	</a:t>
            </a:r>
            <a:r>
              <a:rPr lang="pt-BR" dirty="0" smtClean="0"/>
              <a:t>}</a:t>
            </a:r>
          </a:p>
          <a:p>
            <a:r>
              <a:rPr lang="pt-BR" dirty="0" smtClean="0"/>
              <a:t>Se a condição for verdadeira, a sequencia de comando será executada.</a:t>
            </a:r>
          </a:p>
          <a:p>
            <a:r>
              <a:rPr lang="pt-BR" dirty="0" smtClean="0"/>
              <a:t>Se for falsa, a sequencia de comando não será executada e o programa continuará ao primeiro comando após o </a:t>
            </a:r>
            <a:r>
              <a:rPr lang="pt-BR" dirty="0" err="1" smtClean="0"/>
              <a:t>if</a:t>
            </a:r>
            <a:r>
              <a:rPr lang="pt-BR" dirty="0" smtClean="0"/>
              <a:t>.	</a:t>
            </a:r>
            <a:endParaRPr lang="pt-BR" dirty="0" smtClean="0"/>
          </a:p>
          <a:p>
            <a:pPr marL="0" indent="0" rtl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41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Cuidado: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144000" cy="4270375"/>
          </a:xfrm>
        </p:spPr>
        <p:txBody>
          <a:bodyPr rtlCol="0"/>
          <a:lstStyle/>
          <a:p>
            <a:pPr rtl="0"/>
            <a:r>
              <a:rPr lang="pt-BR" dirty="0" smtClean="0"/>
              <a:t>Não se usa o ponto e virgula (;) depois da condição do comando </a:t>
            </a:r>
            <a:r>
              <a:rPr lang="pt-BR" dirty="0" err="1" smtClean="0"/>
              <a:t>if</a:t>
            </a:r>
            <a:r>
              <a:rPr lang="pt-BR" dirty="0" smtClean="0"/>
              <a:t>.</a:t>
            </a:r>
          </a:p>
          <a:p>
            <a:pPr rtl="0"/>
            <a:r>
              <a:rPr lang="pt-BR" dirty="0" smtClean="0"/>
              <a:t>Devemos usar os operadores chaves ({ }) para delimitar um bloco de instruções.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/>
              <a:t>else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144000" cy="427037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Podemos entender o comando </a:t>
            </a:r>
            <a:r>
              <a:rPr lang="pt-BR" dirty="0" err="1" smtClean="0"/>
              <a:t>else</a:t>
            </a:r>
            <a:r>
              <a:rPr lang="pt-BR" dirty="0" smtClean="0"/>
              <a:t> como um complemento do comando </a:t>
            </a:r>
            <a:r>
              <a:rPr lang="pt-BR" dirty="0" err="1" smtClean="0"/>
              <a:t>if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comando </a:t>
            </a:r>
            <a:r>
              <a:rPr lang="pt-BR" dirty="0" err="1" smtClean="0"/>
              <a:t>else</a:t>
            </a:r>
            <a:r>
              <a:rPr lang="pt-BR" dirty="0" smtClean="0"/>
              <a:t> é opcional, e sua sequencia de comandos somente será executada se o valor da condição que está sendo testada pelo comando </a:t>
            </a:r>
            <a:r>
              <a:rPr lang="pt-BR" dirty="0" err="1" smtClean="0"/>
              <a:t>if</a:t>
            </a:r>
            <a:r>
              <a:rPr lang="pt-BR" dirty="0" smtClean="0"/>
              <a:t> for falsa.</a:t>
            </a:r>
          </a:p>
          <a:p>
            <a:r>
              <a:rPr lang="pt-BR" dirty="0" smtClean="0"/>
              <a:t>O comando </a:t>
            </a:r>
            <a:r>
              <a:rPr lang="pt-BR" dirty="0" err="1" smtClean="0"/>
              <a:t>else</a:t>
            </a:r>
            <a:r>
              <a:rPr lang="pt-BR" dirty="0" smtClean="0"/>
              <a:t> trata quando a condição é falsa.</a:t>
            </a:r>
          </a:p>
          <a:p>
            <a:r>
              <a:rPr lang="pt-BR" dirty="0" smtClean="0"/>
              <a:t>Forma geral:</a:t>
            </a:r>
          </a:p>
          <a:p>
            <a:pPr marL="365760" lvl="1" indent="0">
              <a:buNone/>
            </a:pPr>
            <a:r>
              <a:rPr lang="pt-BR" dirty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(condição) {</a:t>
            </a:r>
          </a:p>
          <a:p>
            <a:pPr marL="365760" lvl="1" indent="0">
              <a:buNone/>
            </a:pPr>
            <a:r>
              <a:rPr lang="pt-BR" dirty="0"/>
              <a:t>	</a:t>
            </a:r>
            <a:r>
              <a:rPr lang="pt-BR" dirty="0" smtClean="0"/>
              <a:t>     primeira sequencia de comandos;</a:t>
            </a:r>
          </a:p>
          <a:p>
            <a:pPr marL="365760" lvl="1" indent="0">
              <a:buNone/>
            </a:pPr>
            <a:r>
              <a:rPr lang="pt-BR" dirty="0"/>
              <a:t>	</a:t>
            </a:r>
            <a:r>
              <a:rPr lang="pt-BR" dirty="0" smtClean="0"/>
              <a:t>} </a:t>
            </a:r>
            <a:r>
              <a:rPr lang="pt-BR" dirty="0" err="1" smtClean="0"/>
              <a:t>else</a:t>
            </a:r>
            <a:r>
              <a:rPr lang="pt-BR" dirty="0" smtClean="0"/>
              <a:t> {</a:t>
            </a:r>
          </a:p>
          <a:p>
            <a:pPr marL="365760" lvl="1" indent="0">
              <a:buNone/>
            </a:pPr>
            <a:r>
              <a:rPr lang="pt-BR" dirty="0"/>
              <a:t>	</a:t>
            </a:r>
            <a:r>
              <a:rPr lang="pt-BR" dirty="0" smtClean="0"/>
              <a:t>     segunda sequencia de comandos;</a:t>
            </a:r>
          </a:p>
          <a:p>
            <a:pPr marL="365760" lvl="1" indent="0">
              <a:buNone/>
            </a:pPr>
            <a:r>
              <a:rPr lang="pt-BR" dirty="0"/>
              <a:t>	</a:t>
            </a:r>
            <a:r>
              <a:rPr lang="pt-BR" dirty="0" smtClean="0"/>
              <a:t>}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191840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186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Candara</vt:lpstr>
      <vt:lpstr>Consolas</vt:lpstr>
      <vt:lpstr>Computador Técnico 16x9</vt:lpstr>
      <vt:lpstr>Comandos de controle condicional</vt:lpstr>
      <vt:lpstr>Definindo uma condição</vt:lpstr>
      <vt:lpstr>Comando IF</vt:lpstr>
      <vt:lpstr>Cuidado:</vt:lpstr>
      <vt:lpstr>Comando else: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2018-09-13T18:01:53Z</dcterms:created>
  <dcterms:modified xsi:type="dcterms:W3CDTF">2018-09-13T15:23:03Z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