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8" r:id="rId2"/>
    <p:sldMasterId id="2147483665" r:id="rId3"/>
    <p:sldMasterId id="2147483690" r:id="rId4"/>
  </p:sldMasterIdLst>
  <p:notesMasterIdLst>
    <p:notesMasterId r:id="rId8"/>
  </p:notesMasterIdLst>
  <p:handoutMasterIdLst>
    <p:handoutMasterId r:id="rId9"/>
  </p:handoutMasterIdLst>
  <p:sldIdLst>
    <p:sldId id="328" r:id="rId5"/>
    <p:sldId id="322" r:id="rId6"/>
    <p:sldId id="32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040" userDrawn="1">
          <p15:clr>
            <a:srgbClr val="A4A3A4"/>
          </p15:clr>
        </p15:guide>
        <p15:guide id="3" pos="2640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E6E1"/>
    <a:srgbClr val="FFCCCC"/>
    <a:srgbClr val="D8D8D8"/>
    <a:srgbClr val="FFFFFF"/>
    <a:srgbClr val="2800FF"/>
    <a:srgbClr val="00BAFF"/>
    <a:srgbClr val="00FF7D"/>
    <a:srgbClr val="00F3FF"/>
    <a:srgbClr val="FFB600"/>
    <a:srgbClr val="FFEA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26" autoAdjust="0"/>
    <p:restoredTop sz="85108" autoAdjust="0"/>
  </p:normalViewPr>
  <p:slideViewPr>
    <p:cSldViewPr>
      <p:cViewPr varScale="1">
        <p:scale>
          <a:sx n="84" d="100"/>
          <a:sy n="84" d="100"/>
        </p:scale>
        <p:origin x="528" y="78"/>
      </p:cViewPr>
      <p:guideLst>
        <p:guide pos="5040"/>
        <p:guide pos="26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2574" y="1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7333-DD87-4773-BED3-E2892A4094EE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44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084F-DC83-4EB0-8CED-52E9AA3ECA1C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7E0A-F321-48DC-AF94-681D4DCF34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457200"/>
            <a:ext cx="8572500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543302"/>
            <a:ext cx="5715000" cy="3162299"/>
          </a:xfrm>
        </p:spPr>
        <p:txBody>
          <a:bodyPr>
            <a:noAutofit/>
          </a:bodyPr>
          <a:lstStyle>
            <a:lvl1pPr marL="0" indent="1588">
              <a:lnSpc>
                <a:spcPct val="70000"/>
              </a:lnSpc>
              <a:defRPr sz="4000" b="1" baseline="0">
                <a:solidFill>
                  <a:schemeClr val="tx1"/>
                </a:solidFill>
                <a:latin typeface="+mn-lt"/>
              </a:defRPr>
            </a:lvl1pPr>
            <a:lvl2pPr marL="55561" indent="0">
              <a:lnSpc>
                <a:spcPct val="80000"/>
              </a:lnSpc>
              <a:spcAft>
                <a:spcPts val="0"/>
              </a:spcAft>
              <a:defRPr sz="2400" b="1" cap="all" baseline="0">
                <a:solidFill>
                  <a:schemeClr val="tx1"/>
                </a:solidFill>
                <a:latin typeface="+mn-lt"/>
              </a:defRPr>
            </a:lvl2pPr>
            <a:lvl3pPr marL="55561" indent="0">
              <a:lnSpc>
                <a:spcPct val="80000"/>
              </a:lnSpc>
              <a:spcAft>
                <a:spcPts val="0"/>
              </a:spcAft>
              <a:defRPr sz="1800" b="1" cap="all" baseline="0">
                <a:solidFill>
                  <a:schemeClr val="tx1"/>
                </a:solidFill>
                <a:latin typeface="+mn-lt"/>
              </a:defRPr>
            </a:lvl3pPr>
            <a:lvl4pPr marL="55561" indent="0">
              <a:lnSpc>
                <a:spcPct val="80000"/>
              </a:lnSpc>
              <a:buNone/>
              <a:defRPr sz="1800" b="1" cap="all" baseline="0">
                <a:solidFill>
                  <a:schemeClr val="tx1"/>
                </a:solidFill>
                <a:latin typeface="+mn-lt"/>
              </a:defRPr>
            </a:lvl4pPr>
            <a:lvl5pPr marL="55561" indent="0">
              <a:lnSpc>
                <a:spcPct val="80000"/>
              </a:lnSpc>
              <a:buNone/>
              <a:defRPr sz="1800" b="1" cap="all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8953500" y="266700"/>
            <a:ext cx="2857501" cy="6438900"/>
          </a:xfrm>
        </p:spPr>
        <p:txBody>
          <a:bodyPr/>
          <a:lstStyle>
            <a:lvl1pPr marL="0" indent="0">
              <a:defRPr sz="2800" b="1">
                <a:solidFill>
                  <a:schemeClr val="tx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defRPr sz="220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  <a:lvl6pPr marL="344479" indent="-173034">
              <a:buFont typeface="Graphik" panose="020B0503030202060203" pitchFamily="34" charset="0"/>
              <a:buChar char="–"/>
              <a:defRPr sz="1600">
                <a:solidFill>
                  <a:schemeClr val="tx1"/>
                </a:solidFill>
              </a:defRPr>
            </a:lvl6pPr>
            <a:lvl7pPr marL="0" indent="0">
              <a:defRPr sz="1400" b="1">
                <a:solidFill>
                  <a:schemeClr val="tx1"/>
                </a:solidFill>
                <a:latin typeface="+mj-lt"/>
              </a:defRPr>
            </a:lvl7pPr>
            <a:lvl8pPr marL="0" indent="0">
              <a:defRPr sz="140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0879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s Only: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 can use the "Fixed" Date and time footer field for additional text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 the Header and Footer menu on the Insert tab to apply footers consistently.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0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s Only: Dark">
    <p:bg>
      <p:bgPr>
        <a:gradFill>
          <a:gsLst>
            <a:gs pos="3000">
              <a:schemeClr val="accent1"/>
            </a:gs>
            <a:gs pos="100000">
              <a:schemeClr val="accent4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 can use the "Fixed" Date and time footer field for additional text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Use the Header and Footer menu on the Insert tab to apply footers consistently.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1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: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95302"/>
            <a:ext cx="8953500" cy="6172199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defRPr sz="12000" b="1" spc="-200" baseline="0">
                <a:latin typeface="+mj-lt"/>
              </a:defRPr>
            </a:lvl1pPr>
            <a:lvl2pPr marL="55561" indent="0">
              <a:lnSpc>
                <a:spcPct val="65000"/>
              </a:lnSpc>
              <a:spcAft>
                <a:spcPts val="0"/>
              </a:spcAft>
              <a:defRPr sz="6000" b="1" cap="all" spc="-150" baseline="0">
                <a:latin typeface="+mj-lt"/>
              </a:defRPr>
            </a:lvl2pPr>
            <a:lvl3pPr marL="55561" indent="0">
              <a:lnSpc>
                <a:spcPct val="70000"/>
              </a:lnSpc>
              <a:spcAft>
                <a:spcPts val="0"/>
              </a:spcAft>
              <a:defRPr sz="4000" b="1" cap="all" baseline="0">
                <a:latin typeface="+mj-lt"/>
              </a:defRPr>
            </a:lvl3pPr>
            <a:lvl4pPr marL="55561" indent="0">
              <a:lnSpc>
                <a:spcPct val="80000"/>
              </a:lnSpc>
              <a:buNone/>
              <a:defRPr sz="3000" b="1" cap="all" baseline="0">
                <a:latin typeface="+mj-lt"/>
              </a:defRPr>
            </a:lvl4pPr>
            <a:lvl5pPr marL="55561" indent="0">
              <a:lnSpc>
                <a:spcPct val="80000"/>
              </a:lnSpc>
              <a:buNone/>
              <a:defRPr sz="2000" b="1" cap="all" baseline="0">
                <a:latin typeface="+mj-lt"/>
              </a:defRPr>
            </a:lvl5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5113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: Dark">
    <p:bg>
      <p:bgPr>
        <a:gradFill>
          <a:gsLst>
            <a:gs pos="3000">
              <a:schemeClr val="accent1"/>
            </a:gs>
            <a:gs pos="100000">
              <a:schemeClr val="accent4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95302"/>
            <a:ext cx="8953500" cy="6172199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defRPr sz="12000" b="1" spc="-200" baseline="0">
                <a:solidFill>
                  <a:schemeClr val="bg1"/>
                </a:solidFill>
                <a:latin typeface="+mn-lt"/>
              </a:defRPr>
            </a:lvl1pPr>
            <a:lvl2pPr marL="55561" indent="0">
              <a:lnSpc>
                <a:spcPct val="65000"/>
              </a:lnSpc>
              <a:spcAft>
                <a:spcPts val="0"/>
              </a:spcAft>
              <a:defRPr sz="6000" b="1" cap="all" spc="-150" baseline="0">
                <a:solidFill>
                  <a:schemeClr val="bg1"/>
                </a:solidFill>
                <a:latin typeface="+mn-lt"/>
              </a:defRPr>
            </a:lvl2pPr>
            <a:lvl3pPr marL="55561" indent="0">
              <a:lnSpc>
                <a:spcPct val="70000"/>
              </a:lnSpc>
              <a:spcAft>
                <a:spcPts val="0"/>
              </a:spcAft>
              <a:defRPr sz="4000" b="1" cap="all" baseline="0">
                <a:solidFill>
                  <a:schemeClr val="bg1"/>
                </a:solidFill>
                <a:latin typeface="+mn-lt"/>
              </a:defRPr>
            </a:lvl3pPr>
            <a:lvl4pPr marL="55561" indent="0">
              <a:lnSpc>
                <a:spcPct val="80000"/>
              </a:lnSpc>
              <a:buNone/>
              <a:defRPr sz="3000" b="1" cap="all" baseline="0">
                <a:solidFill>
                  <a:schemeClr val="bg1"/>
                </a:solidFill>
                <a:latin typeface="+mn-lt"/>
              </a:defRPr>
            </a:lvl4pPr>
            <a:lvl5pPr marL="55561" indent="0">
              <a:lnSpc>
                <a:spcPct val="80000"/>
              </a:lnSpc>
              <a:buNone/>
              <a:defRPr sz="2000" b="1" cap="all" baseline="0">
                <a:solidFill>
                  <a:schemeClr val="bg1"/>
                </a:solidFill>
                <a:latin typeface="+mn-lt"/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7656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or TakeAway: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10000" spc="-15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31623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defRPr sz="5000" b="1" spc="-150" baseline="0">
                <a:latin typeface="+mn-lt"/>
              </a:defRPr>
            </a:lvl1pPr>
            <a:lvl2pPr>
              <a:lnSpc>
                <a:spcPct val="70000"/>
              </a:lnSpc>
              <a:spcAft>
                <a:spcPts val="0"/>
              </a:spcAft>
              <a:defRPr sz="5000" b="1" cap="all" baseline="0">
                <a:latin typeface="+mn-lt"/>
              </a:defRPr>
            </a:lvl2pPr>
            <a:lvl3pPr>
              <a:lnSpc>
                <a:spcPct val="75000"/>
              </a:lnSpc>
              <a:spcAft>
                <a:spcPts val="0"/>
              </a:spcAft>
              <a:defRPr sz="3300" b="1" cap="all" baseline="0">
                <a:latin typeface="+mn-lt"/>
              </a:defRPr>
            </a:lvl3pPr>
            <a:lvl4pPr marL="55561" indent="0">
              <a:lnSpc>
                <a:spcPct val="80000"/>
              </a:lnSpc>
              <a:buNone/>
              <a:defRPr sz="2500" b="1" cap="all" baseline="0">
                <a:latin typeface="+mn-lt"/>
              </a:defRPr>
            </a:lvl4pPr>
            <a:lvl5pPr marL="55561" indent="0">
              <a:lnSpc>
                <a:spcPct val="85000"/>
              </a:lnSpc>
              <a:buNone/>
              <a:defRPr sz="1600" b="1" cap="all" baseline="0">
                <a:latin typeface="+mn-lt"/>
              </a:defRPr>
            </a:lvl5pPr>
            <a:lvl7pPr>
              <a:defRPr b="1"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6068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or TakeAway: Dark">
    <p:bg>
      <p:bgPr>
        <a:gradFill>
          <a:gsLst>
            <a:gs pos="3000">
              <a:schemeClr val="accent1"/>
            </a:gs>
            <a:gs pos="100000">
              <a:schemeClr val="accent4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10000" spc="-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31623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defRPr sz="5000" b="1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70000"/>
              </a:lnSpc>
              <a:spcAft>
                <a:spcPts val="0"/>
              </a:spcAft>
              <a:defRPr sz="5000" b="1" cap="all" baseline="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75000"/>
              </a:lnSpc>
              <a:spcAft>
                <a:spcPts val="0"/>
              </a:spcAft>
              <a:defRPr sz="3300" b="1" cap="all" baseline="0">
                <a:solidFill>
                  <a:schemeClr val="bg1"/>
                </a:solidFill>
                <a:latin typeface="+mn-lt"/>
              </a:defRPr>
            </a:lvl3pPr>
            <a:lvl4pPr marL="55561" indent="0">
              <a:lnSpc>
                <a:spcPct val="80000"/>
              </a:lnSpc>
              <a:buNone/>
              <a:defRPr sz="2500" b="1" cap="all" baseline="0">
                <a:solidFill>
                  <a:schemeClr val="bg1"/>
                </a:solidFill>
                <a:latin typeface="+mn-lt"/>
              </a:defRPr>
            </a:lvl4pPr>
            <a:lvl5pPr marL="55561" indent="0">
              <a:lnSpc>
                <a:spcPct val="85000"/>
              </a:lnSpc>
              <a:buNone/>
              <a:defRPr sz="1600" b="1" cap="all" baseline="0">
                <a:solidFill>
                  <a:schemeClr val="bg1"/>
                </a:solidFill>
                <a:latin typeface="+mn-lt"/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 b="1">
                <a:solidFill>
                  <a:schemeClr val="bg1"/>
                </a:solidFill>
                <a:latin typeface="+mn-lt"/>
              </a:defRPr>
            </a:lvl7pPr>
            <a:lvl8pPr>
              <a:defRPr>
                <a:solidFill>
                  <a:schemeClr val="bg1"/>
                </a:solidFill>
                <a:latin typeface="+mn-lt"/>
              </a:defRPr>
            </a:lvl8pPr>
            <a:lvl9pPr>
              <a:defRPr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8000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472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Dark">
    <p:bg>
      <p:bgPr>
        <a:gradFill>
          <a:gsLst>
            <a:gs pos="3000">
              <a:schemeClr val="accent1"/>
            </a:gs>
            <a:gs pos="100000">
              <a:schemeClr val="accent4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457200"/>
            <a:ext cx="8686800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543302"/>
            <a:ext cx="5715000" cy="3162299"/>
          </a:xfrm>
        </p:spPr>
        <p:txBody>
          <a:bodyPr>
            <a:noAutofit/>
          </a:bodyPr>
          <a:lstStyle>
            <a:lvl1pPr marL="0" indent="1588">
              <a:lnSpc>
                <a:spcPct val="70000"/>
              </a:lnSpc>
              <a:defRPr sz="4000" b="1" baseline="0">
                <a:solidFill>
                  <a:schemeClr val="bg1"/>
                </a:solidFill>
                <a:latin typeface="+mn-lt"/>
              </a:defRPr>
            </a:lvl1pPr>
            <a:lvl2pPr marL="55561" indent="0">
              <a:lnSpc>
                <a:spcPct val="80000"/>
              </a:lnSpc>
              <a:spcAft>
                <a:spcPts val="0"/>
              </a:spcAft>
              <a:defRPr sz="2400" b="1" cap="all" baseline="0">
                <a:solidFill>
                  <a:schemeClr val="bg1"/>
                </a:solidFill>
                <a:latin typeface="+mn-lt"/>
              </a:defRPr>
            </a:lvl2pPr>
            <a:lvl3pPr marL="55561" indent="0">
              <a:lnSpc>
                <a:spcPct val="80000"/>
              </a:lnSpc>
              <a:spcAft>
                <a:spcPts val="0"/>
              </a:spcAft>
              <a:defRPr sz="1800" b="1" cap="all" baseline="0">
                <a:solidFill>
                  <a:schemeClr val="bg1"/>
                </a:solidFill>
                <a:latin typeface="+mn-lt"/>
              </a:defRPr>
            </a:lvl3pPr>
            <a:lvl4pPr marL="55561" indent="0">
              <a:lnSpc>
                <a:spcPct val="80000"/>
              </a:lnSpc>
              <a:buNone/>
              <a:defRPr sz="1800" b="1" cap="all" baseline="0">
                <a:solidFill>
                  <a:schemeClr val="bg1"/>
                </a:solidFill>
                <a:latin typeface="+mn-lt"/>
              </a:defRPr>
            </a:lvl4pPr>
            <a:lvl5pPr marL="55561" indent="0">
              <a:lnSpc>
                <a:spcPct val="80000"/>
              </a:lnSpc>
              <a:buNone/>
              <a:defRPr sz="1800" b="1" cap="all" baseline="0">
                <a:solidFill>
                  <a:schemeClr val="bg1"/>
                </a:solidFill>
                <a:latin typeface="+mn-lt"/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9052560" y="266700"/>
            <a:ext cx="2857501" cy="6438900"/>
          </a:xfrm>
        </p:spPr>
        <p:txBody>
          <a:bodyPr/>
          <a:lstStyle>
            <a:lvl1pPr marL="0" indent="0">
              <a:defRPr sz="2800" b="1">
                <a:solidFill>
                  <a:schemeClr val="accent6"/>
                </a:solidFill>
                <a:latin typeface="+mn-lt"/>
              </a:defRPr>
            </a:lvl1pPr>
            <a:lvl2pPr marL="0" indent="0">
              <a:spcAft>
                <a:spcPts val="0"/>
              </a:spcAft>
              <a:defRPr sz="220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5pPr>
            <a:lvl6pPr marL="344479" indent="-173034">
              <a:buFont typeface="Graphik" panose="020B0503030202060203" pitchFamily="34" charset="0"/>
              <a:buChar char="–"/>
              <a:defRPr sz="1600">
                <a:solidFill>
                  <a:schemeClr val="bg1"/>
                </a:solidFill>
              </a:defRPr>
            </a:lvl6pPr>
            <a:lvl7pPr marL="0" indent="0">
              <a:defRPr sz="1400" b="1">
                <a:solidFill>
                  <a:schemeClr val="bg1"/>
                </a:solidFill>
                <a:latin typeface="+mj-lt"/>
              </a:defRPr>
            </a:lvl7pPr>
            <a:lvl8pPr marL="0" indent="0">
              <a:defRPr sz="1400" baseline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4619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itle Master: Dark">
    <p:bg>
      <p:bgPr>
        <a:gradFill>
          <a:gsLst>
            <a:gs pos="3000">
              <a:schemeClr val="accent1"/>
            </a:gs>
            <a:gs pos="100000">
              <a:schemeClr val="accent4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457200"/>
            <a:ext cx="8686800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543302"/>
            <a:ext cx="5715000" cy="3162299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defRPr sz="1800" b="1" baseline="0">
                <a:solidFill>
                  <a:schemeClr val="accent5"/>
                </a:solidFill>
                <a:latin typeface="+mn-lt"/>
              </a:defRPr>
            </a:lvl1pPr>
            <a:lvl2pPr marL="0" indent="0">
              <a:lnSpc>
                <a:spcPct val="75000"/>
              </a:lnSpc>
              <a:spcAft>
                <a:spcPts val="0"/>
              </a:spcAft>
              <a:defRPr sz="2400" b="1" cap="all" baseline="0">
                <a:solidFill>
                  <a:schemeClr val="accent5"/>
                </a:solidFill>
                <a:latin typeface="+mn-lt"/>
              </a:defRPr>
            </a:lvl2pPr>
            <a:lvl3pPr marL="0" indent="0">
              <a:lnSpc>
                <a:spcPct val="80000"/>
              </a:lnSpc>
              <a:spcAft>
                <a:spcPts val="0"/>
              </a:spcAft>
              <a:defRPr sz="1600" b="1" cap="all" baseline="0">
                <a:solidFill>
                  <a:schemeClr val="accent5"/>
                </a:solidFill>
                <a:latin typeface="+mn-lt"/>
              </a:defRPr>
            </a:lvl3pPr>
            <a:lvl4pPr marL="0" indent="0">
              <a:lnSpc>
                <a:spcPct val="80000"/>
              </a:lnSpc>
              <a:buNone/>
              <a:defRPr sz="1400" b="1" cap="all" baseline="0">
                <a:solidFill>
                  <a:schemeClr val="accent5"/>
                </a:solidFill>
                <a:latin typeface="+mn-lt"/>
              </a:defRPr>
            </a:lvl4pPr>
            <a:lvl5pPr marL="0" indent="0">
              <a:lnSpc>
                <a:spcPct val="90000"/>
              </a:lnSpc>
              <a:buNone/>
              <a:defRPr sz="1100" b="1" cap="all" baseline="0">
                <a:solidFill>
                  <a:schemeClr val="accent5"/>
                </a:solidFill>
                <a:latin typeface="+mn-lt"/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9052560" y="266700"/>
            <a:ext cx="2857501" cy="6438900"/>
          </a:xfrm>
        </p:spPr>
        <p:txBody>
          <a:bodyPr/>
          <a:lstStyle>
            <a:lvl1pPr marL="0" indent="0">
              <a:defRPr sz="2800" b="1">
                <a:solidFill>
                  <a:schemeClr val="accent6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Aft>
                <a:spcPts val="0"/>
              </a:spcAft>
              <a:defRPr sz="220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5pPr>
            <a:lvl6pPr marL="344479" indent="-173034">
              <a:buFont typeface="Graphik" panose="020B0503030202060203" pitchFamily="34" charset="0"/>
              <a:buChar char="–"/>
              <a:defRPr sz="1600">
                <a:solidFill>
                  <a:schemeClr val="bg1"/>
                </a:solidFill>
              </a:defRPr>
            </a:lvl6pPr>
            <a:lvl7pPr marL="0" indent="0">
              <a:defRPr sz="1400" b="1">
                <a:solidFill>
                  <a:schemeClr val="bg1"/>
                </a:solidFill>
                <a:latin typeface="+mj-lt"/>
              </a:defRPr>
            </a:lvl7pPr>
            <a:lvl8pPr marL="0" indent="0">
              <a:defRPr sz="1400" baseline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6292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You can use the "Fixed" Date and time footer field for additional text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Use the Header and Footer menu on the Insert tab to apply footers consistently.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9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You can use the "Fixed" Date and time footer field for additional text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Use the Header and Footer menu on the Insert tab to apply footers consistently.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4101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You can use the "Fixed" Date and time footer field for additional text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Use the Header and Footer menu on the Insert tab to apply footers consistently.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2933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1" y="284723"/>
            <a:ext cx="5715000" cy="1086879"/>
          </a:xfrm>
        </p:spPr>
        <p:txBody>
          <a:bodyPr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1600" b="1" cap="all" baseline="0"/>
            </a:lvl1pPr>
            <a:lvl2pPr marL="0" indent="0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None/>
              <a:defRPr sz="2600" b="1" cap="all" baseline="0">
                <a:latin typeface="+mj-lt"/>
              </a:defRPr>
            </a:lvl2pPr>
            <a:lvl3pPr>
              <a:lnSpc>
                <a:spcPct val="75000"/>
              </a:lnSpc>
              <a:spcAft>
                <a:spcPts val="0"/>
              </a:spcAft>
              <a:defRPr sz="2400" cap="all" baseline="0">
                <a:latin typeface="+mj-lt"/>
              </a:defRPr>
            </a:lvl3pPr>
          </a:lstStyle>
          <a:p>
            <a:pPr lvl="0"/>
            <a:r>
              <a:rPr lang="en-US" dirty="0"/>
              <a:t>First subtitle</a:t>
            </a:r>
          </a:p>
          <a:p>
            <a:pPr lvl="1"/>
            <a:r>
              <a:rPr lang="en-US" dirty="0"/>
              <a:t>Second SUBTITLE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You can use the "Fixed" Date and time footer field for additional text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Use the Header and Footer menu on the Insert tab to apply footers consistently.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1" y="380999"/>
            <a:ext cx="5715001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461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s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1" y="284723"/>
            <a:ext cx="5715000" cy="1086879"/>
          </a:xfrm>
        </p:spPr>
        <p:txBody>
          <a:bodyPr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1600" b="1" cap="all" baseline="0"/>
            </a:lvl1pPr>
            <a:lvl2pPr marL="0" indent="0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None/>
              <a:defRPr sz="2600" b="1" cap="all" baseline="0">
                <a:latin typeface="+mj-lt"/>
              </a:defRPr>
            </a:lvl2pPr>
            <a:lvl3pPr>
              <a:lnSpc>
                <a:spcPct val="75000"/>
              </a:lnSpc>
              <a:spcAft>
                <a:spcPts val="0"/>
              </a:spcAft>
              <a:defRPr sz="2400" cap="all" baseline="0">
                <a:latin typeface="+mj-lt"/>
              </a:defRPr>
            </a:lvl3pPr>
          </a:lstStyle>
          <a:p>
            <a:pPr lvl="0"/>
            <a:r>
              <a:rPr lang="en-US" dirty="0"/>
              <a:t>First subtitle</a:t>
            </a:r>
          </a:p>
          <a:p>
            <a:pPr lvl="1"/>
            <a:r>
              <a:rPr lang="en-US" dirty="0"/>
              <a:t>Second SUBTITLE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You can use the "Fixed" Date and time footer field for additional text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Use the Header and Footer menu on the Insert tab to apply footers consistently.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1" y="380999"/>
            <a:ext cx="5715001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57150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11"/>
          <p:cNvSpPr>
            <a:spLocks noGrp="1"/>
          </p:cNvSpPr>
          <p:nvPr>
            <p:ph sz="quarter" idx="19"/>
          </p:nvPr>
        </p:nvSpPr>
        <p:spPr>
          <a:xfrm>
            <a:off x="6103621" y="1828804"/>
            <a:ext cx="57150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7116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You can use the "Fixed" Date and time footer field for additional text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Use the Header and Footer menu on the Insert tab to apply footers consistently.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685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8491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6" r:id="rId2"/>
    <p:sldLayoutId id="2147483706" r:id="rId3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1" kern="1200" cap="all" baseline="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46066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12750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224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4" userDrawn="1">
          <p15:clr>
            <a:srgbClr val="F26B43"/>
          </p15:clr>
        </p15:guide>
        <p15:guide id="5" orient="horz" pos="240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7" pos="768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2040" userDrawn="1">
          <p15:clr>
            <a:srgbClr val="F26B43"/>
          </p15:clr>
        </p15:guide>
        <p15:guide id="14" pos="7440" userDrawn="1">
          <p15:clr>
            <a:srgbClr val="F26B43"/>
          </p15:clr>
        </p15:guide>
        <p15:guide id="15" orient="horz" pos="2232" userDrawn="1">
          <p15:clr>
            <a:srgbClr val="F26B43"/>
          </p15:clr>
        </p15:guide>
        <p15:guide id="16" orient="horz" pos="32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7353" y="6519009"/>
            <a:ext cx="533264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You can use the "Fixed" Date and time footer field for additional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Use the Header and Footer menu on the Insert tab to apply footers consistently.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0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00" r:id="rId2"/>
    <p:sldLayoutId id="2147483701" r:id="rId3"/>
    <p:sldLayoutId id="2147483680" r:id="rId4"/>
    <p:sldLayoutId id="2147483707" r:id="rId5"/>
    <p:sldLayoutId id="2147483702" r:id="rId6"/>
    <p:sldLayoutId id="2147483664" r:id="rId7"/>
    <p:sldLayoutId id="2147483670" r:id="rId8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52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3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8" pos="768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2040" userDrawn="1">
          <p15:clr>
            <a:srgbClr val="F26B43"/>
          </p15:clr>
        </p15:guide>
        <p15:guide id="14" pos="7440" userDrawn="1">
          <p15:clr>
            <a:srgbClr val="F26B43"/>
          </p15:clr>
        </p15:guide>
        <p15:guide id="16" orient="horz" pos="240" userDrawn="1">
          <p15:clr>
            <a:srgbClr val="F26B43"/>
          </p15:clr>
        </p15:guide>
        <p15:guide id="17" orient="horz" pos="410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76401"/>
            <a:ext cx="11430000" cy="4842607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097353" y="6519009"/>
            <a:ext cx="533264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You can use the "Fixed" Date and time footer field for additional text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Use the Header and Footer menu on the Insert tab to apply footers consistently.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8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1" r:id="rId2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60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49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1" kern="1200" cap="all" baseline="0">
          <a:solidFill>
            <a:schemeClr val="tx1"/>
          </a:solidFill>
          <a:latin typeface="+mn-lt"/>
          <a:ea typeface="Graphik" panose="02010609060101010101" pitchFamily="49" charset="-122"/>
          <a:cs typeface="+mn-cs"/>
        </a:defRPr>
      </a:lvl1pPr>
      <a:lvl2pPr marL="57149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57149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9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400041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71486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248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4" userDrawn="1">
          <p15:clr>
            <a:srgbClr val="F26B43"/>
          </p15:clr>
        </p15:guide>
        <p15:guide id="5" orient="horz" pos="240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7" pos="768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2040" userDrawn="1">
          <p15:clr>
            <a:srgbClr val="F26B43"/>
          </p15:clr>
        </p15:guide>
        <p15:guide id="14" orient="horz" pos="2232" userDrawn="1">
          <p15:clr>
            <a:srgbClr val="F26B43"/>
          </p15:clr>
        </p15:guide>
        <p15:guide id="15" pos="7440" userDrawn="1">
          <p15:clr>
            <a:srgbClr val="F26B43"/>
          </p15:clr>
        </p15:guide>
        <p15:guide id="16" orient="horz" pos="4104" userDrawn="1">
          <p15:clr>
            <a:srgbClr val="F26B43"/>
          </p15:clr>
        </p15:guide>
        <p15:guide id="17" orient="horz" pos="32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90206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097353" y="6519009"/>
            <a:ext cx="533264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You can use the "Fixed" Date and time footer field for additional text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Use the Header and Footer menu on the Insert tab to apply footers consistently.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6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4" r:id="rId2"/>
    <p:sldLayoutId id="2147483703" r:id="rId3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49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1" kern="1200" cap="all" baseline="0">
          <a:solidFill>
            <a:schemeClr val="tx1"/>
          </a:solidFill>
          <a:latin typeface="+mn-lt"/>
          <a:ea typeface="+mn-ea"/>
          <a:cs typeface="+mn-cs"/>
        </a:defRPr>
      </a:lvl1pPr>
      <a:lvl2pPr marL="57149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57149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9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400041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71486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n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248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4" userDrawn="1">
          <p15:clr>
            <a:srgbClr val="F26B43"/>
          </p15:clr>
        </p15:guide>
        <p15:guide id="5" orient="horz" pos="240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7" pos="768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2040" userDrawn="1">
          <p15:clr>
            <a:srgbClr val="F26B43"/>
          </p15:clr>
        </p15:guide>
        <p15:guide id="14" orient="horz" pos="2232" userDrawn="1">
          <p15:clr>
            <a:srgbClr val="F26B43"/>
          </p15:clr>
        </p15:guide>
        <p15:guide id="15" pos="7440" userDrawn="1">
          <p15:clr>
            <a:srgbClr val="F26B43"/>
          </p15:clr>
        </p15:guide>
        <p15:guide id="16" orient="horz" pos="4104" userDrawn="1">
          <p15:clr>
            <a:srgbClr val="F26B43"/>
          </p15:clr>
        </p15:guide>
        <p15:guide id="17" orient="horz" pos="3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extblob.readthedocs.io/en/dev/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ctrTitle"/>
          </p:nvPr>
        </p:nvSpPr>
        <p:spPr>
          <a:xfrm>
            <a:off x="914400" y="3136392"/>
            <a:ext cx="3200400" cy="548640"/>
          </a:xfrm>
        </p:spPr>
        <p:txBody>
          <a:bodyPr/>
          <a:lstStyle/>
          <a:p>
            <a:r>
              <a:rPr lang="en-GB" sz="3600" dirty="0"/>
              <a:t>Accenture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77824" y="3543302"/>
            <a:ext cx="5715000" cy="1371600"/>
          </a:xfrm>
        </p:spPr>
        <p:txBody>
          <a:bodyPr/>
          <a:lstStyle/>
          <a:p>
            <a:r>
              <a:rPr lang="en-GB" sz="7200" dirty="0" err="1"/>
              <a:t>Resea</a:t>
            </a:r>
            <a:endParaRPr lang="en-GB" sz="72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7293239" y="2330191"/>
            <a:ext cx="4038599" cy="2362200"/>
          </a:xfrm>
        </p:spPr>
        <p:txBody>
          <a:bodyPr>
            <a:normAutofit/>
          </a:bodyPr>
          <a:lstStyle/>
          <a:p>
            <a:pPr lvl="2" algn="ctr"/>
            <a:endParaRPr lang="en-GB" sz="2800" b="1" cap="all" dirty="0">
              <a:solidFill>
                <a:schemeClr val="accent1"/>
              </a:solidFill>
            </a:endParaRPr>
          </a:p>
          <a:p>
            <a:pPr lvl="2" algn="ctr"/>
            <a:r>
              <a:rPr lang="en-US" sz="2800" b="1" cap="all" dirty="0">
                <a:solidFill>
                  <a:schemeClr val="accent1"/>
                </a:solidFill>
              </a:rPr>
              <a:t>LOSS OF BRAND EQUITY ANALYSIS</a:t>
            </a:r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1396630" y="2880481"/>
            <a:ext cx="5323146" cy="3266899"/>
          </a:xfrm>
          <a:custGeom>
            <a:avLst/>
            <a:gdLst>
              <a:gd name="T0" fmla="*/ 204 w 277"/>
              <a:gd name="T1" fmla="*/ 29 h 170"/>
              <a:gd name="T2" fmla="*/ 0 w 277"/>
              <a:gd name="T3" fmla="*/ 107 h 170"/>
              <a:gd name="T4" fmla="*/ 0 w 277"/>
              <a:gd name="T5" fmla="*/ 170 h 170"/>
              <a:gd name="T6" fmla="*/ 277 w 277"/>
              <a:gd name="T7" fmla="*/ 58 h 170"/>
              <a:gd name="T8" fmla="*/ 277 w 277"/>
              <a:gd name="T9" fmla="*/ 0 h 170"/>
              <a:gd name="T10" fmla="*/ 204 w 277"/>
              <a:gd name="T11" fmla="*/ 2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7" h="170">
                <a:moveTo>
                  <a:pt x="204" y="29"/>
                </a:moveTo>
                <a:cubicBezTo>
                  <a:pt x="178" y="39"/>
                  <a:pt x="0" y="107"/>
                  <a:pt x="0" y="107"/>
                </a:cubicBezTo>
                <a:cubicBezTo>
                  <a:pt x="0" y="170"/>
                  <a:pt x="0" y="170"/>
                  <a:pt x="0" y="170"/>
                </a:cubicBezTo>
                <a:cubicBezTo>
                  <a:pt x="277" y="58"/>
                  <a:pt x="277" y="58"/>
                  <a:pt x="277" y="58"/>
                </a:cubicBezTo>
                <a:cubicBezTo>
                  <a:pt x="277" y="0"/>
                  <a:pt x="277" y="0"/>
                  <a:pt x="277" y="0"/>
                </a:cubicBezTo>
                <a:lnTo>
                  <a:pt x="204" y="29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/>
              </a:gs>
              <a:gs pos="3000">
                <a:schemeClr val="accent3"/>
              </a:gs>
            </a:gsLst>
            <a:lin ang="81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Acc_MasterBLACK"/>
          <p:cNvGrpSpPr>
            <a:grpSpLocks noChangeAspect="1"/>
          </p:cNvGrpSpPr>
          <p:nvPr/>
        </p:nvGrpSpPr>
        <p:grpSpPr>
          <a:xfrm>
            <a:off x="7750991" y="377724"/>
            <a:ext cx="1664208" cy="446694"/>
            <a:chOff x="9563100" y="1673029"/>
            <a:chExt cx="1389888" cy="37306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Title 2"/>
          <p:cNvSpPr txBox="1">
            <a:spLocks/>
          </p:cNvSpPr>
          <p:nvPr/>
        </p:nvSpPr>
        <p:spPr>
          <a:xfrm>
            <a:off x="3869941" y="3543300"/>
            <a:ext cx="2378459" cy="1371600"/>
          </a:xfrm>
          <a:prstGeom prst="rect">
            <a:avLst/>
          </a:prstGeom>
        </p:spPr>
        <p:txBody>
          <a:bodyPr vert="horz" wrap="none" lIns="0" tIns="91440" rIns="0" bIns="36576" rtlCol="0" anchor="t" anchorCtr="0">
            <a:noAutofit/>
          </a:bodyPr>
          <a:lstStyle>
            <a:lvl1pPr algn="l" defTabSz="130111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6600" b="0" i="0" kern="1200" cap="all" spc="-150" baseline="0">
                <a:solidFill>
                  <a:schemeClr val="tx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7200" dirty="0"/>
              <a:t>RCH</a:t>
            </a:r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>
            <a:off x="1396630" y="710620"/>
            <a:ext cx="5323146" cy="3285524"/>
          </a:xfrm>
          <a:custGeom>
            <a:avLst/>
            <a:gdLst>
              <a:gd name="T0" fmla="*/ 277 w 277"/>
              <a:gd name="T1" fmla="*/ 171 h 171"/>
              <a:gd name="T2" fmla="*/ 277 w 277"/>
              <a:gd name="T3" fmla="*/ 113 h 171"/>
              <a:gd name="T4" fmla="*/ 0 w 277"/>
              <a:gd name="T5" fmla="*/ 0 h 171"/>
              <a:gd name="T6" fmla="*/ 0 w 277"/>
              <a:gd name="T7" fmla="*/ 63 h 171"/>
              <a:gd name="T8" fmla="*/ 277 w 277"/>
              <a:gd name="T9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" h="171">
                <a:moveTo>
                  <a:pt x="277" y="171"/>
                </a:moveTo>
                <a:cubicBezTo>
                  <a:pt x="277" y="113"/>
                  <a:pt x="277" y="113"/>
                  <a:pt x="277" y="113"/>
                </a:cubicBezTo>
                <a:cubicBezTo>
                  <a:pt x="0" y="0"/>
                  <a:pt x="0" y="0"/>
                  <a:pt x="0" y="0"/>
                </a:cubicBezTo>
                <a:cubicBezTo>
                  <a:pt x="0" y="63"/>
                  <a:pt x="0" y="63"/>
                  <a:pt x="0" y="63"/>
                </a:cubicBezTo>
                <a:cubicBezTo>
                  <a:pt x="91" y="98"/>
                  <a:pt x="207" y="143"/>
                  <a:pt x="277" y="1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3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2016 Accenture Security.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1900" y="1195346"/>
            <a:ext cx="3291840" cy="4672054"/>
          </a:xfrm>
          <a:prstGeom prst="rect">
            <a:avLst/>
          </a:prstGeom>
          <a:noFill/>
        </p:spPr>
        <p:txBody>
          <a:bodyPr wrap="square" lIns="0" tIns="0" rIns="0" bIns="45720" rtlCol="0">
            <a:noAutofit/>
          </a:bodyPr>
          <a:lstStyle/>
          <a:p>
            <a:pPr>
              <a:spcAft>
                <a:spcPts val="1200"/>
              </a:spcAft>
            </a:pPr>
            <a:r>
              <a:rPr lang="en-US" b="1" dirty="0">
                <a:solidFill>
                  <a:schemeClr val="accent1"/>
                </a:solidFill>
              </a:rPr>
              <a:t>QUESTION</a:t>
            </a:r>
          </a:p>
          <a:p>
            <a:pPr lvl="0" algn="just">
              <a:spcAft>
                <a:spcPts val="1200"/>
              </a:spcAft>
            </a:pPr>
            <a:r>
              <a:rPr lang="en-GB" dirty="0"/>
              <a:t>Do major outage events lead to a loss in brand equity? (Outage radiation loss)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>
              <a:spcAft>
                <a:spcPts val="1200"/>
              </a:spcAft>
            </a:pPr>
            <a:r>
              <a:rPr lang="en-GB" b="1" dirty="0">
                <a:solidFill>
                  <a:schemeClr val="accent1"/>
                </a:solidFill>
              </a:rPr>
              <a:t>TARGET</a:t>
            </a:r>
          </a:p>
          <a:p>
            <a:pPr lvl="0" algn="just">
              <a:spcAft>
                <a:spcPts val="1200"/>
              </a:spcAft>
            </a:pPr>
            <a:r>
              <a:rPr lang="en-GB" dirty="0"/>
              <a:t>26 companies that witnessed major outages affecting a large number of their customers.</a:t>
            </a:r>
          </a:p>
          <a:p>
            <a:pPr lvl="0"/>
            <a:endParaRPr lang="en-GB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018722" y="1195346"/>
            <a:ext cx="3566160" cy="2980414"/>
          </a:xfrm>
          <a:prstGeom prst="rect">
            <a:avLst/>
          </a:prstGeom>
          <a:noFill/>
        </p:spPr>
        <p:txBody>
          <a:bodyPr wrap="square" lIns="0" tIns="0" rIns="0" bIns="45720" rtlCol="0">
            <a:noAutofit/>
          </a:bodyPr>
          <a:lstStyle/>
          <a:p>
            <a:pPr>
              <a:spcAft>
                <a:spcPts val="1200"/>
              </a:spcAft>
            </a:pPr>
            <a:r>
              <a:rPr lang="en-US" b="1" dirty="0">
                <a:solidFill>
                  <a:schemeClr val="accent1"/>
                </a:solidFill>
              </a:rPr>
              <a:t>HOW DO WE ANSWER</a:t>
            </a:r>
          </a:p>
          <a:p>
            <a:pPr algn="just">
              <a:spcAft>
                <a:spcPts val="1200"/>
              </a:spcAft>
            </a:pPr>
            <a:r>
              <a:rPr lang="en-GB" dirty="0"/>
              <a:t>Through sentiment analysis  showing if the overall sentiment around the company/brand dropped significantly around outage dates, and if it did, when it bounced back to pre-incident levels.</a:t>
            </a:r>
          </a:p>
          <a:p>
            <a:pPr>
              <a:spcAft>
                <a:spcPts val="1200"/>
              </a:spcAft>
            </a:pP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061960" y="1196671"/>
            <a:ext cx="3444242" cy="5438598"/>
          </a:xfrm>
          <a:prstGeom prst="rect">
            <a:avLst/>
          </a:prstGeom>
          <a:noFill/>
        </p:spPr>
        <p:txBody>
          <a:bodyPr wrap="square" lIns="0" tIns="0" rIns="0" bIns="45720" rtlCol="0">
            <a:noAutofit/>
          </a:bodyPr>
          <a:lstStyle/>
          <a:p>
            <a:pPr>
              <a:spcAft>
                <a:spcPts val="1200"/>
              </a:spcAft>
            </a:pPr>
            <a:r>
              <a:rPr lang="en-US" b="1" dirty="0">
                <a:solidFill>
                  <a:schemeClr val="accent1"/>
                </a:solidFill>
              </a:rPr>
              <a:t>METHODOLOGY</a:t>
            </a:r>
          </a:p>
          <a:p>
            <a:pPr>
              <a:spcAft>
                <a:spcPts val="1200"/>
              </a:spcAft>
            </a:pPr>
            <a:r>
              <a:rPr lang="en-US" b="1" dirty="0"/>
              <a:t>Extract </a:t>
            </a:r>
            <a:r>
              <a:rPr lang="en-US" dirty="0"/>
              <a:t>articles from Factiva</a:t>
            </a:r>
          </a:p>
          <a:p>
            <a:pPr>
              <a:spcAft>
                <a:spcPts val="1200"/>
              </a:spcAft>
            </a:pPr>
            <a:r>
              <a:rPr lang="en-US" b="1" dirty="0"/>
              <a:t>Scraping</a:t>
            </a:r>
            <a:r>
              <a:rPr lang="en-US" dirty="0"/>
              <a:t> the articles to obtain only the date, the title and the body.</a:t>
            </a:r>
          </a:p>
          <a:p>
            <a:pPr>
              <a:spcAft>
                <a:spcPts val="1200"/>
              </a:spcAft>
            </a:pPr>
            <a:r>
              <a:rPr lang="en-US" dirty="0"/>
              <a:t>Apply </a:t>
            </a:r>
            <a:r>
              <a:rPr lang="en-US" b="1" dirty="0"/>
              <a:t>sentiment analysis</a:t>
            </a:r>
            <a:r>
              <a:rPr lang="en-US" dirty="0"/>
              <a:t> (Python – library </a:t>
            </a:r>
            <a:r>
              <a:rPr lang="en-US" dirty="0" err="1">
                <a:hlinkClick r:id="rId2"/>
              </a:rPr>
              <a:t>TextBlob</a:t>
            </a:r>
            <a:r>
              <a:rPr lang="en-US" dirty="0"/>
              <a:t> ) to calculate the sentiment score </a:t>
            </a:r>
          </a:p>
          <a:p>
            <a:pPr>
              <a:spcAft>
                <a:spcPts val="1200"/>
              </a:spcAft>
            </a:pPr>
            <a:r>
              <a:rPr lang="en-US" b="1" dirty="0"/>
              <a:t>Weight</a:t>
            </a:r>
            <a:r>
              <a:rPr lang="en-US" dirty="0"/>
              <a:t> the scores by the quantity of the articles = &gt; impact coefficient</a:t>
            </a:r>
          </a:p>
          <a:p>
            <a:pPr>
              <a:spcAft>
                <a:spcPts val="1200"/>
              </a:spcAft>
            </a:pPr>
            <a:r>
              <a:rPr lang="en-US" b="1" dirty="0"/>
              <a:t>Aggregate</a:t>
            </a:r>
            <a:r>
              <a:rPr lang="en-US" dirty="0"/>
              <a:t> the impact score by week</a:t>
            </a:r>
          </a:p>
          <a:p>
            <a:pPr>
              <a:spcAft>
                <a:spcPts val="1200"/>
              </a:spcAft>
            </a:pPr>
            <a:r>
              <a:rPr lang="en-US" dirty="0"/>
              <a:t> </a:t>
            </a:r>
            <a:r>
              <a:rPr lang="en-US" b="1" dirty="0"/>
              <a:t>Smooth</a:t>
            </a:r>
            <a:r>
              <a:rPr lang="en-US" dirty="0"/>
              <a:t> out short-term fluctuations and highlight longer-term trends </a:t>
            </a:r>
            <a:r>
              <a:rPr lang="en-US" dirty="0"/>
              <a:t> using </a:t>
            </a:r>
            <a:r>
              <a:rPr lang="fr-FR" b="1" dirty="0" err="1"/>
              <a:t>moving</a:t>
            </a:r>
            <a:r>
              <a:rPr lang="fr-FR" b="1" dirty="0"/>
              <a:t> </a:t>
            </a:r>
            <a:r>
              <a:rPr lang="fr-FR" b="1" dirty="0" err="1"/>
              <a:t>average</a:t>
            </a:r>
            <a:endParaRPr lang="en-US" dirty="0"/>
          </a:p>
          <a:p>
            <a:pPr marL="457200" indent="-457200">
              <a:spcAft>
                <a:spcPts val="1200"/>
              </a:spcAft>
              <a:buAutoNum type="arabicPeriod"/>
            </a:pPr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685801"/>
          </a:xfrm>
        </p:spPr>
        <p:txBody>
          <a:bodyPr>
            <a:normAutofit/>
          </a:bodyPr>
          <a:lstStyle/>
          <a:p>
            <a:r>
              <a:rPr lang="en-US" sz="3600" dirty="0"/>
              <a:t>                     LOSS OF BRAND EQUITY ANALYSIS</a:t>
            </a:r>
            <a:endParaRPr lang="fr-FR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4018722" y="3972955"/>
            <a:ext cx="3566160" cy="1585049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>
                <a:solidFill>
                  <a:schemeClr val="accent1"/>
                </a:solidFill>
              </a:rPr>
              <a:t>RESOURCES</a:t>
            </a:r>
          </a:p>
          <a:p>
            <a:pPr algn="just">
              <a:spcAft>
                <a:spcPts val="1200"/>
              </a:spcAft>
            </a:pPr>
            <a:r>
              <a:rPr lang="en-US" dirty="0"/>
              <a:t>Articles from one year window ( from 6 month before the incident to 6 month after the incident).</a:t>
            </a:r>
          </a:p>
        </p:txBody>
      </p:sp>
    </p:spTree>
    <p:extLst>
      <p:ext uri="{BB962C8B-B14F-4D97-AF65-F5344CB8AC3E}">
        <p14:creationId xmlns:p14="http://schemas.microsoft.com/office/powerpoint/2010/main" val="3954440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2016 Accenture Security.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1440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28-Febr-2016: </a:t>
            </a:r>
            <a:r>
              <a:rPr lang="en-US" dirty="0"/>
              <a:t>4-hour outage at Amazon's AWS CLOUD DIVISION</a:t>
            </a:r>
            <a:br>
              <a:rPr lang="fr-FR" sz="3200" dirty="0"/>
            </a:br>
            <a:endParaRPr lang="fr-FR" sz="3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00200"/>
            <a:ext cx="9337331" cy="406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3721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45720" rtlCol="0">
        <a:no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AccRes_Template_Graphik_170303.potx" id="{C995A9A1-A7C3-4E55-B9DB-61C9620AF953}" vid="{E96A9AE7-32CD-42D0-806C-524BF4ACAFF8}"/>
    </a:ext>
  </a:extLst>
</a:theme>
</file>

<file path=ppt/theme/theme2.xml><?xml version="1.0" encoding="utf-8"?>
<a:theme xmlns:a="http://schemas.openxmlformats.org/drawingml/2006/main" name="Content Layout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AccRes_Template_Graphik_170303.potx" id="{C995A9A1-A7C3-4E55-B9DB-61C9620AF953}" vid="{FA357BCB-0BDE-4EBC-BE16-1F80D5AE2531}"/>
    </a:ext>
  </a:extLst>
</a:theme>
</file>

<file path=ppt/theme/theme3.xml><?xml version="1.0" encoding="utf-8"?>
<a:theme xmlns:a="http://schemas.openxmlformats.org/drawingml/2006/main" name="Section Divider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45720" rtlCol="0">
        <a:no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AccRes_Template_Graphik_170303.potx" id="{C995A9A1-A7C3-4E55-B9DB-61C9620AF953}" vid="{0B7C0873-E43D-4486-88F0-9476AAFCFC15}"/>
    </a:ext>
  </a:extLst>
</a:theme>
</file>

<file path=ppt/theme/theme4.xml><?xml version="1.0" encoding="utf-8"?>
<a:theme xmlns:a="http://schemas.openxmlformats.org/drawingml/2006/main" name="Specialty Slide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45720" rtlCol="0">
        <a:no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AccRes_Template_Graphik_170303.potx" id="{C995A9A1-A7C3-4E55-B9DB-61C9620AF953}" vid="{0E3F3219-D09E-49BB-9564-37B39394AC1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AccRes_Template_Graphik_v02_170313</Template>
  <TotalTime>1626</TotalTime>
  <Words>183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 Black</vt:lpstr>
      <vt:lpstr>Graphik</vt:lpstr>
      <vt:lpstr>Titles</vt:lpstr>
      <vt:lpstr>Content Layouts</vt:lpstr>
      <vt:lpstr>Section Dividers</vt:lpstr>
      <vt:lpstr>Specialty Slides</vt:lpstr>
      <vt:lpstr>Accenture</vt:lpstr>
      <vt:lpstr>                     LOSS OF BRAND EQUITY ANALYSIS</vt:lpstr>
      <vt:lpstr>28-Febr-2016: 4-hour outage at Amazon's AWS CLOUD DIVISION 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new template</dc:title>
  <dc:creator>Harrigan, Gwen M.</dc:creator>
  <cp:lastModifiedBy>Balaoi, Delia-Maria</cp:lastModifiedBy>
  <cp:revision>15</cp:revision>
  <dcterms:created xsi:type="dcterms:W3CDTF">2017-03-16T13:42:06Z</dcterms:created>
  <dcterms:modified xsi:type="dcterms:W3CDTF">2017-08-24T14:07:26Z</dcterms:modified>
</cp:coreProperties>
</file>