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1" r:id="rId5"/>
    <p:sldId id="268" r:id="rId6"/>
    <p:sldId id="258" r:id="rId7"/>
    <p:sldId id="262" r:id="rId8"/>
    <p:sldId id="264" r:id="rId9"/>
    <p:sldId id="265" r:id="rId10"/>
    <p:sldId id="266" r:id="rId11"/>
    <p:sldId id="267" r:id="rId12"/>
    <p:sldId id="26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9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48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954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91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473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37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52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93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9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59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54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56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1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43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4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7B98-C26A-40B8-AF8C-737A5B64A33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5AB220-0692-4E45-81E0-9803043E5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14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15B8F-DEC4-4A77-AE02-FD731CE4C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>
                <a:solidFill>
                  <a:srgbClr val="FF0000"/>
                </a:solidFill>
              </a:rPr>
              <a:t>ARE DYNAMIC</a:t>
            </a:r>
            <a:br>
              <a:rPr lang="fr-FR" b="1" u="sng" dirty="0">
                <a:solidFill>
                  <a:srgbClr val="FF0000"/>
                </a:solidFill>
              </a:rPr>
            </a:br>
            <a:br>
              <a:rPr lang="fr-FR" b="1" u="sng" dirty="0">
                <a:solidFill>
                  <a:srgbClr val="FF0000"/>
                </a:solidFill>
              </a:rPr>
            </a:br>
            <a:r>
              <a:rPr lang="fr-FR" b="1" u="sng" dirty="0">
                <a:solidFill>
                  <a:srgbClr val="FF0000"/>
                </a:solidFill>
              </a:rPr>
              <a:t>ROAD TRAFFIC SIMULATION</a:t>
            </a:r>
            <a:br>
              <a:rPr lang="fr-FR" b="1" u="sng" dirty="0">
                <a:solidFill>
                  <a:srgbClr val="FF0000"/>
                </a:solidFill>
              </a:rPr>
            </a:br>
            <a:br>
              <a:rPr lang="fr-FR" b="1" u="sng" dirty="0">
                <a:solidFill>
                  <a:srgbClr val="FF0000"/>
                </a:solidFill>
              </a:rPr>
            </a:br>
            <a:br>
              <a:rPr lang="fr-FR" b="1" u="sng" dirty="0">
                <a:solidFill>
                  <a:srgbClr val="FF0000"/>
                </a:solidFill>
              </a:rPr>
            </a:br>
            <a:br>
              <a:rPr lang="fr-FR" b="1" u="sng" dirty="0">
                <a:solidFill>
                  <a:srgbClr val="FF0000"/>
                </a:solidFill>
              </a:rPr>
            </a:br>
            <a:br>
              <a:rPr lang="fr-FR" b="1" u="sng" dirty="0">
                <a:solidFill>
                  <a:srgbClr val="FF0000"/>
                </a:solidFill>
              </a:rPr>
            </a:b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9E3329-D489-0A98-D5FB-9EFA901A7137}"/>
              </a:ext>
            </a:extLst>
          </p:cNvPr>
          <p:cNvSpPr txBox="1"/>
          <p:nvPr/>
        </p:nvSpPr>
        <p:spPr>
          <a:xfrm>
            <a:off x="1871927" y="5844208"/>
            <a:ext cx="8448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OPPISI Vincent     KONE Daba     DOUAR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Lounes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BOSS Félix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CDBC5D-DB23-0731-3A8E-39B6421F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48" y="2919340"/>
            <a:ext cx="5512904" cy="237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9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1F3F8-2971-9E5F-3D14-486139FF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055" y="-31075"/>
            <a:ext cx="8911687" cy="1280890"/>
          </a:xfrm>
        </p:spPr>
        <p:txBody>
          <a:bodyPr/>
          <a:lstStyle/>
          <a:p>
            <a:r>
              <a:rPr lang="fr-FR" u="sng" dirty="0">
                <a:solidFill>
                  <a:srgbClr val="FF0000"/>
                </a:solidFill>
              </a:rPr>
              <a:t>Expérimentation 1 (dans la ville 2) 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0008B8-C84B-A70C-2607-9591F3AF3E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1424" y="825111"/>
            <a:ext cx="1088189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Nous prenons la ville d'origine, nous supprimons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ou les routes les plus fréquentées et nous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btenons 10 nouvelles villes.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Nous regardons ensuite le modèle de ville avec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moins d'émissions de C02.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F65E68-4AD6-7FCB-3FEA-CFA9AEFC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878" y="530088"/>
            <a:ext cx="3697357" cy="632791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2D43586-20BF-7769-FD4A-99D08C26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35" y="2887214"/>
            <a:ext cx="6149008" cy="38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2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1F3F8-2971-9E5F-3D14-486139FF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620" y="0"/>
            <a:ext cx="8911687" cy="1280890"/>
          </a:xfrm>
        </p:spPr>
        <p:txBody>
          <a:bodyPr/>
          <a:lstStyle/>
          <a:p>
            <a:r>
              <a:rPr lang="fr-FR" u="sng" dirty="0">
                <a:solidFill>
                  <a:srgbClr val="FF0000"/>
                </a:solidFill>
              </a:rPr>
              <a:t>Expérimentation 2 (dans la ville 2) 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0008B8-C84B-A70C-2607-9591F3AF3E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0679" y="782663"/>
            <a:ext cx="1088189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Nous modifions la probabilité de prendre le chemin le plus court</a:t>
            </a:r>
            <a:r>
              <a:rPr lang="fr-FR" alt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il varie entre 0,1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1</a:t>
            </a:r>
            <a:r>
              <a:rPr lang="fr-FR" alt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avec un pas de 0,1 à pour chaque population. La population 1 étant celle qui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moins de chance d obtenir le chemin le plus court et la population 10 celle où 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véhicules empruntent toujours le chemin le plus court.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4234499-3E5D-23FD-FB49-C078E83DC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93" y="2511189"/>
            <a:ext cx="7424948" cy="41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4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DF960-5549-EE67-9211-2189589A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3F09C-6779-75CD-4D0E-09EF3301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3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7F62B-0F47-F106-8DDE-385FE090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28175-7DBA-E70D-C086-96EA7728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F560FD-DC3E-AA2E-ECBB-82C72976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131" y="3625222"/>
            <a:ext cx="62388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1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9BD81-3969-39A2-FC1E-FA76AD5C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9294275" cy="4053908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 notre projet </a:t>
            </a:r>
            <a:br>
              <a:rPr lang="fr-FR" dirty="0"/>
            </a:br>
            <a:r>
              <a:rPr lang="fr-FR" dirty="0"/>
              <a:t>Problématique</a:t>
            </a:r>
            <a:br>
              <a:rPr lang="fr-FR" dirty="0"/>
            </a:br>
            <a:r>
              <a:rPr lang="fr-FR" dirty="0"/>
              <a:t>Hypothèses</a:t>
            </a:r>
            <a:br>
              <a:rPr lang="fr-FR" dirty="0"/>
            </a:br>
            <a:r>
              <a:rPr lang="fr-FR" dirty="0"/>
              <a:t>Présentation détaillée du modèle</a:t>
            </a:r>
            <a:br>
              <a:rPr lang="fr-FR" dirty="0"/>
            </a:br>
            <a:r>
              <a:rPr lang="fr-FR" dirty="0"/>
              <a:t>Expérimentations réalisées</a:t>
            </a:r>
            <a:br>
              <a:rPr lang="fr-FR" dirty="0"/>
            </a:br>
            <a:r>
              <a:rPr lang="fr-FR" dirty="0"/>
              <a:t>Présentation des résultats obtenus &amp; analyses</a:t>
            </a:r>
            <a:br>
              <a:rPr lang="fr-FR" dirty="0"/>
            </a:br>
            <a:r>
              <a:rPr lang="fr-FR" dirty="0"/>
              <a:t>Prise de recul sur notre modèle</a:t>
            </a:r>
            <a:br>
              <a:rPr lang="fr-FR" dirty="0"/>
            </a:br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49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18B07-EA95-1991-8826-4183EE11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u="sng" dirty="0">
                <a:solidFill>
                  <a:srgbClr val="FF0000"/>
                </a:solidFill>
              </a:rPr>
              <a:t>Première ville utilisée dans notre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B9801-A257-CD2F-A144-5C467E19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B5B8B5-089E-6444-FE57-1DC83158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00" y="1631319"/>
            <a:ext cx="9232821" cy="35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13C3B-BE23-D979-695D-BC6A6874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65" y="624110"/>
            <a:ext cx="10575235" cy="1280890"/>
          </a:xfrm>
        </p:spPr>
        <p:txBody>
          <a:bodyPr>
            <a:noAutofit/>
          </a:bodyPr>
          <a:lstStyle/>
          <a:p>
            <a:r>
              <a:rPr lang="fr-FR" sz="2800" u="sng" dirty="0">
                <a:solidFill>
                  <a:srgbClr val="FF0000"/>
                </a:solidFill>
              </a:rPr>
              <a:t>Deuxième ville utilisée dans notre modèle, correspondant à une représentation simplifiée de la ville de Paris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568EEE0-6BA3-B0B7-4EBF-819487181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781" y="1967948"/>
            <a:ext cx="7050157" cy="4740623"/>
          </a:xfrm>
        </p:spPr>
      </p:pic>
    </p:spTree>
    <p:extLst>
      <p:ext uri="{BB962C8B-B14F-4D97-AF65-F5344CB8AC3E}">
        <p14:creationId xmlns:p14="http://schemas.microsoft.com/office/powerpoint/2010/main" val="192450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D3EE7-1B0F-9995-86B6-2518A2F7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0AE13-60D0-6F8D-3459-D19DE4A6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BE34E3-9720-5536-6D75-37004E90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66" y="1419468"/>
            <a:ext cx="9974990" cy="46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6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55954-461D-620A-4AD3-B287E50C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612" y="531345"/>
            <a:ext cx="8911687" cy="1280890"/>
          </a:xfrm>
        </p:spPr>
        <p:txBody>
          <a:bodyPr>
            <a:normAutofit/>
          </a:bodyPr>
          <a:lstStyle/>
          <a:p>
            <a:r>
              <a:rPr lang="fr-FR" sz="4000" u="sng" dirty="0">
                <a:solidFill>
                  <a:srgbClr val="FF0000"/>
                </a:solidFill>
              </a:rPr>
              <a:t>Expérimentations réalisées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A7887-6DCB-4ECB-4B9B-B5C967D1E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612" y="1404731"/>
            <a:ext cx="8915400" cy="3777622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Dans notre première ville, traversée par 30 voitures 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(50% thermique, 50% électrique) :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E759C1-4581-410F-0C37-064B1AE0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12" y="2571750"/>
            <a:ext cx="8911686" cy="30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3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1F3F8-2971-9E5F-3D14-486139FF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rgbClr val="FF0000"/>
                </a:solidFill>
              </a:rPr>
              <a:t>Expérimentation 1 (dans la ville 1) 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0008B8-C84B-A70C-2607-9591F3AF3E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01755" y="1531896"/>
            <a:ext cx="108818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Nous prenons la ville d'origine, nous supprimons la ou les routes les plus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fréquentées et nous obtenons 10 nouvelles villes.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Nous regardons ensuite le modèle de ville avec le moins d'émissions de C02.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87701D-40FC-5575-43EC-FCB7F8868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24" y="3050842"/>
            <a:ext cx="6702654" cy="354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1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1F3F8-2971-9E5F-3D14-486139FF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209" y="68116"/>
            <a:ext cx="8911687" cy="1280890"/>
          </a:xfrm>
        </p:spPr>
        <p:txBody>
          <a:bodyPr/>
          <a:lstStyle/>
          <a:p>
            <a:r>
              <a:rPr lang="fr-FR" u="sng" dirty="0">
                <a:solidFill>
                  <a:srgbClr val="FF0000"/>
                </a:solidFill>
              </a:rPr>
              <a:t>Expérimentation 2 (dans la ville 1)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2B993A-2490-959E-5699-26BC4F1F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02" y="2509142"/>
            <a:ext cx="7123979" cy="38895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8695E80-DA4B-D070-F6ED-55221AE88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965" y="834434"/>
            <a:ext cx="1088189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modifions la probabilité de prendre le chemin le plus court, il varie entre 0,1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1, avec un pas de 0,1 à pour chaque population. La population 1 étant celle qui a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moins de chance d obtenir le chemin le plus court et la population 10 celle où les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véhicules empruntent toujours le chemin le plus court.</a:t>
            </a:r>
          </a:p>
        </p:txBody>
      </p:sp>
    </p:spTree>
    <p:extLst>
      <p:ext uri="{BB962C8B-B14F-4D97-AF65-F5344CB8AC3E}">
        <p14:creationId xmlns:p14="http://schemas.microsoft.com/office/powerpoint/2010/main" val="267633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55954-461D-620A-4AD3-B287E50C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612" y="531345"/>
            <a:ext cx="8911687" cy="1280890"/>
          </a:xfrm>
        </p:spPr>
        <p:txBody>
          <a:bodyPr>
            <a:normAutofit/>
          </a:bodyPr>
          <a:lstStyle/>
          <a:p>
            <a:r>
              <a:rPr lang="fr-FR" sz="4000" u="sng" dirty="0">
                <a:solidFill>
                  <a:srgbClr val="FF0000"/>
                </a:solidFill>
              </a:rPr>
              <a:t>Expérimentations réalisées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A7887-6DCB-4ECB-4B9B-B5C967D1E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612" y="1404731"/>
            <a:ext cx="8915400" cy="3777622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Dans notre deuxième ville, modèle simplifié de Paris, traversée par 36 voitures 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(50% thermique, 50% électrique) :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ADD9B0-AA4B-8F29-1AAF-21BB7A85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15" y="3116240"/>
            <a:ext cx="8521420" cy="29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61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60</TotalTime>
  <Words>361</Words>
  <Application>Microsoft Office PowerPoint</Application>
  <PresentationFormat>Grand écran</PresentationFormat>
  <Paragraphs>32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Brin</vt:lpstr>
      <vt:lpstr>ARE DYNAMIC  ROAD TRAFFIC SIMULATION     </vt:lpstr>
      <vt:lpstr>Présentation de notre projet  Problématique Hypothèses Présentation détaillée du modèle Expérimentations réalisées Présentation des résultats obtenus &amp; analyses Prise de recul sur notre modèle Conclusion </vt:lpstr>
      <vt:lpstr>Première ville utilisée dans notre modèle</vt:lpstr>
      <vt:lpstr>Deuxième ville utilisée dans notre modèle, correspondant à une représentation simplifiée de la ville de Paris</vt:lpstr>
      <vt:lpstr>Présentation PowerPoint</vt:lpstr>
      <vt:lpstr>Expérimentations réalisées</vt:lpstr>
      <vt:lpstr>Expérimentation 1 (dans la ville 1) :</vt:lpstr>
      <vt:lpstr>Expérimentation 2 (dans la ville 1) :</vt:lpstr>
      <vt:lpstr>Expérimentations réalisées</vt:lpstr>
      <vt:lpstr>Expérimentation 1 (dans la ville 2) :</vt:lpstr>
      <vt:lpstr>Expérimentation 2 (dans la ville 2) :</vt:lpstr>
      <vt:lpstr>Présentation PowerPoint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DYNAMIC  ROAD TRAFFIC SIMULATION     </dc:title>
  <dc:creator>Vincent</dc:creator>
  <cp:lastModifiedBy>Vincent</cp:lastModifiedBy>
  <cp:revision>21</cp:revision>
  <dcterms:created xsi:type="dcterms:W3CDTF">2022-05-08T12:52:56Z</dcterms:created>
  <dcterms:modified xsi:type="dcterms:W3CDTF">2022-05-08T13:53:35Z</dcterms:modified>
</cp:coreProperties>
</file>