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7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eImanth/Steganography-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2152357" y="4586365"/>
            <a:ext cx="894535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A. Imanth</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a:t>
            </a:r>
          </a:p>
          <a:p>
            <a:r>
              <a:rPr lang="en-US" sz="2000" b="1" dirty="0">
                <a:solidFill>
                  <a:schemeClr val="accent1">
                    <a:lumMod val="75000"/>
                  </a:schemeClr>
                </a:solidFill>
                <a:latin typeface="Arial"/>
                <a:cs typeface="Arial"/>
              </a:rPr>
              <a:t>Department:  CSE -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a:t>
            </a:r>
            <a:r>
              <a:rPr lang="en-IN" dirty="0">
                <a:hlinkClick r:id="rId2"/>
              </a:rPr>
              <a:t>https://github.com/AreImanth/Steganography-Project.git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must also </a:t>
            </a:r>
            <a:r>
              <a:rPr lang="en-US" dirty="0" err="1"/>
              <a:t>focuse</a:t>
            </a:r>
            <a:r>
              <a:rPr lang="en-US" dirty="0"/>
              <a:t>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a:p>
            <a:pPr marL="0" indent="0">
              <a:buNone/>
            </a:pPr>
            <a:r>
              <a:rPr lang="en-IN" b="1" dirty="0"/>
              <a:t>Platform: </a:t>
            </a:r>
          </a:p>
          <a:p>
            <a:pPr marL="0" indent="0">
              <a:buNone/>
            </a:pPr>
            <a:r>
              <a:rPr lang="en-IN" dirty="0"/>
              <a:t>Windows requirements-  windows 7 or later, 4gb RAM (or more), 10gb Storage(or more), multi-core processor.</a:t>
            </a:r>
          </a:p>
          <a:p>
            <a:pPr marL="0" indent="0">
              <a:buNone/>
            </a:pPr>
            <a:r>
              <a:rPr lang="en-IN" dirty="0"/>
              <a:t>					additional notes- 64-bit,32-bit Windows operating systems.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1" y="1720841"/>
            <a:ext cx="111643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techniques(like AES, RSA, Blowfish, </a:t>
            </a:r>
            <a:r>
              <a:rPr kumimoji="0" lang="en-US" altLang="en-US" sz="1800" b="0" i="0" u="none" strike="noStrike" cap="none" normalizeH="0" baseline="0" dirty="0" err="1">
                <a:ln>
                  <a:noFill/>
                </a:ln>
                <a:solidFill>
                  <a:schemeClr val="tx1"/>
                </a:solidFill>
                <a:effectLst/>
              </a:rPr>
              <a:t>Towfish</a:t>
            </a:r>
            <a:r>
              <a:rPr kumimoji="0" lang="en-US" altLang="en-US" sz="1800" b="0" i="0" u="none" strike="noStrike" cap="none" normalizeH="0" baseline="0" dirty="0">
                <a:ln>
                  <a:noFill/>
                </a:ln>
                <a:solidFill>
                  <a:schemeClr val="tx1"/>
                </a:solidFill>
                <a:effectLst/>
              </a:rPr>
              <a:t>, and Triple DES(3DES) ) to secure the hidden data within the images. By combining steganography with robust cryptographic methods, a higher level of security against unauthorized access can be maintained.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be appli</a:t>
            </a:r>
            <a:r>
              <a:rPr lang="en-US" altLang="en-US" sz="1800" dirty="0">
                <a:solidFill>
                  <a:schemeClr val="tx1"/>
                </a:solidFill>
              </a:rPr>
              <a:t>ed</a:t>
            </a:r>
            <a:r>
              <a:rPr kumimoji="0" lang="en-US" altLang="en-US" sz="1800" b="0" i="0" u="none" strike="noStrike" cap="none" normalizeH="0" baseline="0" dirty="0">
                <a:ln>
                  <a:noFill/>
                </a:ln>
                <a:solidFill>
                  <a:schemeClr val="tx1"/>
                </a:solidFill>
                <a:effectLst/>
              </a:rPr>
              <a:t>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a:t>
            </a:r>
            <a:r>
              <a:rPr lang="en-US" altLang="en-US" sz="18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358900" y="1232452"/>
            <a:ext cx="9779000" cy="502864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A567C-574D-E7BC-3930-6F2091F51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FA244-5115-842C-49C7-6BCDE3D25875}"/>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1DE471D6-070A-7EED-5F3F-92BB4763A6BC}"/>
              </a:ext>
            </a:extLst>
          </p:cNvPr>
          <p:cNvPicPr>
            <a:picLocks noChangeAspect="1"/>
          </p:cNvPicPr>
          <p:nvPr/>
        </p:nvPicPr>
        <p:blipFill>
          <a:blip r:embed="rId2"/>
          <a:stretch>
            <a:fillRect/>
          </a:stretch>
        </p:blipFill>
        <p:spPr>
          <a:xfrm>
            <a:off x="986971" y="1232452"/>
            <a:ext cx="10218057" cy="5095777"/>
          </a:xfrm>
          <a:prstGeom prst="rect">
            <a:avLst/>
          </a:prstGeom>
        </p:spPr>
      </p:pic>
    </p:spTree>
    <p:extLst>
      <p:ext uri="{BB962C8B-B14F-4D97-AF65-F5344CB8AC3E}">
        <p14:creationId xmlns:p14="http://schemas.microsoft.com/office/powerpoint/2010/main" val="12161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4F627-131D-DD48-71A3-1621058A3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9F8DD-AE6C-4510-7C04-73AEB92FFCD2}"/>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CD17249C-123F-1E7C-810B-122A2FD4C939}"/>
              </a:ext>
            </a:extLst>
          </p:cNvPr>
          <p:cNvPicPr>
            <a:picLocks noChangeAspect="1"/>
          </p:cNvPicPr>
          <p:nvPr/>
        </p:nvPicPr>
        <p:blipFill>
          <a:blip r:embed="rId2"/>
          <a:stretch>
            <a:fillRect/>
          </a:stretch>
        </p:blipFill>
        <p:spPr>
          <a:xfrm>
            <a:off x="704253" y="1232452"/>
            <a:ext cx="10783494" cy="5110291"/>
          </a:xfrm>
          <a:prstGeom prst="rect">
            <a:avLst/>
          </a:prstGeom>
        </p:spPr>
      </p:pic>
    </p:spTree>
    <p:extLst>
      <p:ext uri="{BB962C8B-B14F-4D97-AF65-F5344CB8AC3E}">
        <p14:creationId xmlns:p14="http://schemas.microsoft.com/office/powerpoint/2010/main" val="205947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165</TotalTime>
  <Words>662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39</cp:revision>
  <dcterms:created xsi:type="dcterms:W3CDTF">2021-05-26T16:50:10Z</dcterms:created>
  <dcterms:modified xsi:type="dcterms:W3CDTF">2025-02-22T15:11:49Z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