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6" r:id="rId1"/>
  </p:sldMasterIdLst>
  <p:notesMasterIdLst>
    <p:notesMasterId r:id="rId15"/>
  </p:notesMasterIdLst>
  <p:sldIdLst>
    <p:sldId id="256" r:id="rId2"/>
    <p:sldId id="259" r:id="rId3"/>
    <p:sldId id="294" r:id="rId4"/>
    <p:sldId id="295" r:id="rId5"/>
    <p:sldId id="301" r:id="rId6"/>
    <p:sldId id="302" r:id="rId7"/>
    <p:sldId id="296" r:id="rId8"/>
    <p:sldId id="297" r:id="rId9"/>
    <p:sldId id="298" r:id="rId10"/>
    <p:sldId id="299" r:id="rId11"/>
    <p:sldId id="300" r:id="rId12"/>
    <p:sldId id="292" r:id="rId13"/>
    <p:sldId id="293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D5F5"/>
    <a:srgbClr val="63B9F3"/>
    <a:srgbClr val="000000"/>
    <a:srgbClr val="99D9F9"/>
    <a:srgbClr val="A1F9C9"/>
    <a:srgbClr val="70BFF4"/>
    <a:srgbClr val="54C9F2"/>
    <a:srgbClr val="1285EE"/>
    <a:srgbClr val="16DCC4"/>
    <a:srgbClr val="3D9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8085" autoAdjust="0"/>
  </p:normalViewPr>
  <p:slideViewPr>
    <p:cSldViewPr>
      <p:cViewPr>
        <p:scale>
          <a:sx n="120" d="100"/>
          <a:sy n="120" d="100"/>
        </p:scale>
        <p:origin x="-528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C71DD-E17C-4783-879D-FD631BB19C5E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65E19-9CAF-4313-A94E-10454E902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4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65E19-9CAF-4313-A94E-10454E90234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7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7F95-2247-49EF-9D80-375EE5841911}" type="datetime1">
              <a:rPr lang="fr-FR" smtClean="0"/>
              <a:t>28/03/2017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7CEB-0EEE-4D8E-99F8-76638E4CA667}" type="datetime1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6744-6696-48C5-8141-F94832C30767}" type="datetime1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9B54-3ED7-4FA1-9D18-85C82EC6F0A2}" type="datetime1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41E-64C3-45E5-94EB-C76F11460281}" type="datetime1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E388-9AC2-4DC2-8580-5D7FCAFD727B}" type="datetime1">
              <a:rPr lang="fr-FR" smtClean="0"/>
              <a:t>28/03/2017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CD20-02C1-4492-A2F8-86324AD96C30}" type="datetime1">
              <a:rPr lang="fr-FR" smtClean="0"/>
              <a:t>28/03/2017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FCC-41BE-44AF-AF04-2F7DB48666B6}" type="datetime1">
              <a:rPr lang="fr-FR" smtClean="0"/>
              <a:t>28/03/2017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8203-3DA8-493B-B38E-6966C131386E}" type="datetime1">
              <a:rPr lang="fr-FR" smtClean="0"/>
              <a:t>28/03/2017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5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E931-16C3-4050-A496-515E562DCB49}" type="datetime1">
              <a:rPr lang="fr-FR" smtClean="0"/>
              <a:t>28/03/2017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F0-A82C-44F6-8FB5-865C5499E456}" type="datetime1">
              <a:rPr lang="fr-FR" smtClean="0"/>
              <a:t>28/03/2017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4"/>
            <a:ext cx="609600" cy="273844"/>
          </a:xfrm>
        </p:spPr>
        <p:txBody>
          <a:bodyPr/>
          <a:lstStyle/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70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99D9F9">
                <a:lumMod val="79000"/>
                <a:lumOff val="21000"/>
              </a:srgbClr>
            </a:gs>
            <a:gs pos="0">
              <a:srgbClr val="63B9F3"/>
            </a:gs>
            <a:gs pos="10000">
              <a:schemeClr val="accent3">
                <a:lumMod val="26000"/>
                <a:lumOff val="74000"/>
              </a:schemeClr>
            </a:gs>
            <a:gs pos="14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2CF16-FDA1-46FB-94B9-6A29EF2619B0}" type="datetime1">
              <a:rPr lang="fr-FR" smtClean="0"/>
              <a:t>28/03/2017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4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ABFB0B-DD9B-4006-8260-F38DE60D5451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44652" y="1995686"/>
            <a:ext cx="7854696" cy="1314450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La </a:t>
            </a:r>
            <a:r>
              <a:rPr lang="fr-FR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Parallaxe de Mars</a:t>
            </a:r>
            <a:endParaRPr lang="fr-FR" sz="6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6176" y="699542"/>
            <a:ext cx="7851648" cy="885546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fr-FR" sz="54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27684" y="3363838"/>
            <a:ext cx="5688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err="1" smtClean="0"/>
              <a:t>BONACCHI</a:t>
            </a:r>
            <a:r>
              <a:rPr lang="fr-FR" sz="2200" dirty="0" smtClean="0"/>
              <a:t> Jérôme </a:t>
            </a:r>
            <a:r>
              <a:rPr lang="fr-FR" sz="2200" dirty="0" err="1" smtClean="0"/>
              <a:t>KUNIMOTO</a:t>
            </a:r>
            <a:r>
              <a:rPr lang="fr-FR" sz="2200" dirty="0" smtClean="0"/>
              <a:t> </a:t>
            </a:r>
            <a:r>
              <a:rPr lang="fr-FR" sz="2200" dirty="0" err="1" smtClean="0"/>
              <a:t>Yakumo</a:t>
            </a:r>
            <a:endParaRPr lang="fr-FR" sz="2200" dirty="0" smtClean="0"/>
          </a:p>
          <a:p>
            <a:pPr algn="ctr"/>
            <a:r>
              <a:rPr lang="fr-FR" sz="2200" dirty="0" err="1" smtClean="0"/>
              <a:t>KUS</a:t>
            </a:r>
            <a:r>
              <a:rPr lang="fr-FR" sz="2200" dirty="0" smtClean="0"/>
              <a:t> Ferhat </a:t>
            </a:r>
            <a:r>
              <a:rPr lang="fr-FR" sz="2200" dirty="0" err="1" smtClean="0"/>
              <a:t>RAMILISON</a:t>
            </a:r>
            <a:r>
              <a:rPr lang="fr-FR" sz="2200" dirty="0" smtClean="0"/>
              <a:t> Mickaël</a:t>
            </a:r>
            <a:endParaRPr lang="fr-FR" sz="2200" dirty="0" smtClean="0"/>
          </a:p>
          <a:p>
            <a:pPr algn="ctr"/>
            <a:r>
              <a:rPr lang="fr-FR" dirty="0" smtClean="0"/>
              <a:t>ARE Gravité</a:t>
            </a:r>
            <a:endParaRPr lang="fr-FR" dirty="0" smtClean="0"/>
          </a:p>
          <a:p>
            <a:pPr algn="ctr"/>
            <a:r>
              <a:rPr lang="fr-FR" dirty="0" smtClean="0"/>
              <a:t>Année </a:t>
            </a:r>
            <a:r>
              <a:rPr lang="fr-FR" dirty="0" smtClean="0"/>
              <a:t>2016-2017</a:t>
            </a:r>
          </a:p>
          <a:p>
            <a:pPr algn="ctr"/>
            <a:r>
              <a:rPr lang="fr-FR" dirty="0" smtClean="0"/>
              <a:t>Semestre 2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50508"/>
            <a:ext cx="2647315" cy="91313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92" y="627534"/>
            <a:ext cx="2669540" cy="972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B. Reproduction ou interprétation des observations par une simulation informatique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10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1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C. Les mouvements rétrogrades des autres planètes du Système solaire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11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1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Conclusion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8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Liste </a:t>
            </a:r>
            <a:r>
              <a:rPr lang="fr-F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 sources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36323"/>
            <a:ext cx="8435280" cy="3441661"/>
          </a:xfrm>
        </p:spPr>
        <p:txBody>
          <a:bodyPr numCol="2">
            <a:normAutofit/>
          </a:bodyPr>
          <a:lstStyle/>
          <a:p>
            <a:endParaRPr lang="fr-FR" sz="1800" dirty="0" smtClean="0">
              <a:latin typeface="Gill Sans MT" panose="020B05020201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8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2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Compréhension et caractéristiques du mouvement du système Soleil, Terre et </a:t>
            </a:r>
            <a:r>
              <a:rPr lang="fr-F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Mars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A. Mouvement des astres dans le système solaire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4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34" y="0"/>
            <a:ext cx="9162134" cy="5124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5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4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0538"/>
            <a:ext cx="9389791" cy="5164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12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B. Méthodes de détection du mouvement des planètes dans le ciel 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7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Analyse des observations et interprétations de la parallaxe de Mars 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8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1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8989"/>
            <a:ext cx="8229600" cy="585522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A. Mouvement de Mars dans le référentiel géocentrique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FB0B-DD9B-4006-8260-F38DE60D5451}" type="slidenum">
              <a:rPr lang="fr-FR" smtClean="0"/>
              <a:t>9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1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5">
      <a:dk1>
        <a:srgbClr val="502800"/>
      </a:dk1>
      <a:lt1>
        <a:sysClr val="window" lastClr="FFFFFF"/>
      </a:lt1>
      <a:dk2>
        <a:srgbClr val="502800"/>
      </a:dk2>
      <a:lt2>
        <a:srgbClr val="DBF5F9"/>
      </a:lt2>
      <a:accent1>
        <a:srgbClr val="117EE1"/>
      </a:accent1>
      <a:accent2>
        <a:srgbClr val="10DAD0"/>
      </a:accent2>
      <a:accent3>
        <a:srgbClr val="6FF786"/>
      </a:accent3>
      <a:accent4>
        <a:srgbClr val="00CC00"/>
      </a:accent4>
      <a:accent5>
        <a:srgbClr val="00CC00"/>
      </a:accent5>
      <a:accent6>
        <a:srgbClr val="21B2C8"/>
      </a:accent6>
      <a:hlink>
        <a:srgbClr val="0F6FC6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689</TotalTime>
  <Words>114</Words>
  <Application>Microsoft Office PowerPoint</Application>
  <PresentationFormat>Affichage à l'écran (16:9)</PresentationFormat>
  <Paragraphs>29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Débit</vt:lpstr>
      <vt:lpstr>Présentation PowerPoint</vt:lpstr>
      <vt:lpstr>Introduction</vt:lpstr>
      <vt:lpstr>1. Compréhension et caractéristiques du mouvement du système Soleil, Terre et Mars</vt:lpstr>
      <vt:lpstr>A. Mouvement des astres dans le système solaire</vt:lpstr>
      <vt:lpstr>Présentation PowerPoint</vt:lpstr>
      <vt:lpstr>Présentation PowerPoint</vt:lpstr>
      <vt:lpstr>B. Méthodes de détection du mouvement des planètes dans le ciel </vt:lpstr>
      <vt:lpstr>2. Analyse des observations et interprétations de la parallaxe de Mars </vt:lpstr>
      <vt:lpstr>A. Mouvement de Mars dans le référentiel géocentrique</vt:lpstr>
      <vt:lpstr>B. Reproduction ou interprétation des observations par une simulation informatique</vt:lpstr>
      <vt:lpstr>C. Les mouvements rétrogrades des autres planètes du Système solaire</vt:lpstr>
      <vt:lpstr>Conclusion</vt:lpstr>
      <vt:lpstr>Liste des sources</vt:lpstr>
    </vt:vector>
  </TitlesOfParts>
  <Company>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?</dc:title>
  <dc:creator>bonacchi_j</dc:creator>
  <cp:lastModifiedBy>JEROME</cp:lastModifiedBy>
  <cp:revision>187</cp:revision>
  <dcterms:created xsi:type="dcterms:W3CDTF">2016-05-12T09:22:43Z</dcterms:created>
  <dcterms:modified xsi:type="dcterms:W3CDTF">2017-03-28T18:13:07Z</dcterms:modified>
</cp:coreProperties>
</file>