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0" r:id="rId5"/>
    <p:sldId id="261" r:id="rId6"/>
    <p:sldId id="262" r:id="rId7"/>
    <p:sldId id="258" r:id="rId8"/>
    <p:sldId id="268" r:id="rId9"/>
    <p:sldId id="263" r:id="rId10"/>
    <p:sldId id="265" r:id="rId11"/>
    <p:sldId id="267" r:id="rId12"/>
    <p:sldId id="269" r:id="rId13"/>
    <p:sldId id="264" r:id="rId14"/>
    <p:sldId id="266" r:id="rId15"/>
    <p:sldId id="25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4660"/>
  </p:normalViewPr>
  <p:slideViewPr>
    <p:cSldViewPr>
      <p:cViewPr>
        <p:scale>
          <a:sx n="113" d="100"/>
          <a:sy n="113" d="100"/>
        </p:scale>
        <p:origin x="-9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08721-3D6A-4620-A311-92BD5C7B0267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25E05-85AE-4C9B-B573-E1F399EEEA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43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33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72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33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39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64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75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6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80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75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BE43-751C-4F50-B981-708F423BA89C}" type="datetimeFigureOut">
              <a:rPr lang="fr-FR" smtClean="0"/>
              <a:t>29/03/2017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D145-F1C4-442C-A540-5634A48F31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64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Voie Lactée et matière noire</a:t>
            </a:r>
            <a:endParaRPr lang="fr-F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I. Galaxie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B. Informatique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5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Développement</a:t>
            </a:r>
            <a:endParaRPr lang="fr-F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I. Modélisation de la galaxie	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A. Modélisation kinesthésique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B. Modélisation informatique</a:t>
            </a: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II. Modélisation de sa courbe de rotation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	A. Modélisation kinesthésique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	B. Modélisation informatique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Développement</a:t>
            </a:r>
            <a:endParaRPr lang="fr-F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I. Modélisation de la galaxie	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A. Modélisation kinesthésique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B. Modélisation informatique</a:t>
            </a: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II. Modélisation de sa courbe de rotation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	</a:t>
            </a:r>
            <a:r>
              <a:rPr lang="fr-FR" u="sng" dirty="0">
                <a:solidFill>
                  <a:schemeClr val="bg1"/>
                </a:solidFill>
                <a:latin typeface="Agency FB" panose="020B0503020202020204" pitchFamily="34" charset="0"/>
              </a:rPr>
              <a:t>A. Modélisation kinesthésique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	</a:t>
            </a:r>
            <a:r>
              <a:rPr lang="fr-FR" u="sng" dirty="0">
                <a:solidFill>
                  <a:schemeClr val="bg1"/>
                </a:solidFill>
                <a:latin typeface="Agency FB" panose="020B0503020202020204" pitchFamily="34" charset="0"/>
              </a:rPr>
              <a:t>B. Modélisation informatique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II. Courbe de rotation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A. Kinesthésie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II. Courbe de rotation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B. Informatique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4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Conclusion</a:t>
            </a:r>
            <a:endParaRPr lang="fr-F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46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Sommaire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fr-FR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Introduction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D’où vient la théorie ?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Principe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Théories alternatives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Développement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Modélisation de la galaxie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Courbe de rotation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  <a:p>
            <a:pPr marL="914400" lvl="2" indent="0">
              <a:buNone/>
            </a:pPr>
            <a:endParaRPr lang="fr-FR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u="sng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u="sng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fr-FR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lvl="1"/>
            <a:endParaRPr lang="fr-FR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endParaRPr lang="fr-FR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Introduction</a:t>
            </a:r>
            <a:endParaRPr lang="fr-F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D’où vient la théorie ?</a:t>
            </a:r>
          </a:p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Principe</a:t>
            </a:r>
          </a:p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Théories alternatives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D’où vient la théorie ?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:\Users\3670214\Downloads\Rotation_curve_eq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00" y="1600200"/>
            <a:ext cx="62231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Principe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Users\3670214\Downloads\schema-univ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66837"/>
            <a:ext cx="59055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7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Théories alternatives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5" name="Picture 3" descr="C:\Users\3670214\Downloads\ngc1560_versL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482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Développement</a:t>
            </a:r>
            <a:endParaRPr lang="fr-F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I. Modélisation de la galaxie	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A. Modélisation kinesthésique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B. Modélisation informatique</a:t>
            </a:r>
          </a:p>
          <a:p>
            <a:pPr marL="0" indent="0">
              <a:buNone/>
            </a:pPr>
            <a:endParaRPr lang="fr-FR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II. Modélisation de sa courbe de rotation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	A. Modélisation kinesthésique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	B. Modélisation informatique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Développement</a:t>
            </a:r>
            <a:endParaRPr lang="fr-FR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I. Modélisation de la galaxie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A. Modélisation kinesthésique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u="sng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B. Modélisation informatique</a:t>
            </a:r>
          </a:p>
          <a:p>
            <a:pPr marL="0" indent="0">
              <a:buNone/>
            </a:pPr>
            <a:endParaRPr lang="fr-FR" u="sng" dirty="0" smtClean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</a:t>
            </a: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II. Modélisation de sa courbe de rotation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	A. Modélisation kinesthésique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gency FB" panose="020B0503020202020204" pitchFamily="34" charset="0"/>
              </a:rPr>
              <a:t>		B. Modélisation informatique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I. Galaxie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latin typeface="Agency FB" panose="020B0503020202020204" pitchFamily="34" charset="0"/>
              </a:rPr>
              <a:t>	A. Kinesthésie</a:t>
            </a:r>
            <a:endParaRPr lang="fr-F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66</Words>
  <Application>Microsoft Office PowerPoint</Application>
  <PresentationFormat>Affichage à l'écran (4:3)</PresentationFormat>
  <Paragraphs>67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Voie Lactée et matière noire</vt:lpstr>
      <vt:lpstr>Sommaire</vt:lpstr>
      <vt:lpstr>Introduction</vt:lpstr>
      <vt:lpstr>D’où vient la théorie ?</vt:lpstr>
      <vt:lpstr>Principe</vt:lpstr>
      <vt:lpstr>Théories alternatives</vt:lpstr>
      <vt:lpstr>Développement</vt:lpstr>
      <vt:lpstr>Développement</vt:lpstr>
      <vt:lpstr>I. Galaxie</vt:lpstr>
      <vt:lpstr>I. Galaxie</vt:lpstr>
      <vt:lpstr>Développement</vt:lpstr>
      <vt:lpstr>Développement</vt:lpstr>
      <vt:lpstr>II. Courbe de rotation</vt:lpstr>
      <vt:lpstr>II. Courbe de rotation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Voie Lactée et matière noire</dc:title>
  <dc:creator>3670214</dc:creator>
  <cp:lastModifiedBy>3670214</cp:lastModifiedBy>
  <cp:revision>11</cp:revision>
  <dcterms:created xsi:type="dcterms:W3CDTF">2017-03-08T07:45:21Z</dcterms:created>
  <dcterms:modified xsi:type="dcterms:W3CDTF">2017-03-29T07:13:54Z</dcterms:modified>
</cp:coreProperties>
</file>