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88A55FA-FA1A-49D9-A3A3-777027217FFC}" type="slidenum">
              <a:rPr/>
            </a:fld>
            <a:endParaRPr/>
          </a:p>
        </p:txBody>
      </p:sp>
      <p:sp>
        <p:nvSpPr>
          <p:cNvPr id="4" name="PlaceHolder 3"/>
          <p:cNvSpPr>
            <a:spLocks noGrp="1"/>
          </p:cNvSpPr>
          <p:nvPr>
            <p:ph type="dt" idx="3"/>
          </p:nvPr>
        </p:nvSpPr>
        <p:spPr/>
        <p:txBody>
          <a:bodyPr/>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EEA4BF0-F27F-4838-8D94-56EC1561A233}"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BCFE7E8-356E-4532-B035-CB935D0A336E}" type="slidenum">
              <a:rPr/>
            </a:fld>
            <a:endParaRPr/>
          </a:p>
        </p:txBody>
      </p:sp>
      <p:sp>
        <p:nvSpPr>
          <p:cNvPr id="9" name="PlaceHolder 8"/>
          <p:cNvSpPr>
            <a:spLocks noGrp="1"/>
          </p:cNvSpPr>
          <p:nvPr>
            <p:ph type="dt" idx="3"/>
          </p:nvPr>
        </p:nvSpPr>
        <p:spPr/>
        <p:txBody>
          <a:bodyPr/>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37C40C3-FE27-4412-A983-124DBF42A1C7}" type="slidenum">
              <a:rPr/>
            </a:fld>
            <a:endParaRPr/>
          </a:p>
        </p:txBody>
      </p:sp>
      <p:sp>
        <p:nvSpPr>
          <p:cNvPr id="11" name="PlaceHolder 10"/>
          <p:cNvSpPr>
            <a:spLocks noGrp="1"/>
          </p:cNvSpPr>
          <p:nvPr>
            <p:ph type="dt" idx="3"/>
          </p:nvPr>
        </p:nvSpPr>
        <p:spPr/>
        <p:txBody>
          <a:bodyPr/>
          <a:p>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F432A9D-CF29-4C79-9893-C1526E459364}" type="slidenum">
              <a:rPr/>
            </a:fld>
            <a:endParaRPr/>
          </a:p>
        </p:txBody>
      </p:sp>
      <p:sp>
        <p:nvSpPr>
          <p:cNvPr id="4" name="PlaceHolder 3"/>
          <p:cNvSpPr>
            <a:spLocks noGrp="1"/>
          </p:cNvSpPr>
          <p:nvPr>
            <p:ph type="dt" idx="6"/>
          </p:nvPr>
        </p:nvSpPr>
        <p:spPr/>
        <p:txBody>
          <a:bodyPr/>
          <a:p>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D8CCAF8-9ED2-43F3-A509-057CC049571C}" type="slidenum">
              <a:rPr/>
            </a:fld>
            <a:endParaRPr/>
          </a:p>
        </p:txBody>
      </p:sp>
      <p:sp>
        <p:nvSpPr>
          <p:cNvPr id="6" name="PlaceHolder 5"/>
          <p:cNvSpPr>
            <a:spLocks noGrp="1"/>
          </p:cNvSpPr>
          <p:nvPr>
            <p:ph type="dt" idx="6"/>
          </p:nvPr>
        </p:nvSpPr>
        <p:spPr/>
        <p:txBody>
          <a:bodyPr/>
          <a:p>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3FAECE6-CF49-4789-9CA9-F1285042B3DC}" type="slidenum">
              <a:rPr/>
            </a:fld>
            <a:endParaRPr/>
          </a:p>
        </p:txBody>
      </p:sp>
      <p:sp>
        <p:nvSpPr>
          <p:cNvPr id="6" name="PlaceHolder 5"/>
          <p:cNvSpPr>
            <a:spLocks noGrp="1"/>
          </p:cNvSpPr>
          <p:nvPr>
            <p:ph type="dt" idx="6"/>
          </p:nvPr>
        </p:nvSpPr>
        <p:spPr/>
        <p:txBody>
          <a:bodyPr/>
          <a:p>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3535558-4A3B-42C1-8CFE-DA7462DC9951}" type="slidenum">
              <a:rPr/>
            </a:fld>
            <a:endParaRPr/>
          </a:p>
        </p:txBody>
      </p:sp>
      <p:sp>
        <p:nvSpPr>
          <p:cNvPr id="7" name="PlaceHolder 6"/>
          <p:cNvSpPr>
            <a:spLocks noGrp="1"/>
          </p:cNvSpPr>
          <p:nvPr>
            <p:ph type="dt" idx="6"/>
          </p:nvPr>
        </p:nvSpPr>
        <p:spPr/>
        <p:txBody>
          <a:bodyPr/>
          <a:p>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B9C9D14-0F39-45B7-9DEE-B223EDAE6106}" type="slidenum">
              <a:rPr/>
            </a:fld>
            <a:endParaRPr/>
          </a:p>
        </p:txBody>
      </p:sp>
      <p:sp>
        <p:nvSpPr>
          <p:cNvPr id="5" name="PlaceHolder 4"/>
          <p:cNvSpPr>
            <a:spLocks noGrp="1"/>
          </p:cNvSpPr>
          <p:nvPr>
            <p:ph type="dt" idx="6"/>
          </p:nvPr>
        </p:nvSpPr>
        <p:spPr/>
        <p:txBody>
          <a:bodyPr/>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3FB963D-1C77-4934-A9E4-398AC9161481}" type="slidenum">
              <a:rPr/>
            </a:fld>
            <a:endParaRPr/>
          </a:p>
        </p:txBody>
      </p:sp>
      <p:sp>
        <p:nvSpPr>
          <p:cNvPr id="5" name="PlaceHolder 4"/>
          <p:cNvSpPr>
            <a:spLocks noGrp="1"/>
          </p:cNvSpPr>
          <p:nvPr>
            <p:ph type="dt" idx="6"/>
          </p:nvPr>
        </p:nvSpPr>
        <p:spPr/>
        <p:txBody>
          <a:bodyPr/>
          <a:p>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E25FF6B-527D-48D5-964A-D657748497A6}" type="slidenum">
              <a:rPr/>
            </a:fld>
            <a:endParaRPr/>
          </a:p>
        </p:txBody>
      </p:sp>
      <p:sp>
        <p:nvSpPr>
          <p:cNvPr id="8" name="PlaceHolder 7"/>
          <p:cNvSpPr>
            <a:spLocks noGrp="1"/>
          </p:cNvSpPr>
          <p:nvPr>
            <p:ph type="dt" idx="6"/>
          </p:nvPr>
        </p:nvSpPr>
        <p:spPr/>
        <p:txBody>
          <a:bodyPr/>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4B4C774-9AC2-4A73-A373-930371B0A5B2}" type="slidenum">
              <a:rPr/>
            </a:fld>
            <a:endParaRPr/>
          </a:p>
        </p:txBody>
      </p:sp>
      <p:sp>
        <p:nvSpPr>
          <p:cNvPr id="6" name="PlaceHolder 5"/>
          <p:cNvSpPr>
            <a:spLocks noGrp="1"/>
          </p:cNvSpPr>
          <p:nvPr>
            <p:ph type="dt" idx="3"/>
          </p:nvPr>
        </p:nvSpPr>
        <p:spPr/>
        <p:txBody>
          <a:bodyPr/>
          <a:p>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F039DFD-00F5-4340-B621-F9E10D5595BD}" type="slidenum">
              <a:rPr/>
            </a:fld>
            <a:endParaRPr/>
          </a:p>
        </p:txBody>
      </p:sp>
      <p:sp>
        <p:nvSpPr>
          <p:cNvPr id="8" name="PlaceHolder 7"/>
          <p:cNvSpPr>
            <a:spLocks noGrp="1"/>
          </p:cNvSpPr>
          <p:nvPr>
            <p:ph type="dt" idx="6"/>
          </p:nvPr>
        </p:nvSpPr>
        <p:spPr/>
        <p:txBody>
          <a:bodyPr/>
          <a:p>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842F09-A6E2-41E7-BAF2-C8922F234066}" type="slidenum">
              <a:rPr/>
            </a:fld>
            <a:endParaRPr/>
          </a:p>
        </p:txBody>
      </p:sp>
      <p:sp>
        <p:nvSpPr>
          <p:cNvPr id="8" name="PlaceHolder 7"/>
          <p:cNvSpPr>
            <a:spLocks noGrp="1"/>
          </p:cNvSpPr>
          <p:nvPr>
            <p:ph type="dt" idx="6"/>
          </p:nvPr>
        </p:nvSpPr>
        <p:spPr/>
        <p:txBody>
          <a:bodyPr/>
          <a:p>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5847420-B833-4A46-B304-DB727F4C641C}" type="slidenum">
              <a:rPr/>
            </a:fld>
            <a:endParaRPr/>
          </a:p>
        </p:txBody>
      </p:sp>
      <p:sp>
        <p:nvSpPr>
          <p:cNvPr id="7" name="PlaceHolder 6"/>
          <p:cNvSpPr>
            <a:spLocks noGrp="1"/>
          </p:cNvSpPr>
          <p:nvPr>
            <p:ph type="dt" idx="6"/>
          </p:nvPr>
        </p:nvSpPr>
        <p:spPr/>
        <p:txBody>
          <a:bodyPr/>
          <a:p>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10024E4-4127-4B48-8F96-5D9052A7B16E}" type="slidenum">
              <a:rPr/>
            </a:fld>
            <a:endParaRPr/>
          </a:p>
        </p:txBody>
      </p:sp>
      <p:sp>
        <p:nvSpPr>
          <p:cNvPr id="9" name="PlaceHolder 8"/>
          <p:cNvSpPr>
            <a:spLocks noGrp="1"/>
          </p:cNvSpPr>
          <p:nvPr>
            <p:ph type="dt" idx="6"/>
          </p:nvPr>
        </p:nvSpPr>
        <p:spPr/>
        <p:txBody>
          <a:bodyPr/>
          <a:p>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06F5383-0BB8-4F84-914B-18A582E37BFD}" type="slidenum">
              <a:rPr/>
            </a:fld>
            <a:endParaRPr/>
          </a:p>
        </p:txBody>
      </p:sp>
      <p:sp>
        <p:nvSpPr>
          <p:cNvPr id="11" name="PlaceHolder 10"/>
          <p:cNvSpPr>
            <a:spLocks noGrp="1"/>
          </p:cNvSpPr>
          <p:nvPr>
            <p:ph type="dt" idx="6"/>
          </p:nvPr>
        </p:nvSpPr>
        <p:spPr/>
        <p:txBody>
          <a:bodyPr/>
          <a:p>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000F778-FB8A-4DC7-B28A-C13B17256CB4}" type="slidenum">
              <a:rPr/>
            </a:fld>
            <a:endParaRPr/>
          </a:p>
        </p:txBody>
      </p:sp>
      <p:sp>
        <p:nvSpPr>
          <p:cNvPr id="4" name="PlaceHolder 3"/>
          <p:cNvSpPr>
            <a:spLocks noGrp="1"/>
          </p:cNvSpPr>
          <p:nvPr>
            <p:ph type="dt" idx="9"/>
          </p:nvPr>
        </p:nvSpPr>
        <p:spPr/>
        <p:txBody>
          <a:bodyPr/>
          <a:p>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1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C07E691-B35B-4F7F-A686-0A310D41AF96}" type="slidenum">
              <a:rPr/>
            </a:fld>
            <a:endParaRPr/>
          </a:p>
        </p:txBody>
      </p:sp>
      <p:sp>
        <p:nvSpPr>
          <p:cNvPr id="6" name="PlaceHolder 5"/>
          <p:cNvSpPr>
            <a:spLocks noGrp="1"/>
          </p:cNvSpPr>
          <p:nvPr>
            <p:ph type="dt" idx="9"/>
          </p:nvPr>
        </p:nvSpPr>
        <p:spPr/>
        <p:txBody>
          <a:bodyPr/>
          <a:p>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2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3536E56-C2E8-4F8D-ADAD-AE832BA81039}" type="slidenum">
              <a:rPr/>
            </a:fld>
            <a:endParaRPr/>
          </a:p>
        </p:txBody>
      </p:sp>
      <p:sp>
        <p:nvSpPr>
          <p:cNvPr id="6" name="PlaceHolder 5"/>
          <p:cNvSpPr>
            <a:spLocks noGrp="1"/>
          </p:cNvSpPr>
          <p:nvPr>
            <p:ph type="dt" idx="9"/>
          </p:nvPr>
        </p:nvSpPr>
        <p:spPr/>
        <p:txBody>
          <a:bodyPr/>
          <a:p>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CFF8C51-3686-458E-B581-9334C51E813C}" type="slidenum">
              <a:rPr/>
            </a:fld>
            <a:endParaRPr/>
          </a:p>
        </p:txBody>
      </p:sp>
      <p:sp>
        <p:nvSpPr>
          <p:cNvPr id="7" name="PlaceHolder 6"/>
          <p:cNvSpPr>
            <a:spLocks noGrp="1"/>
          </p:cNvSpPr>
          <p:nvPr>
            <p:ph type="dt" idx="9"/>
          </p:nvPr>
        </p:nvSpPr>
        <p:spPr/>
        <p:txBody>
          <a:bodyPr/>
          <a:p>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D04F327-DC12-4A10-AA5B-8199F18A019A}" type="slidenum">
              <a:rPr/>
            </a:fld>
            <a:endParaRPr/>
          </a:p>
        </p:txBody>
      </p:sp>
      <p:sp>
        <p:nvSpPr>
          <p:cNvPr id="5" name="PlaceHolder 4"/>
          <p:cNvSpPr>
            <a:spLocks noGrp="1"/>
          </p:cNvSpPr>
          <p:nvPr>
            <p:ph type="dt" idx="9"/>
          </p:nvPr>
        </p:nvSpPr>
        <p:spPr/>
        <p:txBody>
          <a:bodyPr/>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D580100-55A2-4B86-803B-8E1496B772DA}" type="slidenum">
              <a:rPr/>
            </a:fld>
            <a:endParaRPr/>
          </a:p>
        </p:txBody>
      </p:sp>
      <p:sp>
        <p:nvSpPr>
          <p:cNvPr id="6" name="PlaceHolder 5"/>
          <p:cNvSpPr>
            <a:spLocks noGrp="1"/>
          </p:cNvSpPr>
          <p:nvPr>
            <p:ph type="dt" idx="3"/>
          </p:nvPr>
        </p:nvSpPr>
        <p:spPr/>
        <p:txBody>
          <a:bodyPr/>
          <a:p>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9347A21-53D0-4628-9F5D-932DD7CD6D4C}" type="slidenum">
              <a:rPr/>
            </a:fld>
            <a:endParaRPr/>
          </a:p>
        </p:txBody>
      </p:sp>
      <p:sp>
        <p:nvSpPr>
          <p:cNvPr id="5" name="PlaceHolder 4"/>
          <p:cNvSpPr>
            <a:spLocks noGrp="1"/>
          </p:cNvSpPr>
          <p:nvPr>
            <p:ph type="dt" idx="9"/>
          </p:nvPr>
        </p:nvSpPr>
        <p:spPr/>
        <p:txBody>
          <a:bodyPr/>
          <a:p>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CAA2A48-6F77-4A34-9855-A6924D823E08}" type="slidenum">
              <a:rPr/>
            </a:fld>
            <a:endParaRPr/>
          </a:p>
        </p:txBody>
      </p:sp>
      <p:sp>
        <p:nvSpPr>
          <p:cNvPr id="8" name="PlaceHolder 7"/>
          <p:cNvSpPr>
            <a:spLocks noGrp="1"/>
          </p:cNvSpPr>
          <p:nvPr>
            <p:ph type="dt" idx="9"/>
          </p:nvPr>
        </p:nvSpPr>
        <p:spPr/>
        <p:txBody>
          <a:bodyPr/>
          <a:p>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3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3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E55FE06-0C1C-4582-A938-F1E744520E3C}" type="slidenum">
              <a:rPr/>
            </a:fld>
            <a:endParaRPr/>
          </a:p>
        </p:txBody>
      </p:sp>
      <p:sp>
        <p:nvSpPr>
          <p:cNvPr id="8" name="PlaceHolder 7"/>
          <p:cNvSpPr>
            <a:spLocks noGrp="1"/>
          </p:cNvSpPr>
          <p:nvPr>
            <p:ph type="dt" idx="9"/>
          </p:nvPr>
        </p:nvSpPr>
        <p:spPr/>
        <p:txBody>
          <a:bodyPr/>
          <a:p>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3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B3BE729-2C77-4750-A2F9-2C82BC100E9D}" type="slidenum">
              <a:rPr/>
            </a:fld>
            <a:endParaRPr/>
          </a:p>
        </p:txBody>
      </p:sp>
      <p:sp>
        <p:nvSpPr>
          <p:cNvPr id="8" name="PlaceHolder 7"/>
          <p:cNvSpPr>
            <a:spLocks noGrp="1"/>
          </p:cNvSpPr>
          <p:nvPr>
            <p:ph type="dt" idx="9"/>
          </p:nvPr>
        </p:nvSpPr>
        <p:spPr/>
        <p:txBody>
          <a:bodyPr/>
          <a:p>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3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8356FDD-B6F7-467C-A88D-6B542130807A}" type="slidenum">
              <a:rPr/>
            </a:fld>
            <a:endParaRPr/>
          </a:p>
        </p:txBody>
      </p:sp>
      <p:sp>
        <p:nvSpPr>
          <p:cNvPr id="7" name="PlaceHolder 6"/>
          <p:cNvSpPr>
            <a:spLocks noGrp="1"/>
          </p:cNvSpPr>
          <p:nvPr>
            <p:ph type="dt" idx="9"/>
          </p:nvPr>
        </p:nvSpPr>
        <p:spPr/>
        <p:txBody>
          <a:bodyPr/>
          <a:p>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D069414-CB73-40D8-BE69-9E46BAAC3AF3}" type="slidenum">
              <a:rPr/>
            </a:fld>
            <a:endParaRPr/>
          </a:p>
        </p:txBody>
      </p:sp>
      <p:sp>
        <p:nvSpPr>
          <p:cNvPr id="9" name="PlaceHolder 8"/>
          <p:cNvSpPr>
            <a:spLocks noGrp="1"/>
          </p:cNvSpPr>
          <p:nvPr>
            <p:ph type="dt" idx="9"/>
          </p:nvPr>
        </p:nvSpPr>
        <p:spPr/>
        <p:txBody>
          <a:bodyPr/>
          <a:p>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4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5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5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5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D9A6DCAB-973A-4F8F-8145-D1A93286FB50}" type="slidenum">
              <a:rPr/>
            </a:fld>
            <a:endParaRPr/>
          </a:p>
        </p:txBody>
      </p:sp>
      <p:sp>
        <p:nvSpPr>
          <p:cNvPr id="11" name="PlaceHolder 10"/>
          <p:cNvSpPr>
            <a:spLocks noGrp="1"/>
          </p:cNvSpPr>
          <p:nvPr>
            <p:ph type="dt" idx="9"/>
          </p:nvPr>
        </p:nvSpPr>
        <p:spPr/>
        <p:txBody>
          <a:bodyPr/>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F5C2888-1E17-45DC-8E84-76E0CDDA0C90}"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2285C92-ADF9-475F-BFB3-E8CDD52E883E}"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5DCACF7-4602-4D7C-ADCE-BEF4FAE7B399}"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B6CBA9F-3189-4EB0-ABC4-803E278719BE}"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BE75C37-611D-4D01-B23A-B95965275932}"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0D19D6D-1D8C-4AD4-A3EE-B625FB198702}"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2"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3"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rgbClr val="FFFFFF"/>
          </a:lnRef>
          <a:fillRef idx="0">
            <a:srgbClr val="FFFFFF"/>
          </a:fillRef>
          <a:effectRef idx="0">
            <a:srgbClr val="FFFFFF"/>
          </a:effectRef>
          <a:fontRef idx="minor"/>
        </p:style>
      </p:sp>
      <p:sp>
        <p:nvSpPr>
          <p:cNvPr id="4"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rgbClr val="FFFFFF"/>
          </a:lnRef>
          <a:fillRef idx="0">
            <a:srgbClr val="FFFFFF"/>
          </a:fillRef>
          <a:effectRef idx="0">
            <a:srgbClr val="FFFFFF"/>
          </a:effectRef>
          <a:fontRef idx="minor"/>
        </p:style>
      </p:sp>
      <p:sp>
        <p:nvSpPr>
          <p:cNvPr id="5"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sp>
        <p:nvSpPr>
          <p:cNvPr id="6"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rgbClr val="FFFFFF"/>
          </a:lnRef>
          <a:fillRef idx="0">
            <a:srgbClr val="FFFFFF"/>
          </a:fillRef>
          <a:effectRef idx="0">
            <a:srgbClr val="FFFFFF"/>
          </a:effectRef>
          <a:fontRef idx="minor"/>
        </p:style>
      </p:sp>
      <p:sp>
        <p:nvSpPr>
          <p:cNvPr id="7"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rgbClr val="FFFFFF"/>
          </a:lnRef>
          <a:fillRef idx="0">
            <a:srgbClr val="FFFFFF"/>
          </a:fillRef>
          <a:effectRef idx="0">
            <a:srgbClr val="FFFFFF"/>
          </a:effectRef>
          <a:fontRef idx="minor"/>
        </p:style>
      </p:sp>
      <p:sp>
        <p:nvSpPr>
          <p:cNvPr id="8"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rgbClr val="FFFFFF"/>
          </a:lnRef>
          <a:fillRef idx="0">
            <a:srgbClr val="FFFFFF"/>
          </a:fillRef>
          <a:effectRef idx="0">
            <a:srgbClr val="FFFFFF"/>
          </a:effectRef>
          <a:fontRef idx="minor"/>
        </p:style>
      </p:sp>
      <p:sp>
        <p:nvSpPr>
          <p:cNvPr id="9"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sp>
        <p:nvSpPr>
          <p:cNvPr id="10"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rgbClr val="FFFFFF"/>
          </a:lnRef>
          <a:fillRef idx="0">
            <a:srgbClr val="FFFFFF"/>
          </a:fillRef>
          <a:effectRef idx="0">
            <a:srgbClr val="FFFFFF"/>
          </a:effectRef>
          <a:fontRef idx="minor"/>
        </p:style>
      </p:sp>
      <p:sp>
        <p:nvSpPr>
          <p:cNvPr id="11" name="PlaceHolder 1"/>
          <p:cNvSpPr>
            <a:spLocks noGrp="1"/>
          </p:cNvSpPr>
          <p:nvPr>
            <p:ph type="ftr" idx="1"/>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panose="02020603050405020304"/>
              </a:defRPr>
            </a:lvl1pPr>
          </a:lstStyle>
          <a:p>
            <a:pPr algn="ctr">
              <a:lnSpc>
                <a:spcPct val="100000"/>
              </a:lnSpc>
              <a:buNone/>
            </a:pPr>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12" name="PlaceHolder 2"/>
          <p:cNvSpPr>
            <a:spLocks noGrp="1"/>
          </p:cNvSpPr>
          <p:nvPr>
            <p:ph type="sldNum" idx="2"/>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panose="02020603050405020304"/>
              </a:defRPr>
            </a:lvl1pPr>
          </a:lstStyle>
          <a:p>
            <a:pPr>
              <a:lnSpc>
                <a:spcPct val="100000"/>
              </a:lnSpc>
              <a:buNone/>
            </a:pPr>
            <a:fld id="{6DCE0DBE-FDD6-4075-B0AA-E5BE81626F17}" type="slidenum">
              <a:rPr lang="en-IN" sz="2400" b="0" strike="noStrike" spc="-1">
                <a:latin typeface="Times New Roman" panose="02020603050405020304"/>
              </a:rPr>
            </a:fld>
            <a:endParaRPr lang="en-IN" sz="2400" b="0" strike="noStrike" spc="-1">
              <a:latin typeface="Times New Roman" panose="02020603050405020304"/>
            </a:endParaRPr>
          </a:p>
        </p:txBody>
      </p:sp>
      <p:sp>
        <p:nvSpPr>
          <p:cNvPr id="13" name="PlaceHolder 3"/>
          <p:cNvSpPr>
            <a:spLocks noGrp="1"/>
          </p:cNvSpPr>
          <p:nvPr>
            <p:ph type="dt" idx="3"/>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1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1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52"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53"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rgbClr val="FFFFFF"/>
          </a:lnRef>
          <a:fillRef idx="0">
            <a:srgbClr val="FFFFFF"/>
          </a:fillRef>
          <a:effectRef idx="0">
            <a:srgbClr val="FFFFFF"/>
          </a:effectRef>
          <a:fontRef idx="minor"/>
        </p:style>
      </p:sp>
      <p:sp>
        <p:nvSpPr>
          <p:cNvPr id="54"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rgbClr val="FFFFFF"/>
          </a:lnRef>
          <a:fillRef idx="0">
            <a:srgbClr val="FFFFFF"/>
          </a:fillRef>
          <a:effectRef idx="0">
            <a:srgbClr val="FFFFFF"/>
          </a:effectRef>
          <a:fontRef idx="minor"/>
        </p:style>
      </p:sp>
      <p:sp>
        <p:nvSpPr>
          <p:cNvPr id="55"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sp>
        <p:nvSpPr>
          <p:cNvPr id="56"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rgbClr val="FFFFFF"/>
          </a:lnRef>
          <a:fillRef idx="0">
            <a:srgbClr val="FFFFFF"/>
          </a:fillRef>
          <a:effectRef idx="0">
            <a:srgbClr val="FFFFFF"/>
          </a:effectRef>
          <a:fontRef idx="minor"/>
        </p:style>
      </p:sp>
      <p:sp>
        <p:nvSpPr>
          <p:cNvPr id="57"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rgbClr val="FFFFFF"/>
          </a:lnRef>
          <a:fillRef idx="0">
            <a:srgbClr val="FFFFFF"/>
          </a:fillRef>
          <a:effectRef idx="0">
            <a:srgbClr val="FFFFFF"/>
          </a:effectRef>
          <a:fontRef idx="minor"/>
        </p:style>
      </p:sp>
      <p:sp>
        <p:nvSpPr>
          <p:cNvPr id="58"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rgbClr val="FFFFFF"/>
          </a:lnRef>
          <a:fillRef idx="0">
            <a:srgbClr val="FFFFFF"/>
          </a:fillRef>
          <a:effectRef idx="0">
            <a:srgbClr val="FFFFFF"/>
          </a:effectRef>
          <a:fontRef idx="minor"/>
        </p:style>
      </p:sp>
      <p:sp>
        <p:nvSpPr>
          <p:cNvPr id="59"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sp>
        <p:nvSpPr>
          <p:cNvPr id="60"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rgbClr val="FFFFFF"/>
          </a:lnRef>
          <a:fillRef idx="0">
            <a:srgbClr val="FFFFFF"/>
          </a:fillRef>
          <a:effectRef idx="0">
            <a:srgbClr val="FFFFFF"/>
          </a:effectRef>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panose="02020603050405020304"/>
              </a:defRPr>
            </a:lvl1pPr>
          </a:lstStyle>
          <a:p>
            <a:pPr algn="ctr">
              <a:lnSpc>
                <a:spcPct val="100000"/>
              </a:lnSpc>
              <a:buNone/>
            </a:pPr>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62" name="PlaceHolder 2"/>
          <p:cNvSpPr>
            <a:spLocks noGrp="1"/>
          </p:cNvSpPr>
          <p:nvPr>
            <p:ph type="sldNum" idx="5"/>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panose="02020603050405020304"/>
              </a:defRPr>
            </a:lvl1pPr>
          </a:lstStyle>
          <a:p>
            <a:pPr>
              <a:lnSpc>
                <a:spcPct val="100000"/>
              </a:lnSpc>
              <a:buNone/>
            </a:pPr>
            <a:fld id="{D47086E9-5523-47F1-9306-2CB77FB061EA}" type="slidenum">
              <a:rPr lang="en-IN" sz="2400" b="0" strike="noStrike" spc="-1">
                <a:latin typeface="Times New Roman" panose="02020603050405020304"/>
              </a:rPr>
            </a:fld>
            <a:endParaRPr lang="en-IN" sz="2400" b="0" strike="noStrike" spc="-1">
              <a:latin typeface="Times New Roman" panose="02020603050405020304"/>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103"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104"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rgbClr val="FFFFFF"/>
          </a:lnRef>
          <a:fillRef idx="0">
            <a:srgbClr val="FFFFFF"/>
          </a:fillRef>
          <a:effectRef idx="0">
            <a:srgbClr val="FFFFFF"/>
          </a:effectRef>
          <a:fontRef idx="minor"/>
        </p:style>
      </p:sp>
      <p:sp>
        <p:nvSpPr>
          <p:cNvPr id="105"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rgbClr val="FFFFFF"/>
          </a:lnRef>
          <a:fillRef idx="0">
            <a:srgbClr val="FFFFFF"/>
          </a:fillRef>
          <a:effectRef idx="0">
            <a:srgbClr val="FFFFFF"/>
          </a:effectRef>
          <a:fontRef idx="minor"/>
        </p:style>
      </p:sp>
      <p:sp>
        <p:nvSpPr>
          <p:cNvPr id="106"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sp>
        <p:nvSpPr>
          <p:cNvPr id="107"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rgbClr val="FFFFFF"/>
          </a:lnRef>
          <a:fillRef idx="0">
            <a:srgbClr val="FFFFFF"/>
          </a:fillRef>
          <a:effectRef idx="0">
            <a:srgbClr val="FFFFFF"/>
          </a:effectRef>
          <a:fontRef idx="minor"/>
        </p:style>
      </p:sp>
      <p:sp>
        <p:nvSpPr>
          <p:cNvPr id="108"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rgbClr val="FFFFFF"/>
          </a:lnRef>
          <a:fillRef idx="0">
            <a:srgbClr val="FFFFFF"/>
          </a:fillRef>
          <a:effectRef idx="0">
            <a:srgbClr val="FFFFFF"/>
          </a:effectRef>
          <a:fontRef idx="minor"/>
        </p:style>
      </p:sp>
      <p:sp>
        <p:nvSpPr>
          <p:cNvPr id="109"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rgbClr val="FFFFFF"/>
          </a:lnRef>
          <a:fillRef idx="0">
            <a:srgbClr val="FFFFFF"/>
          </a:fillRef>
          <a:effectRef idx="0">
            <a:srgbClr val="FFFFFF"/>
          </a:effectRef>
          <a:fontRef idx="minor"/>
        </p:style>
      </p:sp>
      <p:sp>
        <p:nvSpPr>
          <p:cNvPr id="110"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sp>
        <p:nvSpPr>
          <p:cNvPr id="111"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rgbClr val="FFFFFF"/>
          </a:lnRef>
          <a:fillRef idx="0">
            <a:srgbClr val="FFFFFF"/>
          </a:fillRef>
          <a:effectRef idx="0">
            <a:srgbClr val="FFFFFF"/>
          </a:effectRef>
          <a:fontRef idx="minor"/>
        </p:style>
      </p:sp>
      <p:sp>
        <p:nvSpPr>
          <p:cNvPr id="112" name="PlaceHolder 1"/>
          <p:cNvSpPr>
            <a:spLocks noGrp="1"/>
          </p:cNvSpPr>
          <p:nvPr>
            <p:ph type="ftr" idx="7"/>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panose="02020603050405020304"/>
              </a:defRPr>
            </a:lvl1pPr>
          </a:lstStyle>
          <a:p>
            <a:pPr algn="ctr">
              <a:lnSpc>
                <a:spcPct val="100000"/>
              </a:lnSpc>
              <a:buNone/>
            </a:pPr>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113" name="PlaceHolder 2"/>
          <p:cNvSpPr>
            <a:spLocks noGrp="1"/>
          </p:cNvSpPr>
          <p:nvPr>
            <p:ph type="sldNum" idx="8"/>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panose="02020603050405020304"/>
              </a:defRPr>
            </a:lvl1pPr>
          </a:lstStyle>
          <a:p>
            <a:pPr>
              <a:lnSpc>
                <a:spcPct val="100000"/>
              </a:lnSpc>
              <a:buNone/>
            </a:pPr>
            <a:fld id="{FC005A16-9E0C-411E-9B69-74EF13FDA160}" type="slidenum">
              <a:rPr lang="en-IN" sz="2400" b="0" strike="noStrike" spc="-1">
                <a:latin typeface="Times New Roman" panose="02020603050405020304"/>
              </a:rPr>
            </a:fld>
            <a:endParaRPr lang="en-IN" sz="2400" b="0" strike="noStrike" spc="-1">
              <a:latin typeface="Times New Roman" panose="02020603050405020304"/>
            </a:endParaRPr>
          </a:p>
        </p:txBody>
      </p:sp>
      <p:sp>
        <p:nvSpPr>
          <p:cNvPr id="114" name="PlaceHolder 3"/>
          <p:cNvSpPr>
            <a:spLocks noGrp="1"/>
          </p:cNvSpPr>
          <p:nvPr>
            <p:ph type="dt" idx="9"/>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11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11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hyperlink" Target="https://github.com/Dhanasekaran005/Next-Word-Predictor.git" TargetMode="Externa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object 2"/>
          <p:cNvGrpSpPr/>
          <p:nvPr/>
        </p:nvGrpSpPr>
        <p:grpSpPr>
          <a:xfrm>
            <a:off x="743040" y="1104840"/>
            <a:ext cx="1742040" cy="1332720"/>
            <a:chOff x="743040" y="1104840"/>
            <a:chExt cx="1742040" cy="1332720"/>
          </a:xfrm>
        </p:grpSpPr>
        <p:sp>
          <p:nvSpPr>
            <p:cNvPr id="154" name="object 3"/>
            <p:cNvSpPr/>
            <p:nvPr/>
          </p:nvSpPr>
          <p:spPr>
            <a:xfrm>
              <a:off x="743040" y="1380960"/>
              <a:ext cx="1227960" cy="105660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rgbClr val="FFFFFF"/>
            </a:lnRef>
            <a:fillRef idx="0">
              <a:srgbClr val="FFFFFF"/>
            </a:fillRef>
            <a:effectRef idx="0">
              <a:srgbClr val="FFFFFF"/>
            </a:effectRef>
            <a:fontRef idx="minor"/>
          </p:style>
        </p:sp>
        <p:sp>
          <p:nvSpPr>
            <p:cNvPr id="155" name="object 4"/>
            <p:cNvSpPr/>
            <p:nvPr/>
          </p:nvSpPr>
          <p:spPr>
            <a:xfrm>
              <a:off x="1838160" y="1104840"/>
              <a:ext cx="646920" cy="56124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rgbClr val="FFFFFF"/>
            </a:lnRef>
            <a:fillRef idx="0">
              <a:srgbClr val="FFFFFF"/>
            </a:fillRef>
            <a:effectRef idx="0">
              <a:srgbClr val="FFFFFF"/>
            </a:effectRef>
            <a:fontRef idx="minor"/>
          </p:style>
        </p:sp>
      </p:grpSp>
      <p:sp>
        <p:nvSpPr>
          <p:cNvPr id="156" name="object 6"/>
          <p:cNvSpPr/>
          <p:nvPr/>
        </p:nvSpPr>
        <p:spPr>
          <a:xfrm>
            <a:off x="3800520" y="5229360"/>
            <a:ext cx="723240" cy="61848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rgbClr val="FFFFFF"/>
          </a:lnRef>
          <a:fillRef idx="0">
            <a:srgbClr val="FFFFFF"/>
          </a:fillRef>
          <a:effectRef idx="0">
            <a:srgbClr val="FFFFFF"/>
          </a:effectRef>
          <a:fontRef idx="minor"/>
        </p:style>
      </p:sp>
      <p:pic>
        <p:nvPicPr>
          <p:cNvPr id="157" name="object 9"/>
          <p:cNvPicPr/>
          <p:nvPr/>
        </p:nvPicPr>
        <p:blipFill>
          <a:blip r:embed="rId1"/>
          <a:stretch>
            <a:fillRect/>
          </a:stretch>
        </p:blipFill>
        <p:spPr>
          <a:xfrm>
            <a:off x="676440" y="6467400"/>
            <a:ext cx="2142360" cy="199440"/>
          </a:xfrm>
          <a:prstGeom prst="rect">
            <a:avLst/>
          </a:prstGeom>
          <a:ln w="0">
            <a:noFill/>
          </a:ln>
        </p:spPr>
      </p:pic>
      <p:sp>
        <p:nvSpPr>
          <p:cNvPr id="158" name="PlaceHolder 1"/>
          <p:cNvSpPr>
            <a:spLocks noGrp="1"/>
          </p:cNvSpPr>
          <p:nvPr>
            <p:ph type="sldNum" idx="10"/>
          </p:nvPr>
        </p:nvSpPr>
        <p:spPr>
          <a:xfrm>
            <a:off x="11064000" y="5156805"/>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159" name="Text Box 12"/>
          <p:cNvSpPr/>
          <p:nvPr/>
        </p:nvSpPr>
        <p:spPr>
          <a:xfrm>
            <a:off x="2286000" y="1447920"/>
            <a:ext cx="7542360" cy="103118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75000"/>
              </a:lnSpc>
              <a:buNone/>
              <a:tabLst>
                <a:tab pos="0" algn="l"/>
              </a:tabLst>
            </a:pPr>
            <a:r>
              <a:rPr lang="en-US" sz="2000" b="1" strike="noStrike" spc="-1">
                <a:solidFill>
                  <a:srgbClr val="00002E"/>
                </a:solidFill>
                <a:latin typeface="Nunito"/>
                <a:ea typeface="Nunito"/>
              </a:rPr>
              <a:t> </a:t>
            </a:r>
            <a:r>
              <a:rPr lang="en-GB" sz="2000" b="1" strike="noStrike" spc="-1">
                <a:solidFill>
                  <a:srgbClr val="00002E"/>
                </a:solidFill>
                <a:latin typeface="Nunito"/>
                <a:ea typeface="Nunito"/>
              </a:rPr>
              <a:t>       </a:t>
            </a:r>
            <a:r>
              <a:rPr lang="en-US" sz="2000" b="1" strike="noStrike" spc="-1">
                <a:solidFill>
                  <a:srgbClr val="00002E"/>
                </a:solidFill>
                <a:latin typeface="Nunito"/>
                <a:ea typeface="Nunito"/>
              </a:rPr>
              <a:t>Name     </a:t>
            </a:r>
            <a:r>
              <a:rPr lang="en-GB" sz="2000" b="1" strike="noStrike" spc="-1">
                <a:solidFill>
                  <a:srgbClr val="00002E"/>
                </a:solidFill>
                <a:latin typeface="Nunito"/>
                <a:ea typeface="Nunito"/>
              </a:rPr>
              <a:t>      </a:t>
            </a:r>
            <a:r>
              <a:rPr lang="en-US" sz="2000" b="1" strike="noStrike" spc="-1">
                <a:solidFill>
                  <a:srgbClr val="00002E"/>
                </a:solidFill>
                <a:latin typeface="Nunito"/>
                <a:ea typeface="Nunito"/>
              </a:rPr>
              <a:t>: </a:t>
            </a:r>
            <a:r>
              <a:rPr lang="en-GB" altLang="en-US" sz="2000" b="1" strike="noStrike" spc="-1">
                <a:solidFill>
                  <a:srgbClr val="00002E"/>
                </a:solidFill>
                <a:latin typeface="Nunito"/>
                <a:ea typeface="Nunito"/>
              </a:rPr>
              <a:t>deepakkumar.k</a:t>
            </a:r>
            <a:endParaRPr lang="en-IN" sz="2000" b="0" strike="noStrike" spc="-1">
              <a:latin typeface="Arial" panose="020B0604020202020204"/>
            </a:endParaRPr>
          </a:p>
          <a:p>
            <a:pPr>
              <a:lnSpc>
                <a:spcPct val="175000"/>
              </a:lnSpc>
              <a:buNone/>
              <a:tabLst>
                <a:tab pos="0" algn="l"/>
              </a:tabLst>
            </a:pPr>
            <a:r>
              <a:rPr lang="en-US" sz="2000" b="1" strike="noStrike" spc="-1">
                <a:solidFill>
                  <a:srgbClr val="00002E"/>
                </a:solidFill>
                <a:latin typeface="Nunito"/>
                <a:ea typeface="Nunito"/>
              </a:rPr>
              <a:t>        </a:t>
            </a:r>
            <a:r>
              <a:rPr lang="en-US" sz="2000" b="1" strike="noStrike" spc="-1">
                <a:solidFill>
                  <a:srgbClr val="00002E"/>
                </a:solidFill>
                <a:latin typeface="Nunito"/>
                <a:ea typeface="Nunito"/>
              </a:rPr>
              <a:t>NM.ID    </a:t>
            </a:r>
            <a:r>
              <a:rPr lang="en-GB" sz="2000" b="1" strike="noStrike" spc="-1">
                <a:solidFill>
                  <a:srgbClr val="00002E"/>
                </a:solidFill>
                <a:latin typeface="Nunito"/>
                <a:ea typeface="Nunito"/>
              </a:rPr>
              <a:t>      </a:t>
            </a:r>
            <a:r>
              <a:rPr lang="en-US" sz="2000" b="1" strike="noStrike" spc="-1">
                <a:solidFill>
                  <a:srgbClr val="00002E"/>
                </a:solidFill>
                <a:latin typeface="Nunito"/>
                <a:ea typeface="Nunito"/>
              </a:rPr>
              <a:t>: au7303212430</a:t>
            </a:r>
            <a:r>
              <a:rPr lang="en-GB" sz="2000" b="1" strike="noStrike" spc="-1">
                <a:solidFill>
                  <a:srgbClr val="00002E"/>
                </a:solidFill>
                <a:latin typeface="Nunito"/>
                <a:ea typeface="Nunito"/>
              </a:rPr>
              <a:t>03</a:t>
            </a:r>
            <a:endParaRPr lang="en-IN" sz="2000" b="0" strike="noStrike" spc="-1">
              <a:latin typeface="Arial" panose="020B0604020202020204"/>
            </a:endParaRPr>
          </a:p>
          <a:p>
            <a:pPr>
              <a:lnSpc>
                <a:spcPct val="175000"/>
              </a:lnSpc>
              <a:buNone/>
              <a:tabLst>
                <a:tab pos="0" algn="l"/>
              </a:tabLst>
            </a:pPr>
            <a:r>
              <a:rPr lang="en-US" sz="2000" b="1" strike="noStrike" spc="-1">
                <a:solidFill>
                  <a:srgbClr val="00002E"/>
                </a:solidFill>
                <a:latin typeface="Nunito"/>
                <a:ea typeface="Nunito"/>
              </a:rPr>
              <a:t>        </a:t>
            </a:r>
            <a:r>
              <a:rPr lang="en-US" sz="2000" b="1" strike="noStrike" spc="-1">
                <a:solidFill>
                  <a:srgbClr val="00002E"/>
                </a:solidFill>
                <a:latin typeface="Nunito"/>
                <a:ea typeface="Nunito"/>
              </a:rPr>
              <a:t>RegNo    </a:t>
            </a:r>
            <a:r>
              <a:rPr lang="en-GB" sz="2000" b="1" strike="noStrike" spc="-1">
                <a:solidFill>
                  <a:srgbClr val="00002E"/>
                </a:solidFill>
                <a:latin typeface="Nunito"/>
                <a:ea typeface="Nunito"/>
              </a:rPr>
              <a:t>     </a:t>
            </a:r>
            <a:r>
              <a:rPr lang="en-US" sz="2000" b="1" strike="noStrike" spc="-1">
                <a:solidFill>
                  <a:srgbClr val="00002E"/>
                </a:solidFill>
                <a:latin typeface="Nunito"/>
                <a:ea typeface="Nunito"/>
              </a:rPr>
              <a:t>: 7303212430</a:t>
            </a:r>
            <a:r>
              <a:rPr lang="en-GB" sz="2000" b="1" strike="noStrike" spc="-1">
                <a:solidFill>
                  <a:srgbClr val="00002E"/>
                </a:solidFill>
                <a:latin typeface="Nunito"/>
                <a:ea typeface="Nunito"/>
              </a:rPr>
              <a:t>03</a:t>
            </a:r>
            <a:endParaRPr lang="en-IN" sz="2000" b="0" strike="noStrike" spc="-1">
              <a:latin typeface="Arial" panose="020B0604020202020204"/>
            </a:endParaRPr>
          </a:p>
          <a:p>
            <a:pPr>
              <a:lnSpc>
                <a:spcPct val="175000"/>
              </a:lnSpc>
              <a:buNone/>
              <a:tabLst>
                <a:tab pos="0" algn="l"/>
              </a:tabLst>
            </a:pPr>
            <a:r>
              <a:rPr lang="en-US" sz="2000" b="1" strike="noStrike" spc="-1">
                <a:solidFill>
                  <a:srgbClr val="00002E"/>
                </a:solidFill>
                <a:latin typeface="Nunito"/>
                <a:ea typeface="Nunito"/>
              </a:rPr>
              <a:t>        </a:t>
            </a:r>
            <a:r>
              <a:rPr lang="en-US" sz="2000" b="1" strike="noStrike" spc="-1">
                <a:solidFill>
                  <a:srgbClr val="00002E"/>
                </a:solidFill>
                <a:latin typeface="Nunito"/>
                <a:ea typeface="Nunito"/>
              </a:rPr>
              <a:t>Dept       </a:t>
            </a:r>
            <a:r>
              <a:rPr lang="en-GB" sz="2000" b="1" strike="noStrike" spc="-1">
                <a:solidFill>
                  <a:srgbClr val="00002E"/>
                </a:solidFill>
                <a:latin typeface="Nunito"/>
                <a:ea typeface="Nunito"/>
              </a:rPr>
              <a:t>     </a:t>
            </a:r>
            <a:r>
              <a:rPr lang="en-US" sz="2000" b="1" strike="noStrike" spc="-1">
                <a:solidFill>
                  <a:srgbClr val="00002E"/>
                </a:solidFill>
                <a:latin typeface="Nunito"/>
                <a:ea typeface="Nunito"/>
              </a:rPr>
              <a:t>: B.Tech AI and DS </a:t>
            </a:r>
            <a:endParaRPr lang="en-IN" sz="2000" b="0" strike="noStrike" spc="-1">
              <a:latin typeface="Arial" panose="020B0604020202020204"/>
            </a:endParaRPr>
          </a:p>
          <a:p>
            <a:pPr>
              <a:lnSpc>
                <a:spcPct val="175000"/>
              </a:lnSpc>
              <a:buNone/>
              <a:tabLst>
                <a:tab pos="0" algn="l"/>
              </a:tabLst>
            </a:pPr>
            <a:r>
              <a:rPr lang="en-US" sz="2000" b="1" strike="noStrike" spc="-1">
                <a:solidFill>
                  <a:srgbClr val="00002E"/>
                </a:solidFill>
                <a:latin typeface="Nunito"/>
                <a:ea typeface="Nunito"/>
              </a:rPr>
              <a:t>        </a:t>
            </a:r>
            <a:r>
              <a:rPr lang="en-US" sz="2000" b="1" strike="noStrike" spc="-1">
                <a:solidFill>
                  <a:srgbClr val="00002E"/>
                </a:solidFill>
                <a:latin typeface="Nunito"/>
                <a:ea typeface="Nunito"/>
              </a:rPr>
              <a:t>Year            : 3rd-year</a:t>
            </a:r>
            <a:endParaRPr lang="en-IN" sz="2000" b="0" strike="noStrike" spc="-1">
              <a:latin typeface="Arial" panose="020B0604020202020204"/>
            </a:endParaRPr>
          </a:p>
          <a:p>
            <a:pPr>
              <a:lnSpc>
                <a:spcPct val="175000"/>
              </a:lnSpc>
              <a:buNone/>
              <a:tabLst>
                <a:tab pos="0" algn="l"/>
              </a:tabLst>
            </a:pPr>
            <a:r>
              <a:rPr lang="en-US" sz="2000" b="1" strike="noStrike" spc="-1">
                <a:solidFill>
                  <a:srgbClr val="00002E"/>
                </a:solidFill>
                <a:latin typeface="Nunito"/>
                <a:ea typeface="Nunito"/>
              </a:rPr>
              <a:t>        </a:t>
            </a:r>
            <a:r>
              <a:rPr lang="en-US" sz="2000" b="1" strike="noStrike" spc="-1">
                <a:solidFill>
                  <a:srgbClr val="00002E"/>
                </a:solidFill>
                <a:latin typeface="Nunito"/>
                <a:ea typeface="Nunito"/>
              </a:rPr>
              <a:t>College </a:t>
            </a:r>
            <a:r>
              <a:rPr lang="en-GB" sz="2000" b="1" strike="noStrike" spc="-1">
                <a:solidFill>
                  <a:srgbClr val="00002E"/>
                </a:solidFill>
                <a:latin typeface="Nunito"/>
                <a:ea typeface="Nunito"/>
              </a:rPr>
              <a:t>      </a:t>
            </a:r>
            <a:r>
              <a:rPr lang="en-US" sz="2000" b="1" strike="noStrike" spc="-1">
                <a:solidFill>
                  <a:srgbClr val="00002E"/>
                </a:solidFill>
                <a:latin typeface="Nunito"/>
                <a:ea typeface="Nunito"/>
              </a:rPr>
              <a:t>: Builders Engineering College </a:t>
            </a: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object 6"/>
          <p:cNvPicPr/>
          <p:nvPr/>
        </p:nvPicPr>
        <p:blipFill>
          <a:blip r:embed="rId1"/>
          <a:stretch>
            <a:fillRect/>
          </a:stretch>
        </p:blipFill>
        <p:spPr>
          <a:xfrm>
            <a:off x="1666800" y="6467400"/>
            <a:ext cx="75600" cy="177120"/>
          </a:xfrm>
          <a:prstGeom prst="rect">
            <a:avLst/>
          </a:prstGeom>
          <a:ln w="0">
            <a:noFill/>
          </a:ln>
        </p:spPr>
      </p:pic>
      <p:sp>
        <p:nvSpPr>
          <p:cNvPr id="241" name="PlaceHolder 1"/>
          <p:cNvSpPr>
            <a:spLocks noGrp="1"/>
          </p:cNvSpPr>
          <p:nvPr>
            <p:ph type="title"/>
          </p:nvPr>
        </p:nvSpPr>
        <p:spPr>
          <a:xfrm>
            <a:off x="558000" y="385560"/>
            <a:ext cx="9763560" cy="1158120"/>
          </a:xfrm>
          <a:prstGeom prst="rect">
            <a:avLst/>
          </a:prstGeom>
          <a:noFill/>
          <a:ln w="0">
            <a:noFill/>
          </a:ln>
        </p:spPr>
        <p:txBody>
          <a:bodyPr lIns="0" tIns="13320" rIns="0" bIns="0" anchor="t">
            <a:noAutofit/>
          </a:bodyPr>
          <a:p>
            <a:pPr marL="209550">
              <a:lnSpc>
                <a:spcPct val="100000"/>
              </a:lnSpc>
              <a:spcBef>
                <a:spcPts val="105"/>
              </a:spcBef>
              <a:buNone/>
            </a:pPr>
            <a:r>
              <a:rPr lang="en-IN" sz="4800" b="1" strike="noStrike" spc="-60">
                <a:solidFill>
                  <a:srgbClr val="000000"/>
                </a:solidFill>
                <a:latin typeface="Trebuchet MS" panose="020B0603020202020204"/>
              </a:rPr>
              <a:t>RESULTS</a:t>
            </a:r>
            <a:endParaRPr lang="en-IN" sz="4800" b="0" strike="noStrike" spc="-1">
              <a:latin typeface="Arial" panose="020B0604020202020204"/>
            </a:endParaRPr>
          </a:p>
        </p:txBody>
      </p:sp>
      <p:sp>
        <p:nvSpPr>
          <p:cNvPr id="242" name="PlaceHolder 2"/>
          <p:cNvSpPr>
            <a:spLocks noGrp="1"/>
          </p:cNvSpPr>
          <p:nvPr>
            <p:ph type="sldNum" idx="19"/>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pic>
        <p:nvPicPr>
          <p:cNvPr id="243" name="Content Placeholder 9" descr="Screenshot (12)"/>
          <p:cNvPicPr/>
          <p:nvPr/>
        </p:nvPicPr>
        <p:blipFill>
          <a:blip r:embed="rId2"/>
          <a:srcRect l="25856" t="46422" r="26720" b="20335"/>
          <a:stretch>
            <a:fillRect/>
          </a:stretch>
        </p:blipFill>
        <p:spPr>
          <a:xfrm>
            <a:off x="685800" y="1676520"/>
            <a:ext cx="9302040" cy="3663720"/>
          </a:xfrm>
          <a:prstGeom prst="rect">
            <a:avLst/>
          </a:prstGeom>
          <a:ln w="0">
            <a:noFill/>
          </a:ln>
        </p:spPr>
      </p:pic>
      <p:sp>
        <p:nvSpPr>
          <p:cNvPr id="244" name="Text Box 11">
            <a:hlinkClick r:id="rId3"/>
          </p:cNvPr>
          <p:cNvSpPr/>
          <p:nvPr/>
        </p:nvSpPr>
        <p:spPr>
          <a:xfrm>
            <a:off x="1055885" y="8282200"/>
            <a:ext cx="4063320" cy="365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 name="object 2"/>
          <p:cNvSpPr/>
          <p:nvPr/>
        </p:nvSpPr>
        <p:spPr>
          <a:xfrm>
            <a:off x="0" y="0"/>
            <a:ext cx="12191400" cy="68572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rgbClr val="FFFFFF"/>
          </a:lnRef>
          <a:fillRef idx="0">
            <a:srgbClr val="FFFFFF"/>
          </a:fillRef>
          <a:effectRef idx="0">
            <a:srgbClr val="FFFFFF"/>
          </a:effectRef>
          <a:fontRef idx="minor"/>
        </p:style>
      </p:sp>
      <p:grpSp>
        <p:nvGrpSpPr>
          <p:cNvPr id="161" name="object 3"/>
          <p:cNvGrpSpPr/>
          <p:nvPr/>
        </p:nvGrpSpPr>
        <p:grpSpPr>
          <a:xfrm>
            <a:off x="7448760" y="0"/>
            <a:ext cx="4743000" cy="6858000"/>
            <a:chOff x="7448760" y="0"/>
            <a:chExt cx="4743000" cy="6858000"/>
          </a:xfrm>
        </p:grpSpPr>
        <p:sp>
          <p:nvSpPr>
            <p:cNvPr id="162"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163"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164"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rgbClr val="FFFFFF"/>
            </a:lnRef>
            <a:fillRef idx="0">
              <a:srgbClr val="FFFFFF"/>
            </a:fillRef>
            <a:effectRef idx="0">
              <a:srgbClr val="FFFFFF"/>
            </a:effectRef>
            <a:fontRef idx="minor"/>
          </p:style>
        </p:sp>
        <p:sp>
          <p:nvSpPr>
            <p:cNvPr id="165"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rgbClr val="FFFFFF"/>
            </a:lnRef>
            <a:fillRef idx="0">
              <a:srgbClr val="FFFFFF"/>
            </a:fillRef>
            <a:effectRef idx="0">
              <a:srgbClr val="FFFFFF"/>
            </a:effectRef>
            <a:fontRef idx="minor"/>
          </p:style>
        </p:sp>
        <p:sp>
          <p:nvSpPr>
            <p:cNvPr id="166"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sp>
          <p:nvSpPr>
            <p:cNvPr id="167"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rgbClr val="FFFFFF"/>
            </a:lnRef>
            <a:fillRef idx="0">
              <a:srgbClr val="FFFFFF"/>
            </a:fillRef>
            <a:effectRef idx="0">
              <a:srgbClr val="FFFFFF"/>
            </a:effectRef>
            <a:fontRef idx="minor"/>
          </p:style>
        </p:sp>
        <p:sp>
          <p:nvSpPr>
            <p:cNvPr id="168"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rgbClr val="FFFFFF"/>
            </a:lnRef>
            <a:fillRef idx="0">
              <a:srgbClr val="FFFFFF"/>
            </a:fillRef>
            <a:effectRef idx="0">
              <a:srgbClr val="FFFFFF"/>
            </a:effectRef>
            <a:fontRef idx="minor"/>
          </p:style>
        </p:sp>
        <p:sp>
          <p:nvSpPr>
            <p:cNvPr id="169"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rgbClr val="FFFFFF"/>
            </a:lnRef>
            <a:fillRef idx="0">
              <a:srgbClr val="FFFFFF"/>
            </a:fillRef>
            <a:effectRef idx="0">
              <a:srgbClr val="FFFFFF"/>
            </a:effectRef>
            <a:fontRef idx="minor"/>
          </p:style>
        </p:sp>
        <p:sp>
          <p:nvSpPr>
            <p:cNvPr id="170"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grpSp>
      <p:sp>
        <p:nvSpPr>
          <p:cNvPr id="171"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rgbClr val="FFFFFF"/>
          </a:lnRef>
          <a:fillRef idx="0">
            <a:srgbClr val="FFFFFF"/>
          </a:fillRef>
          <a:effectRef idx="0">
            <a:srgbClr val="FFFFFF"/>
          </a:effectRef>
          <a:fontRef idx="minor"/>
        </p:style>
      </p:sp>
      <p:sp>
        <p:nvSpPr>
          <p:cNvPr id="172" name="object 14"/>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rgbClr val="FFFFFF"/>
          </a:lnRef>
          <a:fillRef idx="0">
            <a:srgbClr val="FFFFFF"/>
          </a:fillRef>
          <a:effectRef idx="0">
            <a:srgbClr val="FFFFFF"/>
          </a:effectRef>
          <a:fontRef idx="minor"/>
        </p:style>
      </p:sp>
      <p:sp>
        <p:nvSpPr>
          <p:cNvPr id="173" name="object 16"/>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rgbClr val="FFFFFF"/>
          </a:lnRef>
          <a:fillRef idx="0">
            <a:srgbClr val="FFFFFF"/>
          </a:fillRef>
          <a:effectRef idx="0">
            <a:srgbClr val="FFFFFF"/>
          </a:effectRef>
          <a:fontRef idx="minor"/>
        </p:style>
      </p:sp>
      <p:sp>
        <p:nvSpPr>
          <p:cNvPr id="174" name="PlaceHolder 1"/>
          <p:cNvSpPr>
            <a:spLocks noGrp="1"/>
          </p:cNvSpPr>
          <p:nvPr>
            <p:ph type="title"/>
          </p:nvPr>
        </p:nvSpPr>
        <p:spPr>
          <a:xfrm>
            <a:off x="558000" y="385560"/>
            <a:ext cx="9763560" cy="1605600"/>
          </a:xfrm>
          <a:prstGeom prst="rect">
            <a:avLst/>
          </a:prstGeom>
          <a:noFill/>
          <a:ln w="0">
            <a:noFill/>
          </a:ln>
        </p:spPr>
        <p:txBody>
          <a:bodyPr lIns="0" tIns="460800" rIns="0" bIns="0" anchor="t">
            <a:noAutofit/>
          </a:bodyPr>
          <a:p>
            <a:pPr marL="193675">
              <a:lnSpc>
                <a:spcPct val="100000"/>
              </a:lnSpc>
              <a:spcBef>
                <a:spcPts val="130"/>
              </a:spcBef>
              <a:buNone/>
            </a:pPr>
            <a:r>
              <a:rPr lang="en-GB" sz="4250" b="1" strike="noStrike" spc="-12">
                <a:solidFill>
                  <a:srgbClr val="000000"/>
                </a:solidFill>
                <a:latin typeface="Trebuchet MS" panose="020B0603020202020204"/>
              </a:rPr>
              <a:t>NEXT WORD PREDICTOR</a:t>
            </a:r>
            <a:endParaRPr lang="en-IN" sz="4250" b="0" strike="noStrike" spc="-1">
              <a:latin typeface="Arial" panose="020B0604020202020204"/>
            </a:endParaRPr>
          </a:p>
        </p:txBody>
      </p:sp>
      <p:grpSp>
        <p:nvGrpSpPr>
          <p:cNvPr id="175" name="object 18"/>
          <p:cNvGrpSpPr/>
          <p:nvPr/>
        </p:nvGrpSpPr>
        <p:grpSpPr>
          <a:xfrm>
            <a:off x="466560" y="6410160"/>
            <a:ext cx="3704400" cy="294480"/>
            <a:chOff x="466560" y="6410160"/>
            <a:chExt cx="3704400" cy="294480"/>
          </a:xfrm>
        </p:grpSpPr>
        <p:pic>
          <p:nvPicPr>
            <p:cNvPr id="176" name="object 19"/>
            <p:cNvPicPr/>
            <p:nvPr/>
          </p:nvPicPr>
          <p:blipFill>
            <a:blip r:embed="rId1"/>
            <a:stretch>
              <a:fillRect/>
            </a:stretch>
          </p:blipFill>
          <p:spPr>
            <a:xfrm>
              <a:off x="676440" y="6467400"/>
              <a:ext cx="2142360" cy="199440"/>
            </a:xfrm>
            <a:prstGeom prst="rect">
              <a:avLst/>
            </a:prstGeom>
            <a:ln w="0">
              <a:noFill/>
            </a:ln>
          </p:spPr>
        </p:pic>
        <p:pic>
          <p:nvPicPr>
            <p:cNvPr id="177" name="object 20"/>
            <p:cNvPicPr/>
            <p:nvPr/>
          </p:nvPicPr>
          <p:blipFill>
            <a:blip r:embed="rId2"/>
            <a:stretch>
              <a:fillRect/>
            </a:stretch>
          </p:blipFill>
          <p:spPr>
            <a:xfrm>
              <a:off x="466560" y="6410160"/>
              <a:ext cx="3704400" cy="294480"/>
            </a:xfrm>
            <a:prstGeom prst="rect">
              <a:avLst/>
            </a:prstGeom>
            <a:ln w="0">
              <a:noFill/>
            </a:ln>
          </p:spPr>
        </p:pic>
      </p:grpSp>
      <p:sp>
        <p:nvSpPr>
          <p:cNvPr id="178" name="PlaceHolder 2"/>
          <p:cNvSpPr>
            <a:spLocks noGrp="1"/>
          </p:cNvSpPr>
          <p:nvPr>
            <p:ph type="sldNum" idx="11"/>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179" name="Text Box 22"/>
          <p:cNvSpPr/>
          <p:nvPr/>
        </p:nvSpPr>
        <p:spPr>
          <a:xfrm>
            <a:off x="1232640" y="2511360"/>
            <a:ext cx="7217280" cy="26758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GB" sz="3200" b="0" strike="noStrike" spc="-1">
                <a:solidFill>
                  <a:srgbClr val="000000"/>
                </a:solidFill>
                <a:latin typeface="Arial" panose="020B0604020202020204"/>
                <a:ea typeface="DejaVu Sans"/>
              </a:rPr>
              <a:t>A Introduction to the next word predictor aiming to develop a predictive algorithm based on models and natural language processing tecniques</a:t>
            </a:r>
            <a:r>
              <a:rPr lang="en-GB" sz="1800" b="0" strike="noStrike" spc="-1">
                <a:solidFill>
                  <a:srgbClr val="000000"/>
                </a:solidFill>
                <a:latin typeface="Arial" panose="020B0604020202020204"/>
                <a:ea typeface="DejaVu Sans"/>
              </a:rPr>
              <a:t>. </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 name="object 2"/>
          <p:cNvSpPr/>
          <p:nvPr/>
        </p:nvSpPr>
        <p:spPr>
          <a:xfrm>
            <a:off x="0" y="0"/>
            <a:ext cx="12191400" cy="68572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rgbClr val="FFFFFF"/>
          </a:lnRef>
          <a:fillRef idx="0">
            <a:srgbClr val="FFFFFF"/>
          </a:fillRef>
          <a:effectRef idx="0">
            <a:srgbClr val="FFFFFF"/>
          </a:effectRef>
          <a:fontRef idx="minor"/>
        </p:style>
      </p:sp>
      <p:grpSp>
        <p:nvGrpSpPr>
          <p:cNvPr id="181" name="object 3"/>
          <p:cNvGrpSpPr/>
          <p:nvPr/>
        </p:nvGrpSpPr>
        <p:grpSpPr>
          <a:xfrm>
            <a:off x="7448760" y="0"/>
            <a:ext cx="4743000" cy="6858000"/>
            <a:chOff x="7448760" y="0"/>
            <a:chExt cx="4743000" cy="6858000"/>
          </a:xfrm>
        </p:grpSpPr>
        <p:sp>
          <p:nvSpPr>
            <p:cNvPr id="182"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183"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rgbClr val="FFFFFF"/>
            </a:lnRef>
            <a:fillRef idx="0">
              <a:srgbClr val="FFFFFF"/>
            </a:fillRef>
            <a:effectRef idx="0">
              <a:srgbClr val="FFFFFF"/>
            </a:effectRef>
            <a:fontRef idx="minor"/>
          </p:style>
        </p:sp>
        <p:sp>
          <p:nvSpPr>
            <p:cNvPr id="184"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rgbClr val="FFFFFF"/>
            </a:lnRef>
            <a:fillRef idx="0">
              <a:srgbClr val="FFFFFF"/>
            </a:fillRef>
            <a:effectRef idx="0">
              <a:srgbClr val="FFFFFF"/>
            </a:effectRef>
            <a:fontRef idx="minor"/>
          </p:style>
        </p:sp>
        <p:sp>
          <p:nvSpPr>
            <p:cNvPr id="185"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rgbClr val="FFFFFF"/>
            </a:lnRef>
            <a:fillRef idx="0">
              <a:srgbClr val="FFFFFF"/>
            </a:fillRef>
            <a:effectRef idx="0">
              <a:srgbClr val="FFFFFF"/>
            </a:effectRef>
            <a:fontRef idx="minor"/>
          </p:style>
        </p:sp>
        <p:sp>
          <p:nvSpPr>
            <p:cNvPr id="186"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sp>
          <p:nvSpPr>
            <p:cNvPr id="187"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rgbClr val="FFFFFF"/>
            </a:lnRef>
            <a:fillRef idx="0">
              <a:srgbClr val="FFFFFF"/>
            </a:fillRef>
            <a:effectRef idx="0">
              <a:srgbClr val="FFFFFF"/>
            </a:effectRef>
            <a:fontRef idx="minor"/>
          </p:style>
        </p:sp>
        <p:sp>
          <p:nvSpPr>
            <p:cNvPr id="188"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rgbClr val="FFFFFF"/>
            </a:lnRef>
            <a:fillRef idx="0">
              <a:srgbClr val="FFFFFF"/>
            </a:fillRef>
            <a:effectRef idx="0">
              <a:srgbClr val="FFFFFF"/>
            </a:effectRef>
            <a:fontRef idx="minor"/>
          </p:style>
        </p:sp>
        <p:sp>
          <p:nvSpPr>
            <p:cNvPr id="189"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rgbClr val="FFFFFF"/>
            </a:lnRef>
            <a:fillRef idx="0">
              <a:srgbClr val="FFFFFF"/>
            </a:fillRef>
            <a:effectRef idx="0">
              <a:srgbClr val="FFFFFF"/>
            </a:effectRef>
            <a:fontRef idx="minor"/>
          </p:style>
        </p:sp>
        <p:sp>
          <p:nvSpPr>
            <p:cNvPr id="190"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rgbClr val="FFFFFF"/>
            </a:lnRef>
            <a:fillRef idx="0">
              <a:srgbClr val="FFFFFF"/>
            </a:fillRef>
            <a:effectRef idx="0">
              <a:srgbClr val="FFFFFF"/>
            </a:effectRef>
            <a:fontRef idx="minor"/>
          </p:style>
        </p:sp>
      </p:grpSp>
      <p:sp>
        <p:nvSpPr>
          <p:cNvPr id="191"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rgbClr val="FFFFFF"/>
          </a:lnRef>
          <a:fillRef idx="0">
            <a:srgbClr val="FFFFFF"/>
          </a:fillRef>
          <a:effectRef idx="0">
            <a:srgbClr val="FFFFFF"/>
          </a:effectRef>
          <a:fontRef idx="minor"/>
        </p:style>
      </p:sp>
      <p:sp>
        <p:nvSpPr>
          <p:cNvPr id="192" name="object 14"/>
          <p:cNvSpPr/>
          <p:nvPr/>
        </p:nvSpPr>
        <p:spPr>
          <a:xfrm>
            <a:off x="752400" y="6486120"/>
            <a:ext cx="1773000" cy="32364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a:lnSpc>
                <a:spcPts val="1275"/>
              </a:lnSpc>
              <a:buNone/>
            </a:pPr>
            <a:r>
              <a:rPr lang="en-IN" sz="1100" b="0" strike="noStrike" spc="-1">
                <a:solidFill>
                  <a:srgbClr val="2D83C3"/>
                </a:solidFill>
                <a:latin typeface="Trebuchet MS" panose="020B0603020202020204"/>
                <a:ea typeface="DejaVu Sans"/>
              </a:rPr>
              <a:t>3/21/2024</a:t>
            </a:r>
            <a:r>
              <a:rPr lang="en-IN" sz="1100" b="0" strike="noStrike" spc="180">
                <a:solidFill>
                  <a:srgbClr val="2D83C3"/>
                </a:solidFill>
                <a:latin typeface="Trebuchet MS" panose="020B0603020202020204"/>
                <a:ea typeface="DejaVu Sans"/>
              </a:rPr>
              <a:t>  </a:t>
            </a:r>
            <a:r>
              <a:rPr lang="en-IN" sz="1100" b="1" strike="noStrike" spc="-1">
                <a:solidFill>
                  <a:srgbClr val="2D83C3"/>
                </a:solidFill>
                <a:latin typeface="Trebuchet MS" panose="020B0603020202020204"/>
                <a:ea typeface="DejaVu Sans"/>
              </a:rPr>
              <a:t>Annual</a:t>
            </a:r>
            <a:r>
              <a:rPr lang="en-IN" sz="1100" b="1" strike="noStrike" spc="-75">
                <a:solidFill>
                  <a:srgbClr val="2D83C3"/>
                </a:solidFill>
                <a:latin typeface="Trebuchet MS" panose="020B0603020202020204"/>
                <a:ea typeface="DejaVu Sans"/>
              </a:rPr>
              <a:t> </a:t>
            </a:r>
            <a:r>
              <a:rPr lang="en-IN" sz="1100" b="1" strike="noStrike" spc="-12">
                <a:solidFill>
                  <a:srgbClr val="2D83C3"/>
                </a:solidFill>
                <a:latin typeface="Trebuchet MS" panose="020B0603020202020204"/>
                <a:ea typeface="DejaVu Sans"/>
              </a:rPr>
              <a:t>Review</a:t>
            </a:r>
            <a:endParaRPr lang="en-IN" sz="1100" b="0" strike="noStrike" spc="-1">
              <a:latin typeface="Arial" panose="020B0604020202020204"/>
            </a:endParaRPr>
          </a:p>
        </p:txBody>
      </p:sp>
      <p:sp>
        <p:nvSpPr>
          <p:cNvPr id="193" name="object 15"/>
          <p:cNvSpPr/>
          <p:nvPr/>
        </p:nvSpPr>
        <p:spPr>
          <a:xfrm>
            <a:off x="7362720" y="447840"/>
            <a:ext cx="361080" cy="36108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rgbClr val="FFFFFF"/>
          </a:lnRef>
          <a:fillRef idx="0">
            <a:srgbClr val="FFFFFF"/>
          </a:fillRef>
          <a:effectRef idx="0">
            <a:srgbClr val="FFFFFF"/>
          </a:effectRef>
          <a:fontRef idx="minor"/>
        </p:style>
      </p:sp>
      <p:sp>
        <p:nvSpPr>
          <p:cNvPr id="194" name="object 16"/>
          <p:cNvSpPr/>
          <p:nvPr/>
        </p:nvSpPr>
        <p:spPr>
          <a:xfrm>
            <a:off x="11010960" y="5610240"/>
            <a:ext cx="646920" cy="64692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rgbClr val="FFFFFF"/>
          </a:lnRef>
          <a:fillRef idx="0">
            <a:srgbClr val="FFFFFF"/>
          </a:fillRef>
          <a:effectRef idx="0">
            <a:srgbClr val="FFFFFF"/>
          </a:effectRef>
          <a:fontRef idx="minor"/>
        </p:style>
      </p:sp>
      <p:pic>
        <p:nvPicPr>
          <p:cNvPr id="195" name="object 17"/>
          <p:cNvPicPr/>
          <p:nvPr/>
        </p:nvPicPr>
        <p:blipFill>
          <a:blip r:embed="rId1"/>
          <a:stretch>
            <a:fillRect/>
          </a:stretch>
        </p:blipFill>
        <p:spPr>
          <a:xfrm>
            <a:off x="10686960" y="6134040"/>
            <a:ext cx="246960" cy="246960"/>
          </a:xfrm>
          <a:prstGeom prst="rect">
            <a:avLst/>
          </a:prstGeom>
          <a:ln w="0">
            <a:noFill/>
          </a:ln>
        </p:spPr>
      </p:pic>
      <p:grpSp>
        <p:nvGrpSpPr>
          <p:cNvPr id="196" name="object 18"/>
          <p:cNvGrpSpPr/>
          <p:nvPr/>
        </p:nvGrpSpPr>
        <p:grpSpPr>
          <a:xfrm>
            <a:off x="47520" y="3819600"/>
            <a:ext cx="4123440" cy="3009240"/>
            <a:chOff x="47520" y="3819600"/>
            <a:chExt cx="4123440" cy="3009240"/>
          </a:xfrm>
        </p:grpSpPr>
        <p:pic>
          <p:nvPicPr>
            <p:cNvPr id="197" name="object 19"/>
            <p:cNvPicPr/>
            <p:nvPr/>
          </p:nvPicPr>
          <p:blipFill>
            <a:blip r:embed="rId2"/>
            <a:stretch>
              <a:fillRect/>
            </a:stretch>
          </p:blipFill>
          <p:spPr>
            <a:xfrm>
              <a:off x="466560" y="6410160"/>
              <a:ext cx="3704400" cy="294480"/>
            </a:xfrm>
            <a:prstGeom prst="rect">
              <a:avLst/>
            </a:prstGeom>
            <a:ln w="0">
              <a:noFill/>
            </a:ln>
          </p:spPr>
        </p:pic>
        <p:pic>
          <p:nvPicPr>
            <p:cNvPr id="198" name="object 20"/>
            <p:cNvPicPr/>
            <p:nvPr/>
          </p:nvPicPr>
          <p:blipFill>
            <a:blip r:embed="rId3"/>
            <a:stretch>
              <a:fillRect/>
            </a:stretch>
          </p:blipFill>
          <p:spPr>
            <a:xfrm>
              <a:off x="47520" y="3819600"/>
              <a:ext cx="1732680" cy="3009240"/>
            </a:xfrm>
            <a:prstGeom prst="rect">
              <a:avLst/>
            </a:prstGeom>
            <a:ln w="0">
              <a:noFill/>
            </a:ln>
          </p:spPr>
        </p:pic>
      </p:grpSp>
      <p:sp>
        <p:nvSpPr>
          <p:cNvPr id="199" name="PlaceHolder 1"/>
          <p:cNvSpPr>
            <a:spLocks noGrp="1"/>
          </p:cNvSpPr>
          <p:nvPr>
            <p:ph type="title"/>
          </p:nvPr>
        </p:nvSpPr>
        <p:spPr>
          <a:xfrm>
            <a:off x="558000" y="385560"/>
            <a:ext cx="9763560" cy="1218240"/>
          </a:xfrm>
          <a:prstGeom prst="rect">
            <a:avLst/>
          </a:prstGeom>
          <a:noFill/>
          <a:ln w="0">
            <a:noFill/>
          </a:ln>
        </p:spPr>
        <p:txBody>
          <a:bodyPr lIns="0" tIns="73440" rIns="0" bIns="0" anchor="t">
            <a:noAutofit/>
          </a:bodyPr>
          <a:p>
            <a:pPr marL="193675">
              <a:lnSpc>
                <a:spcPct val="100000"/>
              </a:lnSpc>
              <a:spcBef>
                <a:spcPts val="105"/>
              </a:spcBef>
              <a:buNone/>
            </a:pPr>
            <a:r>
              <a:rPr lang="en-IN" sz="4800" b="1" strike="noStrike" spc="-12">
                <a:solidFill>
                  <a:srgbClr val="000000"/>
                </a:solidFill>
                <a:latin typeface="Trebuchet MS" panose="020B0603020202020204"/>
              </a:rPr>
              <a:t>AGENDA</a:t>
            </a:r>
            <a:endParaRPr lang="en-IN" sz="4800" b="0" strike="noStrike" spc="-1">
              <a:latin typeface="Arial" panose="020B0604020202020204"/>
            </a:endParaRPr>
          </a:p>
        </p:txBody>
      </p:sp>
      <p:sp>
        <p:nvSpPr>
          <p:cNvPr id="200" name="PlaceHolder 2"/>
          <p:cNvSpPr>
            <a:spLocks noGrp="1"/>
          </p:cNvSpPr>
          <p:nvPr>
            <p:ph type="sldNum" idx="12"/>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201" name="Text Box 22"/>
          <p:cNvSpPr/>
          <p:nvPr/>
        </p:nvSpPr>
        <p:spPr>
          <a:xfrm>
            <a:off x="2782440" y="1447920"/>
            <a:ext cx="6558120" cy="486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marL="285750" indent="-285750">
              <a:lnSpc>
                <a:spcPct val="160000"/>
              </a:lnSpc>
              <a:buClr>
                <a:srgbClr val="000000"/>
              </a:buClr>
              <a:buFont typeface="Arial" panose="020B0604020202020204"/>
              <a:buChar char="•"/>
            </a:pPr>
            <a:r>
              <a:rPr lang="en-US" sz="2800" b="0" strike="noStrike" spc="-1">
                <a:solidFill>
                  <a:srgbClr val="000000"/>
                </a:solidFill>
                <a:latin typeface="Arial" panose="020B0604020202020204"/>
                <a:ea typeface="DejaVu Sans"/>
              </a:rPr>
              <a:t>Introduction and Overview</a:t>
            </a:r>
            <a:endParaRPr lang="en-IN" sz="2800" b="0" strike="noStrike" spc="-1">
              <a:latin typeface="Arial" panose="020B0604020202020204"/>
            </a:endParaRPr>
          </a:p>
          <a:p>
            <a:pPr marL="285750" indent="-285750">
              <a:lnSpc>
                <a:spcPct val="160000"/>
              </a:lnSpc>
              <a:buClr>
                <a:srgbClr val="000000"/>
              </a:buClr>
              <a:buFont typeface="Arial" panose="020B0604020202020204"/>
              <a:buChar char="•"/>
            </a:pPr>
            <a:r>
              <a:rPr lang="en-US" sz="2800" b="0" strike="noStrike" spc="-1">
                <a:solidFill>
                  <a:srgbClr val="000000"/>
                </a:solidFill>
                <a:latin typeface="Arial" panose="020B0604020202020204"/>
                <a:ea typeface="DejaVu Sans"/>
              </a:rPr>
              <a:t>Project Scope and Requirement</a:t>
            </a:r>
            <a:r>
              <a:rPr lang="en-GB" sz="2800" b="0" strike="noStrike" spc="-1">
                <a:solidFill>
                  <a:srgbClr val="000000"/>
                </a:solidFill>
                <a:latin typeface="Arial" panose="020B0604020202020204"/>
                <a:ea typeface="DejaVu Sans"/>
              </a:rPr>
              <a:t>	</a:t>
            </a:r>
            <a:endParaRPr lang="en-IN" sz="2800" b="0" strike="noStrike" spc="-1">
              <a:latin typeface="Arial" panose="020B0604020202020204"/>
            </a:endParaRPr>
          </a:p>
          <a:p>
            <a:pPr marL="285750" indent="-285750">
              <a:lnSpc>
                <a:spcPct val="160000"/>
              </a:lnSpc>
              <a:buClr>
                <a:srgbClr val="000000"/>
              </a:buClr>
              <a:buFont typeface="Arial" panose="020B0604020202020204"/>
              <a:buChar char="•"/>
            </a:pPr>
            <a:r>
              <a:rPr lang="en-GB" sz="2800" b="0" strike="noStrike" spc="-1">
                <a:solidFill>
                  <a:srgbClr val="000000"/>
                </a:solidFill>
                <a:latin typeface="Arial" panose="020B0604020202020204"/>
                <a:ea typeface="DejaVu Sans"/>
              </a:rPr>
              <a:t>Data Collection and Preprocessing</a:t>
            </a:r>
            <a:endParaRPr lang="en-IN" sz="2800" b="0" strike="noStrike" spc="-1">
              <a:latin typeface="Arial" panose="020B0604020202020204"/>
            </a:endParaRPr>
          </a:p>
          <a:p>
            <a:pPr marL="285750" indent="-285750">
              <a:lnSpc>
                <a:spcPct val="160000"/>
              </a:lnSpc>
              <a:buClr>
                <a:srgbClr val="000000"/>
              </a:buClr>
              <a:buFont typeface="Arial" panose="020B0604020202020204"/>
              <a:buChar char="•"/>
            </a:pPr>
            <a:r>
              <a:rPr lang="en-GB" sz="2800" b="0" strike="noStrike" spc="-1">
                <a:solidFill>
                  <a:srgbClr val="000000"/>
                </a:solidFill>
                <a:latin typeface="Arial" panose="020B0604020202020204"/>
                <a:ea typeface="DejaVu Sans"/>
              </a:rPr>
              <a:t>Model Selection and Development</a:t>
            </a:r>
            <a:endParaRPr lang="en-IN" sz="2800" b="0" strike="noStrike" spc="-1">
              <a:latin typeface="Arial" panose="020B0604020202020204"/>
            </a:endParaRPr>
          </a:p>
          <a:p>
            <a:pPr marL="285750" indent="-285750">
              <a:lnSpc>
                <a:spcPct val="160000"/>
              </a:lnSpc>
              <a:buClr>
                <a:srgbClr val="000000"/>
              </a:buClr>
              <a:buFont typeface="Arial" panose="020B0604020202020204"/>
              <a:buChar char="•"/>
            </a:pPr>
            <a:r>
              <a:rPr lang="en-GB" sz="2800" b="0" strike="noStrike" spc="-1">
                <a:solidFill>
                  <a:srgbClr val="000000"/>
                </a:solidFill>
                <a:latin typeface="Arial" panose="020B0604020202020204"/>
                <a:ea typeface="DejaVu Sans"/>
              </a:rPr>
              <a:t>Integration and Deployment</a:t>
            </a:r>
            <a:endParaRPr lang="en-IN" sz="2800" b="0" strike="noStrike" spc="-1">
              <a:latin typeface="Arial" panose="020B0604020202020204"/>
            </a:endParaRPr>
          </a:p>
          <a:p>
            <a:pPr marL="285750" indent="-285750">
              <a:lnSpc>
                <a:spcPct val="160000"/>
              </a:lnSpc>
              <a:buClr>
                <a:srgbClr val="000000"/>
              </a:buClr>
              <a:buFont typeface="Arial" panose="020B0604020202020204"/>
              <a:buChar char="•"/>
            </a:pPr>
            <a:r>
              <a:rPr lang="en-GB" sz="2800" b="0" strike="noStrike" spc="-1">
                <a:solidFill>
                  <a:srgbClr val="000000"/>
                </a:solidFill>
                <a:latin typeface="Arial" panose="020B0604020202020204"/>
                <a:ea typeface="DejaVu Sans"/>
              </a:rPr>
              <a:t>Testing and Evaluation</a:t>
            </a:r>
            <a:endParaRPr lang="en-IN" sz="2800" b="0" strike="noStrike" spc="-1">
              <a:latin typeface="Arial" panose="020B0604020202020204"/>
            </a:endParaRPr>
          </a:p>
          <a:p>
            <a:pPr marL="285750" indent="-285750">
              <a:lnSpc>
                <a:spcPct val="160000"/>
              </a:lnSpc>
              <a:buClr>
                <a:srgbClr val="000000"/>
              </a:buClr>
              <a:buFont typeface="Arial" panose="020B0604020202020204"/>
              <a:buChar char="•"/>
            </a:pPr>
            <a:r>
              <a:rPr lang="en-GB" sz="2800" b="0" strike="noStrike" spc="-1">
                <a:solidFill>
                  <a:srgbClr val="000000"/>
                </a:solidFill>
                <a:latin typeface="Arial" panose="020B0604020202020204"/>
                <a:ea typeface="DejaVu Sans"/>
              </a:rPr>
              <a:t>Documentation and User Support</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object 2"/>
          <p:cNvGrpSpPr/>
          <p:nvPr/>
        </p:nvGrpSpPr>
        <p:grpSpPr>
          <a:xfrm>
            <a:off x="7991640" y="2933640"/>
            <a:ext cx="2761560" cy="3256920"/>
            <a:chOff x="7991640" y="2933640"/>
            <a:chExt cx="2761560" cy="3256920"/>
          </a:xfrm>
        </p:grpSpPr>
        <p:sp>
          <p:nvSpPr>
            <p:cNvPr id="203"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rgbClr val="FFFFFF"/>
            </a:lnRef>
            <a:fillRef idx="0">
              <a:srgbClr val="FFFFFF"/>
            </a:fillRef>
            <a:effectRef idx="0">
              <a:srgbClr val="FFFFFF"/>
            </a:effectRef>
            <a:fontRef idx="minor"/>
          </p:style>
        </p:sp>
        <p:sp>
          <p:nvSpPr>
            <p:cNvPr id="204"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rgbClr val="FFFFFF"/>
            </a:lnRef>
            <a:fillRef idx="0">
              <a:srgbClr val="FFFFFF"/>
            </a:fillRef>
            <a:effectRef idx="0">
              <a:srgbClr val="FFFFFF"/>
            </a:effectRef>
            <a:fontRef idx="minor"/>
          </p:style>
        </p:sp>
        <p:pic>
          <p:nvPicPr>
            <p:cNvPr id="205" name="object 5"/>
            <p:cNvPicPr/>
            <p:nvPr/>
          </p:nvPicPr>
          <p:blipFill>
            <a:blip r:embed="rId1"/>
            <a:stretch>
              <a:fillRect/>
            </a:stretch>
          </p:blipFill>
          <p:spPr>
            <a:xfrm>
              <a:off x="7991640" y="2933640"/>
              <a:ext cx="2761560" cy="3256920"/>
            </a:xfrm>
            <a:prstGeom prst="rect">
              <a:avLst/>
            </a:prstGeom>
            <a:ln w="0">
              <a:noFill/>
            </a:ln>
          </p:spPr>
        </p:pic>
      </p:grpSp>
      <p:sp>
        <p:nvSpPr>
          <p:cNvPr id="206" name="PlaceHolder 1"/>
          <p:cNvSpPr>
            <a:spLocks noGrp="1"/>
          </p:cNvSpPr>
          <p:nvPr>
            <p:ph type="title"/>
          </p:nvPr>
        </p:nvSpPr>
        <p:spPr>
          <a:xfrm>
            <a:off x="834120" y="574920"/>
            <a:ext cx="8525520" cy="1311120"/>
          </a:xfrm>
          <a:prstGeom prst="rect">
            <a:avLst/>
          </a:prstGeom>
          <a:noFill/>
          <a:ln w="0">
            <a:noFill/>
          </a:ln>
        </p:spPr>
        <p:txBody>
          <a:bodyPr lIns="0" tIns="16560" rIns="0" bIns="0" anchor="t">
            <a:noAutofit/>
          </a:bodyPr>
          <a:p>
            <a:pPr marL="12700">
              <a:lnSpc>
                <a:spcPct val="100000"/>
              </a:lnSpc>
              <a:spcBef>
                <a:spcPts val="130"/>
              </a:spcBef>
              <a:buNone/>
              <a:tabLst>
                <a:tab pos="2727960" algn="l"/>
              </a:tabLst>
            </a:pPr>
            <a:r>
              <a:rPr lang="en-IN" sz="4250" b="1" strike="noStrike" spc="-12">
                <a:solidFill>
                  <a:srgbClr val="000000"/>
                </a:solidFill>
                <a:latin typeface="Trebuchet MS" panose="020B0603020202020204"/>
              </a:rPr>
              <a:t>PROBLEM</a:t>
            </a:r>
            <a:r>
              <a:rPr lang="en-IN" sz="4250" b="1" strike="noStrike" spc="-1">
                <a:solidFill>
                  <a:srgbClr val="000000"/>
                </a:solidFill>
                <a:latin typeface="Trebuchet MS" panose="020B0603020202020204"/>
              </a:rPr>
              <a:t> </a:t>
            </a:r>
            <a:r>
              <a:rPr lang="en-IN" sz="4250" b="1" strike="noStrike" spc="-75">
                <a:solidFill>
                  <a:srgbClr val="000000"/>
                </a:solidFill>
                <a:latin typeface="Trebuchet MS" panose="020B0603020202020204"/>
              </a:rPr>
              <a:t>STATEMENT</a:t>
            </a:r>
            <a:endParaRPr lang="en-IN" sz="4250" b="0" strike="noStrike" spc="-1">
              <a:latin typeface="Arial" panose="020B0604020202020204"/>
            </a:endParaRPr>
          </a:p>
        </p:txBody>
      </p:sp>
      <p:pic>
        <p:nvPicPr>
          <p:cNvPr id="207" name="object 8"/>
          <p:cNvPicPr/>
          <p:nvPr/>
        </p:nvPicPr>
        <p:blipFill>
          <a:blip r:embed="rId2"/>
          <a:stretch>
            <a:fillRect/>
          </a:stretch>
        </p:blipFill>
        <p:spPr>
          <a:xfrm>
            <a:off x="676440" y="6467400"/>
            <a:ext cx="2142360" cy="199440"/>
          </a:xfrm>
          <a:prstGeom prst="rect">
            <a:avLst/>
          </a:prstGeom>
          <a:ln w="0">
            <a:noFill/>
          </a:ln>
        </p:spPr>
      </p:pic>
      <p:sp>
        <p:nvSpPr>
          <p:cNvPr id="208" name="PlaceHolder 2"/>
          <p:cNvSpPr>
            <a:spLocks noGrp="1"/>
          </p:cNvSpPr>
          <p:nvPr>
            <p:ph type="sldNum" idx="13"/>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209" name="Text Box 10"/>
          <p:cNvSpPr/>
          <p:nvPr/>
        </p:nvSpPr>
        <p:spPr>
          <a:xfrm>
            <a:off x="859320" y="1509480"/>
            <a:ext cx="7748280" cy="46724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0" strike="noStrike" spc="-1">
                <a:solidFill>
                  <a:srgbClr val="000000"/>
                </a:solidFill>
                <a:latin typeface="Arial" panose="020B0604020202020204"/>
                <a:ea typeface="DejaVu Sans"/>
              </a:rPr>
              <a:t>The objective of this project is to develop a robust and efficient next word predictor that accurately anticipates the next word or phrase based on user input. The predictor should seamlessly integrate into existing text-based applications and provide real-time suggestions to enhance user typing experience.</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a:p>
            <a:pPr>
              <a:lnSpc>
                <a:spcPct val="100000"/>
              </a:lnSpc>
              <a:buNone/>
            </a:pPr>
            <a:r>
              <a:rPr lang="en-GB" sz="2800" b="1" strike="noStrike" spc="-1">
                <a:solidFill>
                  <a:srgbClr val="000000"/>
                </a:solidFill>
                <a:latin typeface="Arial" panose="020B0604020202020204"/>
                <a:ea typeface="DejaVu Sans"/>
              </a:rPr>
              <a:t>Key Challenges</a:t>
            </a:r>
            <a:endParaRPr lang="en-IN" sz="2800" b="0" strike="noStrike" spc="-1">
              <a:latin typeface="Arial" panose="020B0604020202020204"/>
            </a:endParaRPr>
          </a:p>
          <a:p>
            <a:pPr>
              <a:lnSpc>
                <a:spcPct val="100000"/>
              </a:lnSpc>
              <a:buNone/>
            </a:pPr>
            <a:endParaRPr lang="en-IN" sz="2800" b="0" strike="noStrike" spc="-1">
              <a:latin typeface="Arial" panose="020B0604020202020204"/>
            </a:endParaRPr>
          </a:p>
          <a:p>
            <a:pPr marL="285750" indent="-285750">
              <a:lnSpc>
                <a:spcPct val="100000"/>
              </a:lnSpc>
              <a:buClr>
                <a:srgbClr val="000000"/>
              </a:buClr>
              <a:buFont typeface="Arial" panose="020B0604020202020204"/>
              <a:buChar char="•"/>
            </a:pPr>
            <a:r>
              <a:rPr lang="en-GB" sz="1800" b="0" strike="noStrike" spc="-1">
                <a:solidFill>
                  <a:srgbClr val="000000"/>
                </a:solidFill>
                <a:latin typeface="Arial" panose="020B0604020202020204"/>
                <a:ea typeface="DejaVu Sans"/>
              </a:rPr>
              <a:t>Data Collection and Preprocessing</a:t>
            </a:r>
            <a:endParaRPr lang="en-IN" sz="1800" b="0" strike="noStrike" spc="-1">
              <a:latin typeface="Arial" panose="020B0604020202020204"/>
            </a:endParaRPr>
          </a:p>
          <a:p>
            <a:pPr marL="285750" indent="-285750">
              <a:lnSpc>
                <a:spcPct val="140000"/>
              </a:lnSpc>
              <a:buClr>
                <a:srgbClr val="000000"/>
              </a:buClr>
              <a:buFont typeface="Arial" panose="020B0604020202020204"/>
              <a:buChar char="•"/>
            </a:pPr>
            <a:r>
              <a:rPr lang="en-GB" sz="1800" b="0" strike="noStrike" spc="-1">
                <a:solidFill>
                  <a:srgbClr val="000000"/>
                </a:solidFill>
                <a:latin typeface="Arial" panose="020B0604020202020204"/>
                <a:ea typeface="DejaVu Sans"/>
              </a:rPr>
              <a:t>Model Selection and Training</a:t>
            </a:r>
            <a:endParaRPr lang="en-IN" sz="1800" b="0" strike="noStrike" spc="-1">
              <a:latin typeface="Arial" panose="020B0604020202020204"/>
            </a:endParaRPr>
          </a:p>
          <a:p>
            <a:pPr marL="285750" indent="-285750">
              <a:lnSpc>
                <a:spcPct val="140000"/>
              </a:lnSpc>
              <a:buClr>
                <a:srgbClr val="000000"/>
              </a:buClr>
              <a:buFont typeface="Arial" panose="020B0604020202020204"/>
              <a:buChar char="•"/>
            </a:pPr>
            <a:r>
              <a:rPr lang="en-GB" sz="1800" b="0" strike="noStrike" spc="-1">
                <a:solidFill>
                  <a:srgbClr val="000000"/>
                </a:solidFill>
                <a:latin typeface="Arial" panose="020B0604020202020204"/>
                <a:ea typeface="DejaVu Sans"/>
              </a:rPr>
              <a:t>Real-time Performance</a:t>
            </a:r>
            <a:endParaRPr lang="en-IN" sz="1800" b="0" strike="noStrike" spc="-1">
              <a:latin typeface="Arial" panose="020B0604020202020204"/>
            </a:endParaRPr>
          </a:p>
          <a:p>
            <a:pPr marL="285750" indent="-285750">
              <a:lnSpc>
                <a:spcPct val="140000"/>
              </a:lnSpc>
              <a:buClr>
                <a:srgbClr val="000000"/>
              </a:buClr>
              <a:buFont typeface="Arial" panose="020B0604020202020204"/>
              <a:buChar char="•"/>
            </a:pPr>
            <a:r>
              <a:rPr lang="en-GB" sz="1800" b="0" strike="noStrike" spc="-1">
                <a:solidFill>
                  <a:srgbClr val="000000"/>
                </a:solidFill>
                <a:latin typeface="Arial" panose="020B0604020202020204"/>
                <a:ea typeface="DejaVu Sans"/>
              </a:rPr>
              <a:t>Out-of-Vocabulary Handling</a:t>
            </a:r>
            <a:endParaRPr lang="en-IN" sz="1800" b="0" strike="noStrike" spc="-1">
              <a:latin typeface="Arial" panose="020B0604020202020204"/>
            </a:endParaRPr>
          </a:p>
          <a:p>
            <a:pPr marL="285750" indent="-285750">
              <a:lnSpc>
                <a:spcPct val="140000"/>
              </a:lnSpc>
              <a:buClr>
                <a:srgbClr val="000000"/>
              </a:buClr>
              <a:buFont typeface="Arial" panose="020B0604020202020204"/>
              <a:buChar char="•"/>
            </a:pPr>
            <a:r>
              <a:rPr lang="en-GB" sz="1800" b="0" strike="noStrike" spc="-1">
                <a:solidFill>
                  <a:srgbClr val="000000"/>
                </a:solidFill>
                <a:latin typeface="Arial" panose="020B0604020202020204"/>
                <a:ea typeface="DejaVu Sans"/>
              </a:rPr>
              <a:t>User Engagement and Feedback</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 name="object 2"/>
          <p:cNvGrpSpPr/>
          <p:nvPr/>
        </p:nvGrpSpPr>
        <p:grpSpPr>
          <a:xfrm>
            <a:off x="8658360" y="2647800"/>
            <a:ext cx="3533040" cy="3809160"/>
            <a:chOff x="8658360" y="2647800"/>
            <a:chExt cx="3533040" cy="3809160"/>
          </a:xfrm>
        </p:grpSpPr>
        <p:sp>
          <p:nvSpPr>
            <p:cNvPr id="211"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rgbClr val="FFFFFF"/>
            </a:lnRef>
            <a:fillRef idx="0">
              <a:srgbClr val="FFFFFF"/>
            </a:fillRef>
            <a:effectRef idx="0">
              <a:srgbClr val="FFFFFF"/>
            </a:effectRef>
            <a:fontRef idx="minor"/>
          </p:style>
        </p:sp>
        <p:sp>
          <p:nvSpPr>
            <p:cNvPr id="212"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rgbClr val="FFFFFF"/>
            </a:lnRef>
            <a:fillRef idx="0">
              <a:srgbClr val="FFFFFF"/>
            </a:fillRef>
            <a:effectRef idx="0">
              <a:srgbClr val="FFFFFF"/>
            </a:effectRef>
            <a:fontRef idx="minor"/>
          </p:style>
        </p:sp>
        <p:pic>
          <p:nvPicPr>
            <p:cNvPr id="213" name="object 5"/>
            <p:cNvPicPr/>
            <p:nvPr/>
          </p:nvPicPr>
          <p:blipFill>
            <a:blip r:embed="rId1"/>
            <a:stretch>
              <a:fillRect/>
            </a:stretch>
          </p:blipFill>
          <p:spPr>
            <a:xfrm>
              <a:off x="8658360" y="2647800"/>
              <a:ext cx="3533040" cy="3809160"/>
            </a:xfrm>
            <a:prstGeom prst="rect">
              <a:avLst/>
            </a:prstGeom>
            <a:ln w="0">
              <a:noFill/>
            </a:ln>
          </p:spPr>
        </p:pic>
      </p:grpSp>
      <p:sp>
        <p:nvSpPr>
          <p:cNvPr id="214" name="PlaceHolder 1"/>
          <p:cNvSpPr>
            <a:spLocks noGrp="1"/>
          </p:cNvSpPr>
          <p:nvPr>
            <p:ph type="title"/>
          </p:nvPr>
        </p:nvSpPr>
        <p:spPr>
          <a:xfrm>
            <a:off x="711360" y="848520"/>
            <a:ext cx="8639640" cy="1311120"/>
          </a:xfrm>
          <a:prstGeom prst="rect">
            <a:avLst/>
          </a:prstGeom>
          <a:noFill/>
          <a:ln w="0">
            <a:noFill/>
          </a:ln>
        </p:spPr>
        <p:txBody>
          <a:bodyPr lIns="0" tIns="16560" rIns="0" bIns="0" anchor="t">
            <a:noAutofit/>
          </a:bodyPr>
          <a:p>
            <a:pPr marL="12700">
              <a:lnSpc>
                <a:spcPct val="100000"/>
              </a:lnSpc>
              <a:spcBef>
                <a:spcPts val="130"/>
              </a:spcBef>
              <a:buNone/>
              <a:tabLst>
                <a:tab pos="2642870" algn="l"/>
              </a:tabLst>
            </a:pPr>
            <a:r>
              <a:rPr lang="en-IN" sz="4250" b="1" strike="noStrike" spc="-12">
                <a:solidFill>
                  <a:srgbClr val="000000"/>
                </a:solidFill>
                <a:latin typeface="Trebuchet MS" panose="020B0603020202020204"/>
              </a:rPr>
              <a:t>PROJECT</a:t>
            </a:r>
            <a:r>
              <a:rPr lang="en-IN" sz="4250" b="1" strike="noStrike" spc="-1">
                <a:solidFill>
                  <a:srgbClr val="000000"/>
                </a:solidFill>
                <a:latin typeface="Trebuchet MS" panose="020B0603020202020204"/>
              </a:rPr>
              <a:t> </a:t>
            </a:r>
            <a:r>
              <a:rPr lang="en-IN" sz="4250" b="1" strike="noStrike" spc="-12">
                <a:solidFill>
                  <a:srgbClr val="000000"/>
                </a:solidFill>
                <a:latin typeface="Trebuchet MS" panose="020B0603020202020204"/>
              </a:rPr>
              <a:t>OVERVIEW</a:t>
            </a:r>
            <a:endParaRPr lang="en-IN" sz="4250" b="0" strike="noStrike" spc="-1">
              <a:latin typeface="Arial" panose="020B0604020202020204"/>
            </a:endParaRPr>
          </a:p>
        </p:txBody>
      </p:sp>
      <p:pic>
        <p:nvPicPr>
          <p:cNvPr id="215" name="object 8"/>
          <p:cNvPicPr/>
          <p:nvPr/>
        </p:nvPicPr>
        <p:blipFill>
          <a:blip r:embed="rId2"/>
          <a:stretch>
            <a:fillRect/>
          </a:stretch>
        </p:blipFill>
        <p:spPr>
          <a:xfrm>
            <a:off x="676440" y="6467400"/>
            <a:ext cx="2142360" cy="199440"/>
          </a:xfrm>
          <a:prstGeom prst="rect">
            <a:avLst/>
          </a:prstGeom>
          <a:ln w="0">
            <a:noFill/>
          </a:ln>
        </p:spPr>
      </p:pic>
      <p:sp>
        <p:nvSpPr>
          <p:cNvPr id="216" name="PlaceHolder 2"/>
          <p:cNvSpPr>
            <a:spLocks noGrp="1"/>
          </p:cNvSpPr>
          <p:nvPr>
            <p:ph type="sldNum" idx="14"/>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217" name="Text Box 10"/>
          <p:cNvSpPr/>
          <p:nvPr/>
        </p:nvSpPr>
        <p:spPr>
          <a:xfrm>
            <a:off x="711360" y="1800720"/>
            <a:ext cx="8203320" cy="47833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0" strike="noStrike" spc="-1">
                <a:solidFill>
                  <a:srgbClr val="000000"/>
                </a:solidFill>
                <a:latin typeface="Arial" panose="020B0604020202020204"/>
                <a:ea typeface="DejaVu Sans"/>
              </a:rPr>
              <a:t>Next Word Predictor aims to revolutionize text input experiences by accurately predicting the next word or phrase a user intends to type. Leveraging advanced natural language processing (NLP) techniques and machine learning algorithms, the project seeks to enhance typing efficiency, reduce cognitive load, and facilitate faster communication across various text-based applications.</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a:p>
            <a:pPr>
              <a:lnSpc>
                <a:spcPct val="100000"/>
              </a:lnSpc>
              <a:buNone/>
            </a:pPr>
            <a:r>
              <a:rPr lang="en-US" sz="2800" b="1" strike="noStrike" spc="-1">
                <a:solidFill>
                  <a:srgbClr val="000000"/>
                </a:solidFill>
                <a:latin typeface="Arial" panose="020B0604020202020204"/>
                <a:ea typeface="DejaVu Sans"/>
              </a:rPr>
              <a:t> </a:t>
            </a:r>
            <a:r>
              <a:rPr lang="en-US" sz="2800" b="1" strike="noStrike" spc="-1">
                <a:solidFill>
                  <a:srgbClr val="000000"/>
                </a:solidFill>
                <a:latin typeface="Arial" panose="020B0604020202020204"/>
                <a:ea typeface="DejaVu Sans"/>
              </a:rPr>
              <a:t>Objectives:</a:t>
            </a:r>
            <a:endParaRPr lang="en-IN" sz="2800" b="0" strike="noStrike" spc="-1">
              <a:latin typeface="Arial" panose="020B0604020202020204"/>
            </a:endParaRPr>
          </a:p>
          <a:p>
            <a:pPr>
              <a:lnSpc>
                <a:spcPct val="100000"/>
              </a:lnSpc>
              <a:buNone/>
            </a:pPr>
            <a:endParaRPr lang="en-IN" sz="2800" b="0" strike="noStrike" spc="-1">
              <a:latin typeface="Arial" panose="020B0604020202020204"/>
            </a:endParaRPr>
          </a:p>
          <a:p>
            <a:pPr>
              <a:lnSpc>
                <a:spcPct val="100000"/>
              </a:lnSpc>
              <a:buNone/>
            </a:pPr>
            <a:r>
              <a:rPr lang="en-GB" sz="1800" b="0" strike="noStrike" spc="-1">
                <a:solidFill>
                  <a:srgbClr val="000000"/>
                </a:solidFill>
                <a:latin typeface="Arial" panose="020B0604020202020204"/>
                <a:ea typeface="DejaVu Sans"/>
              </a:rPr>
              <a:t>1.</a:t>
            </a:r>
            <a:r>
              <a:rPr lang="en-US" sz="1800" b="0" strike="noStrike" spc="-1">
                <a:solidFill>
                  <a:srgbClr val="000000"/>
                </a:solidFill>
                <a:latin typeface="Arial" panose="020B0604020202020204"/>
                <a:ea typeface="DejaVu Sans"/>
              </a:rPr>
              <a:t>Develop a robust next word prediction system capable of accurately </a:t>
            </a:r>
            <a:r>
              <a:rPr lang="en-GB" sz="1800" b="0" strike="noStrike" spc="-1">
                <a:solidFill>
                  <a:srgbClr val="000000"/>
                </a:solidFill>
                <a:latin typeface="Arial" panose="020B0604020202020204"/>
                <a:ea typeface="DejaVu Sans"/>
              </a:rPr>
              <a:t>   </a:t>
            </a:r>
            <a:r>
              <a:rPr lang="en-US" sz="1800" b="0" strike="noStrike" spc="-1">
                <a:solidFill>
                  <a:srgbClr val="000000"/>
                </a:solidFill>
                <a:latin typeface="Arial" panose="020B0604020202020204"/>
                <a:ea typeface="DejaVu Sans"/>
              </a:rPr>
              <a:t>anticipating the next word or phrase based on user input.</a:t>
            </a:r>
            <a:endParaRPr lang="en-IN" sz="1800" b="0" strike="noStrike" spc="-1">
              <a:latin typeface="Arial" panose="020B0604020202020204"/>
            </a:endParaRPr>
          </a:p>
          <a:p>
            <a:pPr>
              <a:lnSpc>
                <a:spcPct val="100000"/>
              </a:lnSpc>
              <a:buNone/>
            </a:pPr>
            <a:r>
              <a:rPr lang="en-GB" sz="1800" b="0" strike="noStrike" spc="-1">
                <a:solidFill>
                  <a:srgbClr val="000000"/>
                </a:solidFill>
                <a:latin typeface="Arial" panose="020B0604020202020204"/>
                <a:ea typeface="DejaVu Sans"/>
              </a:rPr>
              <a:t>2.</a:t>
            </a:r>
            <a:r>
              <a:rPr lang="en-US" sz="1800" b="0" strike="noStrike" spc="-1">
                <a:solidFill>
                  <a:srgbClr val="000000"/>
                </a:solidFill>
                <a:latin typeface="Arial" panose="020B0604020202020204"/>
                <a:ea typeface="DejaVu Sans"/>
              </a:rPr>
              <a:t>Optimize prediction models for real-time performance and efficient resource </a:t>
            </a:r>
            <a:r>
              <a:rPr lang="en-GB" sz="1800" b="0" strike="noStrike" spc="-1">
                <a:solidFill>
                  <a:srgbClr val="000000"/>
                </a:solidFill>
                <a:latin typeface="Arial" panose="020B0604020202020204"/>
                <a:ea typeface="DejaVu Sans"/>
              </a:rPr>
              <a:t>        </a:t>
            </a:r>
            <a:r>
              <a:rPr lang="en-US" sz="1800" b="0" strike="noStrike" spc="-1">
                <a:solidFill>
                  <a:srgbClr val="000000"/>
                </a:solidFill>
                <a:latin typeface="Arial" panose="020B0604020202020204"/>
                <a:ea typeface="DejaVu Sans"/>
              </a:rPr>
              <a:t>utilization across different platforms (e.g., mobile devices, web browsers).</a:t>
            </a:r>
            <a:endParaRPr lang="en-IN" sz="1800" b="0" strike="noStrike" spc="-1">
              <a:latin typeface="Arial" panose="020B0604020202020204"/>
            </a:endParaRPr>
          </a:p>
          <a:p>
            <a:pPr>
              <a:lnSpc>
                <a:spcPct val="100000"/>
              </a:lnSpc>
              <a:buNone/>
            </a:pPr>
            <a:r>
              <a:rPr lang="en-GB" sz="1800" b="0" strike="noStrike" spc="-1">
                <a:solidFill>
                  <a:srgbClr val="000000"/>
                </a:solidFill>
                <a:latin typeface="Arial" panose="020B0604020202020204"/>
                <a:ea typeface="DejaVu Sans"/>
              </a:rPr>
              <a:t>3.</a:t>
            </a:r>
            <a:r>
              <a:rPr lang="en-US" sz="1800" b="0" strike="noStrike" spc="-1">
                <a:solidFill>
                  <a:srgbClr val="000000"/>
                </a:solidFill>
                <a:latin typeface="Arial" panose="020B0604020202020204"/>
                <a:ea typeface="DejaVu Sans"/>
              </a:rPr>
              <a:t>Implement strategies for handling out-of-vocabulary words and continuously improving prediction accuracy through user feedback and data-driven approaches.</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object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rgbClr val="FFFFFF"/>
          </a:lnRef>
          <a:fillRef idx="0">
            <a:srgbClr val="FFFFFF"/>
          </a:fillRef>
          <a:effectRef idx="0">
            <a:srgbClr val="FFFFFF"/>
          </a:effectRef>
          <a:fontRef idx="minor"/>
        </p:style>
      </p:sp>
      <p:sp>
        <p:nvSpPr>
          <p:cNvPr id="219"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rgbClr val="FFFFFF"/>
          </a:lnRef>
          <a:fillRef idx="0">
            <a:srgbClr val="FFFFFF"/>
          </a:fillRef>
          <a:effectRef idx="0">
            <a:srgbClr val="FFFFFF"/>
          </a:effectRef>
          <a:fontRef idx="minor"/>
        </p:style>
      </p:sp>
      <p:sp>
        <p:nvSpPr>
          <p:cNvPr id="220" name="PlaceHolder 1"/>
          <p:cNvSpPr>
            <a:spLocks noGrp="1"/>
          </p:cNvSpPr>
          <p:nvPr>
            <p:ph type="title"/>
          </p:nvPr>
        </p:nvSpPr>
        <p:spPr>
          <a:xfrm>
            <a:off x="558000" y="385560"/>
            <a:ext cx="9763560" cy="1667520"/>
          </a:xfrm>
          <a:prstGeom prst="rect">
            <a:avLst/>
          </a:prstGeom>
          <a:noFill/>
          <a:ln w="0">
            <a:noFill/>
          </a:ln>
        </p:spPr>
        <p:txBody>
          <a:bodyPr lIns="0" tIns="522720" rIns="0" bIns="0" anchor="t">
            <a:noAutofit/>
          </a:bodyPr>
          <a:p>
            <a:pPr marL="153670">
              <a:lnSpc>
                <a:spcPct val="100000"/>
              </a:lnSpc>
              <a:spcBef>
                <a:spcPts val="130"/>
              </a:spcBef>
              <a:buNone/>
            </a:pPr>
            <a:r>
              <a:rPr lang="en-IN" sz="3200" b="1" strike="noStrike" spc="-1">
                <a:solidFill>
                  <a:srgbClr val="000000"/>
                </a:solidFill>
                <a:latin typeface="Trebuchet MS" panose="020B0603020202020204"/>
              </a:rPr>
              <a:t>WHO</a:t>
            </a:r>
            <a:r>
              <a:rPr lang="en-IN" sz="3200" b="1" strike="noStrike" spc="-245">
                <a:solidFill>
                  <a:srgbClr val="000000"/>
                </a:solidFill>
                <a:latin typeface="Trebuchet MS" panose="020B0603020202020204"/>
              </a:rPr>
              <a:t> </a:t>
            </a:r>
            <a:r>
              <a:rPr lang="en-IN" sz="3200" b="1" strike="noStrike" spc="-1">
                <a:solidFill>
                  <a:srgbClr val="000000"/>
                </a:solidFill>
                <a:latin typeface="Trebuchet MS" panose="020B0603020202020204"/>
              </a:rPr>
              <a:t>ARE</a:t>
            </a:r>
            <a:r>
              <a:rPr lang="en-IN" sz="3200" b="1" strike="noStrike" spc="-72">
                <a:solidFill>
                  <a:srgbClr val="000000"/>
                </a:solidFill>
                <a:latin typeface="Trebuchet MS" panose="020B0603020202020204"/>
              </a:rPr>
              <a:t> </a:t>
            </a:r>
            <a:r>
              <a:rPr lang="en-IN" sz="3200" b="1" strike="noStrike" spc="-1">
                <a:solidFill>
                  <a:srgbClr val="000000"/>
                </a:solidFill>
                <a:latin typeface="Trebuchet MS" panose="020B0603020202020204"/>
              </a:rPr>
              <a:t>THE</a:t>
            </a:r>
            <a:r>
              <a:rPr lang="en-IN" sz="3200" b="1" strike="noStrike" spc="-55">
                <a:solidFill>
                  <a:srgbClr val="000000"/>
                </a:solidFill>
                <a:latin typeface="Trebuchet MS" panose="020B0603020202020204"/>
              </a:rPr>
              <a:t> </a:t>
            </a:r>
            <a:r>
              <a:rPr lang="en-IN" sz="3200" b="1" strike="noStrike" spc="-1">
                <a:solidFill>
                  <a:srgbClr val="000000"/>
                </a:solidFill>
                <a:latin typeface="Trebuchet MS" panose="020B0603020202020204"/>
              </a:rPr>
              <a:t>END</a:t>
            </a:r>
            <a:r>
              <a:rPr lang="en-IN" sz="3200" b="1" strike="noStrike" spc="-72">
                <a:solidFill>
                  <a:srgbClr val="000000"/>
                </a:solidFill>
                <a:latin typeface="Trebuchet MS" panose="020B0603020202020204"/>
              </a:rPr>
              <a:t> </a:t>
            </a:r>
            <a:r>
              <a:rPr lang="en-IN" sz="3200" b="1" strike="noStrike" spc="-12">
                <a:solidFill>
                  <a:srgbClr val="000000"/>
                </a:solidFill>
                <a:latin typeface="Trebuchet MS" panose="020B0603020202020204"/>
              </a:rPr>
              <a:t>USERS?</a:t>
            </a:r>
            <a:endParaRPr lang="en-IN" sz="3200" b="0" strike="noStrike" spc="-1">
              <a:latin typeface="Arial" panose="020B0604020202020204"/>
            </a:endParaRPr>
          </a:p>
        </p:txBody>
      </p:sp>
      <p:pic>
        <p:nvPicPr>
          <p:cNvPr id="221" name="object 6"/>
          <p:cNvPicPr/>
          <p:nvPr/>
        </p:nvPicPr>
        <p:blipFill>
          <a:blip r:embed="rId1"/>
          <a:stretch>
            <a:fillRect/>
          </a:stretch>
        </p:blipFill>
        <p:spPr>
          <a:xfrm>
            <a:off x="723960" y="6172200"/>
            <a:ext cx="2180520" cy="484920"/>
          </a:xfrm>
          <a:prstGeom prst="rect">
            <a:avLst/>
          </a:prstGeom>
          <a:ln w="0">
            <a:noFill/>
          </a:ln>
        </p:spPr>
      </p:pic>
      <p:sp>
        <p:nvSpPr>
          <p:cNvPr id="222" name="PlaceHolder 2"/>
          <p:cNvSpPr>
            <a:spLocks noGrp="1"/>
          </p:cNvSpPr>
          <p:nvPr>
            <p:ph type="sldNum" idx="15"/>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223" name="Text Box 8"/>
          <p:cNvSpPr/>
          <p:nvPr/>
        </p:nvSpPr>
        <p:spPr>
          <a:xfrm>
            <a:off x="1034280" y="1643400"/>
            <a:ext cx="7342560" cy="43153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2400" b="0" strike="noStrike" spc="-1">
                <a:solidFill>
                  <a:srgbClr val="000000"/>
                </a:solidFill>
                <a:latin typeface="Arial" panose="020B0604020202020204"/>
                <a:ea typeface="DejaVu Sans"/>
              </a:rPr>
              <a:t>The end users of the Next Word Predictor can vary across different contexts and applications. Here are some examples of potential end users:</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30000"/>
              </a:lnSpc>
              <a:buClr>
                <a:srgbClr val="000000"/>
              </a:buClr>
              <a:buFont typeface="Arial" panose="020B0604020202020204"/>
              <a:buChar char="•"/>
            </a:pPr>
            <a:r>
              <a:rPr lang="en-US" sz="2400" b="0" strike="noStrike" spc="-1">
                <a:solidFill>
                  <a:srgbClr val="000000"/>
                </a:solidFill>
                <a:latin typeface="Arial" panose="020B0604020202020204"/>
                <a:ea typeface="DejaVu Sans"/>
              </a:rPr>
              <a:t>Mobile Device Users</a:t>
            </a:r>
            <a:endParaRPr lang="en-IN" sz="2400" b="0" strike="noStrike" spc="-1">
              <a:latin typeface="Arial" panose="020B0604020202020204"/>
            </a:endParaRPr>
          </a:p>
          <a:p>
            <a:pPr marL="285750" indent="-285750">
              <a:lnSpc>
                <a:spcPct val="130000"/>
              </a:lnSpc>
              <a:buClr>
                <a:srgbClr val="000000"/>
              </a:buClr>
              <a:buFont typeface="Arial" panose="020B0604020202020204"/>
              <a:buChar char="•"/>
            </a:pPr>
            <a:r>
              <a:rPr lang="en-US" sz="2400" b="0" strike="noStrike" spc="-1">
                <a:solidFill>
                  <a:srgbClr val="000000"/>
                </a:solidFill>
                <a:latin typeface="Arial" panose="020B0604020202020204"/>
                <a:ea typeface="DejaVu Sans"/>
              </a:rPr>
              <a:t>Desktop Software Users</a:t>
            </a:r>
            <a:endParaRPr lang="en-IN" sz="2400" b="0" strike="noStrike" spc="-1">
              <a:latin typeface="Arial" panose="020B0604020202020204"/>
            </a:endParaRPr>
          </a:p>
          <a:p>
            <a:pPr marL="285750" indent="-285750">
              <a:lnSpc>
                <a:spcPct val="130000"/>
              </a:lnSpc>
              <a:buClr>
                <a:srgbClr val="000000"/>
              </a:buClr>
              <a:buFont typeface="Arial" panose="020B0604020202020204"/>
              <a:buChar char="•"/>
            </a:pPr>
            <a:r>
              <a:rPr lang="en-US" sz="2400" b="0" strike="noStrike" spc="-1">
                <a:solidFill>
                  <a:srgbClr val="000000"/>
                </a:solidFill>
                <a:latin typeface="Arial" panose="020B0604020202020204"/>
                <a:ea typeface="DejaVu Sans"/>
              </a:rPr>
              <a:t>People with Disabilities</a:t>
            </a:r>
            <a:endParaRPr lang="en-IN" sz="2400" b="0" strike="noStrike" spc="-1">
              <a:latin typeface="Arial" panose="020B0604020202020204"/>
            </a:endParaRPr>
          </a:p>
          <a:p>
            <a:pPr marL="285750" indent="-285750">
              <a:lnSpc>
                <a:spcPct val="130000"/>
              </a:lnSpc>
              <a:buClr>
                <a:srgbClr val="000000"/>
              </a:buClr>
              <a:buFont typeface="Arial" panose="020B0604020202020204"/>
              <a:buChar char="•"/>
            </a:pPr>
            <a:r>
              <a:rPr lang="en-US" sz="2400" b="0" strike="noStrike" spc="-1">
                <a:solidFill>
                  <a:srgbClr val="000000"/>
                </a:solidFill>
                <a:latin typeface="Arial" panose="020B0604020202020204"/>
                <a:ea typeface="DejaVu Sans"/>
              </a:rPr>
              <a:t>Language Learners</a:t>
            </a:r>
            <a:endParaRPr lang="en-IN" sz="2400" b="0" strike="noStrike" spc="-1">
              <a:latin typeface="Arial" panose="020B0604020202020204"/>
            </a:endParaRPr>
          </a:p>
          <a:p>
            <a:pPr marL="285750" indent="-285750">
              <a:lnSpc>
                <a:spcPct val="130000"/>
              </a:lnSpc>
              <a:buClr>
                <a:srgbClr val="000000"/>
              </a:buClr>
              <a:buFont typeface="Arial" panose="020B0604020202020204"/>
              <a:buChar char="•"/>
            </a:pPr>
            <a:r>
              <a:rPr lang="en-US" sz="2400" b="0" strike="noStrike" spc="-1">
                <a:solidFill>
                  <a:srgbClr val="000000"/>
                </a:solidFill>
                <a:latin typeface="Arial" panose="020B0604020202020204"/>
                <a:ea typeface="DejaVu Sans"/>
              </a:rPr>
              <a:t>Professionals</a:t>
            </a:r>
            <a:endParaRPr lang="en-IN" sz="2400" b="0" strike="noStrike" spc="-1">
              <a:latin typeface="Arial" panose="020B0604020202020204"/>
            </a:endParaRPr>
          </a:p>
          <a:p>
            <a:pPr marL="285750" indent="-285750">
              <a:lnSpc>
                <a:spcPct val="130000"/>
              </a:lnSpc>
              <a:buClr>
                <a:srgbClr val="000000"/>
              </a:buClr>
              <a:buFont typeface="Arial" panose="020B0604020202020204"/>
              <a:buChar char="•"/>
            </a:pPr>
            <a:r>
              <a:rPr lang="en-US" sz="2400" b="0" strike="noStrike" spc="-1">
                <a:solidFill>
                  <a:srgbClr val="000000"/>
                </a:solidFill>
                <a:latin typeface="Arial" panose="020B0604020202020204"/>
                <a:ea typeface="DejaVu Sans"/>
              </a:rPr>
              <a:t>Elderly Users</a:t>
            </a:r>
            <a:endParaRPr lang="en-IN" sz="2400" b="0" strike="noStrike" spc="-1">
              <a:latin typeface="Arial" panose="020B0604020202020204"/>
            </a:endParaRPr>
          </a:p>
          <a:p>
            <a:pPr marL="285750" indent="-285750">
              <a:lnSpc>
                <a:spcPct val="130000"/>
              </a:lnSpc>
              <a:buClr>
                <a:srgbClr val="000000"/>
              </a:buClr>
              <a:buFont typeface="Arial" panose="020B0604020202020204"/>
              <a:buChar char="•"/>
            </a:pPr>
            <a:r>
              <a:rPr lang="en-GB" sz="2400" b="0" strike="noStrike" spc="-1">
                <a:solidFill>
                  <a:srgbClr val="000000"/>
                </a:solidFill>
                <a:latin typeface="Arial" panose="020B0604020202020204"/>
                <a:ea typeface="DejaVu Sans"/>
              </a:rPr>
              <a:t>Students</a:t>
            </a: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object 2"/>
          <p:cNvPicPr/>
          <p:nvPr/>
        </p:nvPicPr>
        <p:blipFill>
          <a:blip r:embed="rId1"/>
          <a:stretch>
            <a:fillRect/>
          </a:stretch>
        </p:blipFill>
        <p:spPr>
          <a:xfrm>
            <a:off x="0" y="1476360"/>
            <a:ext cx="2694960" cy="3247200"/>
          </a:xfrm>
          <a:prstGeom prst="rect">
            <a:avLst/>
          </a:prstGeom>
          <a:ln w="0">
            <a:noFill/>
          </a:ln>
        </p:spPr>
      </p:pic>
      <p:sp>
        <p:nvSpPr>
          <p:cNvPr id="225"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rgbClr val="FFFFFF"/>
          </a:lnRef>
          <a:fillRef idx="0">
            <a:srgbClr val="FFFFFF"/>
          </a:fillRef>
          <a:effectRef idx="0">
            <a:srgbClr val="FFFFFF"/>
          </a:effectRef>
          <a:fontRef idx="minor"/>
        </p:style>
      </p:sp>
      <p:sp>
        <p:nvSpPr>
          <p:cNvPr id="226"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rgbClr val="FFFFFF"/>
          </a:lnRef>
          <a:fillRef idx="0">
            <a:srgbClr val="FFFFFF"/>
          </a:fillRef>
          <a:effectRef idx="0">
            <a:srgbClr val="FFFFFF"/>
          </a:effectRef>
          <a:fontRef idx="minor"/>
        </p:style>
      </p:sp>
      <p:sp>
        <p:nvSpPr>
          <p:cNvPr id="227" name="PlaceHolder 1"/>
          <p:cNvSpPr>
            <a:spLocks noGrp="1"/>
          </p:cNvSpPr>
          <p:nvPr>
            <p:ph type="title"/>
          </p:nvPr>
        </p:nvSpPr>
        <p:spPr>
          <a:xfrm>
            <a:off x="360000" y="169560"/>
            <a:ext cx="11203560" cy="1630440"/>
          </a:xfrm>
          <a:prstGeom prst="rect">
            <a:avLst/>
          </a:prstGeom>
          <a:noFill/>
          <a:ln w="0">
            <a:noFill/>
          </a:ln>
        </p:spPr>
        <p:txBody>
          <a:bodyPr lIns="0" tIns="485640" rIns="0" bIns="0" anchor="t">
            <a:noAutofit/>
          </a:bodyPr>
          <a:p>
            <a:pPr marL="12700">
              <a:lnSpc>
                <a:spcPct val="100000"/>
              </a:lnSpc>
              <a:spcBef>
                <a:spcPts val="105"/>
              </a:spcBef>
              <a:buNone/>
            </a:pPr>
            <a:r>
              <a:rPr lang="en-IN" sz="3600" b="1" strike="noStrike" spc="-12">
                <a:solidFill>
                  <a:srgbClr val="000000"/>
                </a:solidFill>
                <a:latin typeface="Trebuchet MS" panose="020B0603020202020204"/>
              </a:rPr>
              <a:t>SOLUTION</a:t>
            </a:r>
            <a:r>
              <a:rPr lang="en-IN" sz="3600" b="1" strike="noStrike" spc="-347">
                <a:solidFill>
                  <a:srgbClr val="000000"/>
                </a:solidFill>
                <a:latin typeface="Trebuchet MS" panose="020B0603020202020204"/>
              </a:rPr>
              <a:t> </a:t>
            </a:r>
            <a:r>
              <a:rPr lang="en-IN" sz="3600" b="1" strike="noStrike" spc="-1">
                <a:solidFill>
                  <a:srgbClr val="000000"/>
                </a:solidFill>
                <a:latin typeface="Trebuchet MS" panose="020B0603020202020204"/>
              </a:rPr>
              <a:t>AND</a:t>
            </a:r>
            <a:r>
              <a:rPr lang="en-IN" sz="3600" b="1" strike="noStrike" spc="-21">
                <a:solidFill>
                  <a:srgbClr val="000000"/>
                </a:solidFill>
                <a:latin typeface="Trebuchet MS" panose="020B0603020202020204"/>
              </a:rPr>
              <a:t> </a:t>
            </a:r>
            <a:r>
              <a:rPr lang="en-IN" sz="3600" b="1" strike="noStrike" spc="-1">
                <a:solidFill>
                  <a:srgbClr val="000000"/>
                </a:solidFill>
                <a:latin typeface="Trebuchet MS" panose="020B0603020202020204"/>
              </a:rPr>
              <a:t>ITS </a:t>
            </a:r>
            <a:r>
              <a:rPr lang="en-IN" sz="3600" b="1" strike="noStrike" spc="-21">
                <a:solidFill>
                  <a:srgbClr val="000000"/>
                </a:solidFill>
                <a:latin typeface="Trebuchet MS" panose="020B0603020202020204"/>
              </a:rPr>
              <a:t>VALUE</a:t>
            </a:r>
            <a:r>
              <a:rPr lang="en-IN" sz="3600" b="1" strike="noStrike" spc="-120">
                <a:solidFill>
                  <a:srgbClr val="000000"/>
                </a:solidFill>
                <a:latin typeface="Trebuchet MS" panose="020B0603020202020204"/>
              </a:rPr>
              <a:t> </a:t>
            </a:r>
            <a:r>
              <a:rPr lang="en-IN" sz="3600" b="1" strike="noStrike" spc="-12">
                <a:solidFill>
                  <a:srgbClr val="000000"/>
                </a:solidFill>
                <a:latin typeface="Trebuchet MS" panose="020B0603020202020204"/>
              </a:rPr>
              <a:t>PROPOSITION</a:t>
            </a:r>
            <a:endParaRPr lang="en-IN" sz="3600" b="0" strike="noStrike" spc="-1">
              <a:latin typeface="Arial" panose="020B0604020202020204"/>
            </a:endParaRPr>
          </a:p>
        </p:txBody>
      </p:sp>
      <p:pic>
        <p:nvPicPr>
          <p:cNvPr id="228" name="object 7"/>
          <p:cNvPicPr/>
          <p:nvPr/>
        </p:nvPicPr>
        <p:blipFill>
          <a:blip r:embed="rId2"/>
          <a:stretch>
            <a:fillRect/>
          </a:stretch>
        </p:blipFill>
        <p:spPr>
          <a:xfrm>
            <a:off x="676440" y="6467400"/>
            <a:ext cx="2142360" cy="199440"/>
          </a:xfrm>
          <a:prstGeom prst="rect">
            <a:avLst/>
          </a:prstGeom>
          <a:ln w="0">
            <a:noFill/>
          </a:ln>
        </p:spPr>
      </p:pic>
      <p:sp>
        <p:nvSpPr>
          <p:cNvPr id="229" name="PlaceHolder 2"/>
          <p:cNvSpPr>
            <a:spLocks noGrp="1"/>
          </p:cNvSpPr>
          <p:nvPr>
            <p:ph type="sldNum" idx="16"/>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230" name="Text Box 9"/>
          <p:cNvSpPr/>
          <p:nvPr/>
        </p:nvSpPr>
        <p:spPr>
          <a:xfrm>
            <a:off x="2971800" y="1371600"/>
            <a:ext cx="7181280" cy="5322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GB" sz="1800" b="0" strike="noStrike" spc="-1">
                <a:solidFill>
                  <a:srgbClr val="000000"/>
                </a:solidFill>
                <a:latin typeface="Arial" panose="020B0604020202020204"/>
                <a:ea typeface="DejaVu Sans"/>
              </a:rPr>
              <a:t>T</a:t>
            </a:r>
            <a:r>
              <a:rPr lang="en-US" sz="1800" b="0" strike="noStrike" spc="-1">
                <a:solidFill>
                  <a:srgbClr val="000000"/>
                </a:solidFill>
                <a:latin typeface="Arial" panose="020B0604020202020204"/>
                <a:ea typeface="DejaVu Sans"/>
              </a:rPr>
              <a:t>he Next Word Predictor is a cutting-edge predictive text technology designed to anticipate and suggest the next word or phrase as users type. Leveraging advanced natural language processing (NLP) algorithms and machine learning models, our solution revolutionizes text input experiences across various platforms and applications.</a:t>
            </a:r>
            <a:r>
              <a:rPr lang="en-GB" sz="1800" b="0" strike="noStrike" spc="-1">
                <a:solidFill>
                  <a:srgbClr val="000000"/>
                </a:solidFill>
                <a:latin typeface="Arial" panose="020B0604020202020204"/>
                <a:ea typeface="DejaVu Sans"/>
              </a:rPr>
              <a:t> </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a:p>
            <a:pPr>
              <a:lnSpc>
                <a:spcPct val="130000"/>
              </a:lnSpc>
              <a:buNone/>
            </a:pPr>
            <a:r>
              <a:rPr lang="en-GB" sz="2400" b="1" strike="noStrike" spc="-1">
                <a:solidFill>
                  <a:srgbClr val="000000"/>
                </a:solidFill>
                <a:latin typeface="Arial" panose="020B0604020202020204"/>
                <a:ea typeface="DejaVu Sans"/>
              </a:rPr>
              <a:t>Key components:</a:t>
            </a:r>
            <a:endParaRPr lang="en-IN" sz="2400" b="0" strike="noStrike" spc="-1">
              <a:latin typeface="Arial" panose="020B0604020202020204"/>
            </a:endParaRPr>
          </a:p>
          <a:p>
            <a:pPr>
              <a:lnSpc>
                <a:spcPct val="130000"/>
              </a:lnSpc>
              <a:buNone/>
            </a:pPr>
            <a:r>
              <a:rPr lang="en-GB" sz="2000" b="0" strike="noStrike" spc="-1">
                <a:solidFill>
                  <a:srgbClr val="000000"/>
                </a:solidFill>
                <a:latin typeface="Arial" panose="020B0604020202020204"/>
                <a:ea typeface="DejaVu Sans"/>
              </a:rPr>
              <a:t>   </a:t>
            </a:r>
            <a:r>
              <a:rPr lang="en-GB" sz="2000" b="0" strike="noStrike" spc="-1">
                <a:solidFill>
                  <a:srgbClr val="000000"/>
                </a:solidFill>
                <a:latin typeface="Arial" panose="020B0604020202020204"/>
                <a:ea typeface="DejaVu Sans"/>
              </a:rPr>
              <a:t>1.Real-Time Predictive Engine</a:t>
            </a:r>
            <a:endParaRPr lang="en-IN" sz="2000" b="0" strike="noStrike" spc="-1">
              <a:latin typeface="Arial" panose="020B0604020202020204"/>
            </a:endParaRPr>
          </a:p>
          <a:p>
            <a:pPr>
              <a:lnSpc>
                <a:spcPct val="100000"/>
              </a:lnSpc>
              <a:buNone/>
            </a:pPr>
            <a:r>
              <a:rPr lang="en-GB" sz="2000" b="0" strike="noStrike" spc="-1">
                <a:solidFill>
                  <a:srgbClr val="000000"/>
                </a:solidFill>
                <a:latin typeface="Arial" panose="020B0604020202020204"/>
                <a:ea typeface="DejaVu Sans"/>
              </a:rPr>
              <a:t>   </a:t>
            </a:r>
            <a:r>
              <a:rPr lang="en-GB" sz="2000" b="0" strike="noStrike" spc="-1">
                <a:solidFill>
                  <a:srgbClr val="000000"/>
                </a:solidFill>
                <a:latin typeface="Arial" panose="020B0604020202020204"/>
                <a:ea typeface="DejaVu Sans"/>
              </a:rPr>
              <a:t>2.Adaptive Learning Macanism</a:t>
            </a:r>
            <a:endParaRPr lang="en-IN" sz="2000" b="0" strike="noStrike" spc="-1">
              <a:latin typeface="Arial" panose="020B0604020202020204"/>
            </a:endParaRPr>
          </a:p>
          <a:p>
            <a:pPr>
              <a:lnSpc>
                <a:spcPct val="100000"/>
              </a:lnSpc>
              <a:buNone/>
            </a:pPr>
            <a:r>
              <a:rPr lang="en-GB" sz="2000" b="0" strike="noStrike" spc="-1">
                <a:solidFill>
                  <a:srgbClr val="000000"/>
                </a:solidFill>
                <a:latin typeface="Arial" panose="020B0604020202020204"/>
                <a:ea typeface="DejaVu Sans"/>
              </a:rPr>
              <a:t>   </a:t>
            </a:r>
            <a:r>
              <a:rPr lang="en-GB" sz="2000" b="0" strike="noStrike" spc="-1">
                <a:solidFill>
                  <a:srgbClr val="000000"/>
                </a:solidFill>
                <a:latin typeface="Arial" panose="020B0604020202020204"/>
                <a:ea typeface="DejaVu Sans"/>
              </a:rPr>
              <a:t>3.Out-of-vocabulary andling</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30000"/>
              </a:lnSpc>
              <a:buNone/>
              <a:tabLst>
                <a:tab pos="0" algn="l"/>
              </a:tabLst>
            </a:pPr>
            <a:r>
              <a:rPr lang="en-GB" sz="2400" b="1" strike="noStrike" spc="-1">
                <a:solidFill>
                  <a:srgbClr val="000000"/>
                </a:solidFill>
                <a:latin typeface="Arial" panose="020B0604020202020204"/>
                <a:ea typeface="DejaVu Sans"/>
              </a:rPr>
              <a:t>Value Proposition:</a:t>
            </a:r>
            <a:endParaRPr lang="en-IN" sz="2400" b="0" strike="noStrike" spc="-1">
              <a:latin typeface="Arial" panose="020B0604020202020204"/>
            </a:endParaRPr>
          </a:p>
          <a:p>
            <a:pPr marL="342900" indent="-342900">
              <a:lnSpc>
                <a:spcPct val="130000"/>
              </a:lnSpc>
              <a:buClr>
                <a:srgbClr val="000000"/>
              </a:buClr>
              <a:buFont typeface="Arial" panose="020B0604020202020204"/>
              <a:buChar char="•"/>
              <a:tabLst>
                <a:tab pos="0" algn="l"/>
              </a:tabLst>
            </a:pPr>
            <a:r>
              <a:rPr lang="en-GB" sz="2000" b="0" strike="noStrike" spc="-1">
                <a:solidFill>
                  <a:srgbClr val="000000"/>
                </a:solidFill>
                <a:latin typeface="Arial" panose="020B0604020202020204"/>
                <a:ea typeface="DejaVu Sans"/>
              </a:rPr>
              <a:t>  </a:t>
            </a:r>
            <a:r>
              <a:rPr lang="en-GB" sz="2000" b="0" strike="noStrike" spc="-1">
                <a:solidFill>
                  <a:srgbClr val="000000"/>
                </a:solidFill>
                <a:latin typeface="Arial" panose="020B0604020202020204"/>
                <a:ea typeface="DejaVu Sans"/>
              </a:rPr>
              <a:t>Enhanced Typing Efficiency</a:t>
            </a:r>
            <a:endParaRPr lang="en-IN" sz="2000" b="0" strike="noStrike" spc="-1">
              <a:latin typeface="Arial" panose="020B0604020202020204"/>
            </a:endParaRPr>
          </a:p>
          <a:p>
            <a:pPr marL="342900" indent="-342900">
              <a:lnSpc>
                <a:spcPct val="100000"/>
              </a:lnSpc>
              <a:buClr>
                <a:srgbClr val="000000"/>
              </a:buClr>
              <a:buFont typeface="Arial" panose="020B0604020202020204"/>
              <a:buChar char="•"/>
              <a:tabLst>
                <a:tab pos="0" algn="l"/>
              </a:tabLst>
            </a:pPr>
            <a:r>
              <a:rPr lang="en-GB" sz="2000" b="0" strike="noStrike" spc="-1">
                <a:solidFill>
                  <a:srgbClr val="000000"/>
                </a:solidFill>
                <a:latin typeface="Arial" panose="020B0604020202020204"/>
                <a:ea typeface="DejaVu Sans"/>
              </a:rPr>
              <a:t>  </a:t>
            </a:r>
            <a:r>
              <a:rPr lang="en-GB" sz="2000" b="0" strike="noStrike" spc="-1">
                <a:solidFill>
                  <a:srgbClr val="000000"/>
                </a:solidFill>
                <a:latin typeface="Arial" panose="020B0604020202020204"/>
                <a:ea typeface="DejaVu Sans"/>
              </a:rPr>
              <a:t>Improved User Experience</a:t>
            </a:r>
            <a:endParaRPr lang="en-IN" sz="2000" b="0" strike="noStrike" spc="-1">
              <a:latin typeface="Arial" panose="020B0604020202020204"/>
            </a:endParaRPr>
          </a:p>
          <a:p>
            <a:pPr marL="342900" indent="-342900">
              <a:lnSpc>
                <a:spcPct val="100000"/>
              </a:lnSpc>
              <a:buClr>
                <a:srgbClr val="000000"/>
              </a:buClr>
              <a:buFont typeface="Arial" panose="020B0604020202020204"/>
              <a:buChar char="•"/>
              <a:tabLst>
                <a:tab pos="0" algn="l"/>
              </a:tabLst>
            </a:pPr>
            <a:r>
              <a:rPr lang="en-GB" sz="2000" b="0" strike="noStrike" spc="-1">
                <a:solidFill>
                  <a:srgbClr val="000000"/>
                </a:solidFill>
                <a:latin typeface="Arial" panose="020B0604020202020204"/>
                <a:ea typeface="DejaVu Sans"/>
              </a:rPr>
              <a:t>  </a:t>
            </a:r>
            <a:r>
              <a:rPr lang="en-GB" sz="2000" b="0" strike="noStrike" spc="-1">
                <a:solidFill>
                  <a:srgbClr val="000000"/>
                </a:solidFill>
                <a:latin typeface="Arial" panose="020B0604020202020204"/>
                <a:ea typeface="DejaVu Sans"/>
              </a:rPr>
              <a:t>Increased Productivity</a:t>
            </a:r>
            <a:endParaRPr lang="en-IN" sz="2000" b="0" strike="noStrike" spc="-1">
              <a:latin typeface="Arial" panose="020B0604020202020204"/>
            </a:endParaRPr>
          </a:p>
          <a:p>
            <a:pPr marL="342900" indent="-342900">
              <a:lnSpc>
                <a:spcPct val="100000"/>
              </a:lnSpc>
              <a:buClr>
                <a:srgbClr val="000000"/>
              </a:buClr>
              <a:buFont typeface="Arial" panose="020B0604020202020204"/>
              <a:buChar char="•"/>
              <a:tabLst>
                <a:tab pos="0" algn="l"/>
              </a:tabLst>
            </a:pPr>
            <a:r>
              <a:rPr lang="en-GB" sz="2000" b="0" strike="noStrike" spc="-1">
                <a:solidFill>
                  <a:srgbClr val="000000"/>
                </a:solidFill>
                <a:latin typeface="Arial" panose="020B0604020202020204"/>
                <a:ea typeface="DejaVu Sans"/>
              </a:rPr>
              <a:t>  </a:t>
            </a:r>
            <a:r>
              <a:rPr lang="en-GB" sz="2000" b="0" strike="noStrike" spc="-1">
                <a:solidFill>
                  <a:srgbClr val="000000"/>
                </a:solidFill>
                <a:latin typeface="Arial" panose="020B0604020202020204"/>
                <a:ea typeface="DejaVu Sans"/>
              </a:rPr>
              <a:t>Accessibility and Inclusivity</a:t>
            </a:r>
            <a:endParaRPr lang="en-IN" sz="20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object 2"/>
          <p:cNvSpPr/>
          <p:nvPr/>
        </p:nvSpPr>
        <p:spPr>
          <a:xfrm>
            <a:off x="752400" y="6486120"/>
            <a:ext cx="1773000" cy="16200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a:lnSpc>
                <a:spcPts val="1275"/>
              </a:lnSpc>
              <a:buNone/>
            </a:pPr>
            <a:r>
              <a:rPr lang="en-IN" sz="1100" b="0" strike="noStrike" spc="-1">
                <a:solidFill>
                  <a:srgbClr val="2D83C3"/>
                </a:solidFill>
                <a:latin typeface="Trebuchet MS" panose="020B0603020202020204"/>
                <a:ea typeface="DejaVu Sans"/>
              </a:rPr>
              <a:t>3/21/20</a:t>
            </a:r>
            <a:endParaRPr lang="en-IN" sz="1100" b="0" strike="noStrike" spc="-1">
              <a:latin typeface="Arial" panose="020B0604020202020204"/>
            </a:endParaRPr>
          </a:p>
        </p:txBody>
      </p:sp>
      <p:pic>
        <p:nvPicPr>
          <p:cNvPr id="232" name="object 6"/>
          <p:cNvPicPr/>
          <p:nvPr/>
        </p:nvPicPr>
        <p:blipFill>
          <a:blip r:embed="rId1"/>
          <a:stretch>
            <a:fillRect/>
          </a:stretch>
        </p:blipFill>
        <p:spPr>
          <a:xfrm>
            <a:off x="0" y="4267080"/>
            <a:ext cx="1351080" cy="2437560"/>
          </a:xfrm>
          <a:prstGeom prst="rect">
            <a:avLst/>
          </a:prstGeom>
          <a:ln w="0">
            <a:noFill/>
          </a:ln>
        </p:spPr>
      </p:pic>
      <p:sp>
        <p:nvSpPr>
          <p:cNvPr id="233" name="PlaceHolder 1"/>
          <p:cNvSpPr>
            <a:spLocks noGrp="1"/>
          </p:cNvSpPr>
          <p:nvPr>
            <p:ph type="title"/>
          </p:nvPr>
        </p:nvSpPr>
        <p:spPr>
          <a:xfrm>
            <a:off x="558000" y="385560"/>
            <a:ext cx="9763560" cy="1430640"/>
          </a:xfrm>
          <a:prstGeom prst="rect">
            <a:avLst/>
          </a:prstGeom>
          <a:noFill/>
          <a:ln w="0">
            <a:noFill/>
          </a:ln>
        </p:spPr>
        <p:txBody>
          <a:bodyPr lIns="0" tIns="285840" rIns="0" bIns="0" anchor="t">
            <a:noAutofit/>
          </a:bodyPr>
          <a:p>
            <a:pPr marL="193675">
              <a:lnSpc>
                <a:spcPct val="100000"/>
              </a:lnSpc>
              <a:spcBef>
                <a:spcPts val="130"/>
              </a:spcBef>
              <a:buNone/>
            </a:pPr>
            <a:r>
              <a:rPr lang="en-IN" sz="4250" b="1" strike="noStrike" spc="-1">
                <a:solidFill>
                  <a:srgbClr val="000000"/>
                </a:solidFill>
                <a:latin typeface="Trebuchet MS" panose="020B0603020202020204"/>
              </a:rPr>
              <a:t>THE</a:t>
            </a:r>
            <a:r>
              <a:rPr lang="en-IN" sz="4250" b="1" strike="noStrike" spc="15">
                <a:solidFill>
                  <a:srgbClr val="000000"/>
                </a:solidFill>
                <a:latin typeface="Trebuchet MS" panose="020B0603020202020204"/>
              </a:rPr>
              <a:t> </a:t>
            </a:r>
            <a:r>
              <a:rPr lang="en-IN" sz="4250" b="1" strike="noStrike" spc="-1">
                <a:solidFill>
                  <a:srgbClr val="000000"/>
                </a:solidFill>
                <a:latin typeface="Trebuchet MS" panose="020B0603020202020204"/>
              </a:rPr>
              <a:t>WOW</a:t>
            </a:r>
            <a:r>
              <a:rPr lang="en-IN" sz="4250" b="1" strike="noStrike" spc="86">
                <a:solidFill>
                  <a:srgbClr val="000000"/>
                </a:solidFill>
                <a:latin typeface="Trebuchet MS" panose="020B0603020202020204"/>
              </a:rPr>
              <a:t> </a:t>
            </a:r>
            <a:r>
              <a:rPr lang="en-GB" sz="4250" b="1" strike="noStrike" spc="86">
                <a:solidFill>
                  <a:srgbClr val="000000"/>
                </a:solidFill>
                <a:latin typeface="Trebuchet MS" panose="020B0603020202020204"/>
              </a:rPr>
              <a:t>FACTORS:</a:t>
            </a:r>
            <a:endParaRPr lang="en-IN" sz="4250" b="0" strike="noStrike" spc="-1">
              <a:latin typeface="Arial" panose="020B0604020202020204"/>
            </a:endParaRPr>
          </a:p>
        </p:txBody>
      </p:sp>
      <p:sp>
        <p:nvSpPr>
          <p:cNvPr id="234" name="PlaceHolder 2"/>
          <p:cNvSpPr>
            <a:spLocks noGrp="1"/>
          </p:cNvSpPr>
          <p:nvPr>
            <p:ph type="sldNum" idx="17"/>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235" name="Text Box 8"/>
          <p:cNvSpPr/>
          <p:nvPr/>
        </p:nvSpPr>
        <p:spPr>
          <a:xfrm>
            <a:off x="1600200" y="1523880"/>
            <a:ext cx="8399520" cy="4552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1" strike="noStrike" spc="-1">
                <a:solidFill>
                  <a:srgbClr val="000000"/>
                </a:solidFill>
                <a:latin typeface="Arial" panose="020B0604020202020204"/>
                <a:ea typeface="DejaVu Sans"/>
              </a:rPr>
              <a:t>Instantaneous and Accurate Predictions:</a:t>
            </a:r>
            <a:r>
              <a:rPr lang="en-US" sz="1800" b="0" strike="noStrike" spc="-1">
                <a:solidFill>
                  <a:srgbClr val="000000"/>
                </a:solidFill>
                <a:latin typeface="Arial" panose="020B0604020202020204"/>
                <a:ea typeface="DejaVu Sans"/>
              </a:rPr>
              <a:t> Users are amazed by the predictor's ability to anticipate their next word or phrase with remarkable accuracy and speed. The predictions appear instantaneously as they type, creating a fluid and intuitive typing experience that feels almost magical.</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a:p>
            <a:pPr>
              <a:lnSpc>
                <a:spcPct val="100000"/>
              </a:lnSpc>
              <a:buNone/>
            </a:pPr>
            <a:r>
              <a:rPr lang="en-US" sz="1800" b="1" strike="noStrike" spc="-1">
                <a:solidFill>
                  <a:srgbClr val="000000"/>
                </a:solidFill>
                <a:latin typeface="Arial" panose="020B0604020202020204"/>
                <a:ea typeface="DejaVu Sans"/>
              </a:rPr>
              <a:t>Personalized Suggestions:</a:t>
            </a:r>
            <a:r>
              <a:rPr lang="en-US" sz="1800" b="0" strike="noStrike" spc="-1">
                <a:solidFill>
                  <a:srgbClr val="000000"/>
                </a:solidFill>
                <a:latin typeface="Arial" panose="020B0604020202020204"/>
                <a:ea typeface="DejaVu Sans"/>
              </a:rPr>
              <a:t> The predictor adapts to individual writing styles and preferences, providing personalized suggestions that resonate with each user. By learning from user interactions and feedback, the predictor tailors its predictions to match the user's unique linguistic patterns, enhancing user engagement and satisfaction.</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a:p>
            <a:pPr>
              <a:lnSpc>
                <a:spcPct val="100000"/>
              </a:lnSpc>
              <a:buNone/>
            </a:pPr>
            <a:r>
              <a:rPr lang="en-US" sz="1800" b="1" strike="noStrike" spc="-1">
                <a:solidFill>
                  <a:srgbClr val="000000"/>
                </a:solidFill>
                <a:latin typeface="Arial" panose="020B0604020202020204"/>
                <a:ea typeface="DejaVu Sans"/>
              </a:rPr>
              <a:t>Seamless Integration Across Platforms:</a:t>
            </a:r>
            <a:r>
              <a:rPr lang="en-US" sz="1800" b="0" strike="noStrike" spc="-1">
                <a:solidFill>
                  <a:srgbClr val="000000"/>
                </a:solidFill>
                <a:latin typeface="Arial" panose="020B0604020202020204"/>
                <a:ea typeface="DejaVu Sans"/>
              </a:rPr>
              <a:t> Whether on mobile devices, desktop software, or web browsers, the predictor seamlessly integrates into various platforms and applications, offering consistent and reliable predictive capabilities wherever users need them. This versatility astonishes users, who appreciate the predictor's ubiquity and accessibility.</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object 6"/>
          <p:cNvPicPr/>
          <p:nvPr/>
        </p:nvPicPr>
        <p:blipFill>
          <a:blip r:embed="rId1"/>
          <a:stretch>
            <a:fillRect/>
          </a:stretch>
        </p:blipFill>
        <p:spPr>
          <a:xfrm>
            <a:off x="1666800" y="6467400"/>
            <a:ext cx="75600" cy="177120"/>
          </a:xfrm>
          <a:prstGeom prst="rect">
            <a:avLst/>
          </a:prstGeom>
          <a:ln w="0">
            <a:noFill/>
          </a:ln>
        </p:spPr>
      </p:pic>
      <p:sp>
        <p:nvSpPr>
          <p:cNvPr id="237" name="PlaceHolder 1"/>
          <p:cNvSpPr>
            <a:spLocks noGrp="1"/>
          </p:cNvSpPr>
          <p:nvPr>
            <p:ph type="sldNum" idx="18"/>
          </p:nvPr>
        </p:nvSpPr>
        <p:spPr>
          <a:xfrm>
            <a:off x="11277360" y="6473160"/>
            <a:ext cx="240480" cy="3984120"/>
          </a:xfrm>
          <a:prstGeom prst="rect">
            <a:avLst/>
          </a:prstGeom>
          <a:noFill/>
          <a:ln w="0">
            <a:noFill/>
          </a:ln>
        </p:spPr>
        <p:txBody>
          <a:bodyPr lIns="0" tIns="6840" rIns="0" bIns="0" anchor="t">
            <a:noAutofit/>
          </a:bodyPr>
          <a:lstStyle>
            <a:lvl1pPr>
              <a:defRPr lang="en-IN" sz="2400" b="0" strike="noStrike" spc="-1">
                <a:latin typeface="Times New Roman" panose="02020603050405020304"/>
              </a:defRPr>
            </a:lvl1pPr>
          </a:lstStyle>
          <a:p>
            <a:endParaRPr lang="en-IN" sz="2400" b="0" strike="noStrike" spc="-1">
              <a:latin typeface="Times New Roman" panose="02020603050405020304"/>
            </a:endParaRPr>
          </a:p>
        </p:txBody>
      </p:sp>
      <p:sp>
        <p:nvSpPr>
          <p:cNvPr id="238" name="PlaceHolder 2"/>
          <p:cNvSpPr>
            <a:spLocks noGrp="1"/>
          </p:cNvSpPr>
          <p:nvPr>
            <p:ph type="title"/>
          </p:nvPr>
        </p:nvSpPr>
        <p:spPr>
          <a:xfrm>
            <a:off x="1080000" y="180000"/>
            <a:ext cx="6820200" cy="1475640"/>
          </a:xfrm>
          <a:prstGeom prst="rect">
            <a:avLst/>
          </a:prstGeom>
          <a:noFill/>
          <a:ln w="0">
            <a:noFill/>
          </a:ln>
        </p:spPr>
        <p:txBody>
          <a:bodyPr lIns="0" tIns="13320" rIns="0" bIns="0" anchor="t">
            <a:noAutofit/>
          </a:bodyPr>
          <a:p>
            <a:pPr marL="12700">
              <a:lnSpc>
                <a:spcPct val="100000"/>
              </a:lnSpc>
              <a:spcBef>
                <a:spcPts val="105"/>
              </a:spcBef>
              <a:buNone/>
            </a:pPr>
            <a:r>
              <a:rPr lang="en-IN" sz="4800" b="1" strike="noStrike" spc="-12">
                <a:solidFill>
                  <a:srgbClr val="000000"/>
                </a:solidFill>
                <a:latin typeface="Trebuchet MS" panose="020B0603020202020204"/>
              </a:rPr>
              <a:t>MODELLING</a:t>
            </a:r>
            <a:endParaRPr lang="en-IN" sz="4800" b="0" strike="noStrike" spc="-1">
              <a:latin typeface="Arial" panose="020B0604020202020204"/>
            </a:endParaRPr>
          </a:p>
        </p:txBody>
      </p:sp>
      <p:sp>
        <p:nvSpPr>
          <p:cNvPr id="239" name="Text Box 9"/>
          <p:cNvSpPr/>
          <p:nvPr/>
        </p:nvSpPr>
        <p:spPr>
          <a:xfrm>
            <a:off x="1140480" y="1197720"/>
            <a:ext cx="8002800" cy="5046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1" strike="noStrike" spc="-1">
                <a:solidFill>
                  <a:srgbClr val="000000"/>
                </a:solidFill>
                <a:latin typeface="Arial" panose="020B0604020202020204"/>
                <a:ea typeface="DejaVu Sans"/>
              </a:rPr>
              <a:t>Models:</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1800" b="0" strike="noStrike" spc="-1">
                <a:solidFill>
                  <a:srgbClr val="000000"/>
                </a:solidFill>
                <a:latin typeface="Arial" panose="020B0604020202020204"/>
                <a:ea typeface="DejaVu Sans"/>
              </a:rPr>
              <a:t>Simpler models predict based on recent words (n-grams).</a:t>
            </a: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1800" b="0" strike="noStrike" spc="-1">
                <a:solidFill>
                  <a:srgbClr val="000000"/>
                </a:solidFill>
                <a:latin typeface="Arial" panose="020B0604020202020204"/>
                <a:ea typeface="DejaVu Sans"/>
              </a:rPr>
              <a:t>RNNs are powerful but struggle with long sequences.</a:t>
            </a: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1800" b="0" strike="noStrike" spc="-1">
                <a:solidFill>
                  <a:srgbClr val="000000"/>
                </a:solidFill>
                <a:latin typeface="Arial" panose="020B0604020202020204"/>
                <a:ea typeface="DejaVu Sans"/>
              </a:rPr>
              <a:t>LSTMs excel at capturing long-term dependencies in sequences, making them ideal for next word prediction.</a:t>
            </a:r>
            <a:endParaRPr lang="en-IN" sz="1800" b="0" strike="noStrike" spc="-1">
              <a:latin typeface="Arial" panose="020B0604020202020204"/>
            </a:endParaRPr>
          </a:p>
          <a:p>
            <a:pPr>
              <a:lnSpc>
                <a:spcPct val="100000"/>
              </a:lnSpc>
              <a:buNone/>
            </a:pPr>
            <a:r>
              <a:rPr lang="en-US" sz="1800" b="1" strike="noStrike" spc="-1">
                <a:solidFill>
                  <a:srgbClr val="000000"/>
                </a:solidFill>
                <a:latin typeface="Arial" panose="020B0604020202020204"/>
                <a:ea typeface="DejaVu Sans"/>
              </a:rPr>
              <a:t>Training:</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1800" b="0" strike="noStrike" spc="-1">
                <a:solidFill>
                  <a:srgbClr val="000000"/>
                </a:solidFill>
                <a:latin typeface="Arial" panose="020B0604020202020204"/>
                <a:ea typeface="DejaVu Sans"/>
              </a:rPr>
              <a:t>Large text datasets are used to train the model.</a:t>
            </a: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1800" b="0" strike="noStrike" spc="-1">
                <a:solidFill>
                  <a:srgbClr val="000000"/>
                </a:solidFill>
                <a:latin typeface="Arial" panose="020B0604020202020204"/>
                <a:ea typeface="DejaVu Sans"/>
              </a:rPr>
              <a:t>The model learns relationships between words and predicts the next likely word.</a:t>
            </a:r>
            <a:endParaRPr lang="en-IN" sz="1800" b="0" strike="noStrike" spc="-1">
              <a:latin typeface="Arial" panose="020B0604020202020204"/>
            </a:endParaRPr>
          </a:p>
          <a:p>
            <a:pPr>
              <a:lnSpc>
                <a:spcPct val="100000"/>
              </a:lnSpc>
              <a:buNone/>
            </a:pPr>
            <a:r>
              <a:rPr lang="en-US" sz="1800" b="1" strike="noStrike" spc="-1">
                <a:solidFill>
                  <a:srgbClr val="000000"/>
                </a:solidFill>
                <a:latin typeface="Arial" panose="020B0604020202020204"/>
                <a:ea typeface="DejaVu Sans"/>
              </a:rPr>
              <a:t>Advanced Techniques:</a:t>
            </a:r>
            <a:endParaRPr lang="en-IN" sz="1800" b="0" strike="noStrike" spc="-1">
              <a:latin typeface="Arial" panose="020B0604020202020204"/>
            </a:endParaRPr>
          </a:p>
          <a:p>
            <a:pPr>
              <a:lnSpc>
                <a:spcPct val="100000"/>
              </a:lnSpc>
              <a:buNone/>
            </a:pP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1800" b="0" strike="noStrike" spc="-1">
                <a:solidFill>
                  <a:srgbClr val="000000"/>
                </a:solidFill>
                <a:latin typeface="Arial" panose="020B0604020202020204"/>
                <a:ea typeface="DejaVu Sans"/>
              </a:rPr>
              <a:t>Bidirectional LSTMs consider context from both sides for better predictions.</a:t>
            </a: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1800" b="0" strike="noStrike" spc="-1">
                <a:solidFill>
                  <a:srgbClr val="000000"/>
                </a:solidFill>
                <a:latin typeface="Arial" panose="020B0604020202020204"/>
                <a:ea typeface="DejaVu Sans"/>
              </a:rPr>
              <a:t>Smoothing techniques address unseen words in n-gram models.</a:t>
            </a: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1800" b="0" strike="noStrike" spc="-1">
                <a:solidFill>
                  <a:srgbClr val="000000"/>
                </a:solidFill>
                <a:latin typeface="Arial" panose="020B0604020202020204"/>
                <a:ea typeface="DejaVu Sans"/>
              </a:rPr>
              <a:t>By leveraging these techniques, NLP can create robust next word prediction models that enhance various applications and user experiences.</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4504</Words>
  <Application>WPS Presentation</Application>
  <PresentationFormat/>
  <Paragraphs>106</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10</vt:i4>
      </vt:variant>
    </vt:vector>
  </HeadingPairs>
  <TitlesOfParts>
    <vt:vector size="26" baseType="lpstr">
      <vt:lpstr>Arial</vt:lpstr>
      <vt:lpstr>SimSun</vt:lpstr>
      <vt:lpstr>Wingdings</vt:lpstr>
      <vt:lpstr>Times New Roman</vt:lpstr>
      <vt:lpstr>Arial</vt:lpstr>
      <vt:lpstr>Symbol</vt:lpstr>
      <vt:lpstr>Nunito</vt:lpstr>
      <vt:lpstr>AMGDT</vt:lpstr>
      <vt:lpstr>Trebuchet MS</vt:lpstr>
      <vt:lpstr>DejaVu Sans</vt:lpstr>
      <vt:lpstr>Calibri</vt:lpstr>
      <vt:lpstr>Microsoft YaHei</vt:lpstr>
      <vt:lpstr>Arial Unicode MS</vt:lpstr>
      <vt:lpstr>Office Theme</vt:lpstr>
      <vt:lpstr>Office Theme</vt:lpstr>
      <vt:lpstr>Office Theme</vt:lpstr>
      <vt:lpstr>PowerPoint 演示文稿</vt:lpstr>
      <vt:lpstr>NEXT WORD PREDICTOR</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BHARATH.K</cp:lastModifiedBy>
  <cp:revision>13</cp:revision>
  <dcterms:created xsi:type="dcterms:W3CDTF">2024-04-03T07:55:00Z</dcterms:created>
  <dcterms:modified xsi:type="dcterms:W3CDTF">2024-04-03T13:11:51Z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ICV">
    <vt:lpwstr>ADF0EBA0B7594782889C9987538C2801_13</vt:lpwstr>
  </property>
  <property fmtid="{D5CDD505-2E9C-101B-9397-08002B2CF9AE}" pid="4" name="KSOProductBuildVer">
    <vt:lpwstr>1033-12.2.0.13489</vt:lpwstr>
  </property>
  <property fmtid="{D5CDD505-2E9C-101B-9397-08002B2CF9AE}" pid="5" name="LastSaved">
    <vt:filetime>2024-04-03T11:00:00Z</vt:filetime>
  </property>
  <property fmtid="{D5CDD505-2E9C-101B-9397-08002B2CF9AE}" pid="6" name="PresentationFormat">
    <vt:lpwstr>On-screen Show (4:3)</vt:lpwstr>
  </property>
  <property fmtid="{D5CDD505-2E9C-101B-9397-08002B2CF9AE}" pid="7" name="Slides">
    <vt:i4>10</vt:i4>
  </property>
</Properties>
</file>