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5" r:id="rId2"/>
    <p:sldId id="262" r:id="rId3"/>
    <p:sldId id="265" r:id="rId4"/>
    <p:sldId id="278" r:id="rId5"/>
    <p:sldId id="269" r:id="rId6"/>
    <p:sldId id="256" r:id="rId7"/>
    <p:sldId id="288" r:id="rId8"/>
    <p:sldId id="277" r:id="rId9"/>
    <p:sldId id="260" r:id="rId10"/>
    <p:sldId id="279" r:id="rId11"/>
    <p:sldId id="284" r:id="rId12"/>
    <p:sldId id="259" r:id="rId13"/>
    <p:sldId id="270" r:id="rId14"/>
    <p:sldId id="271" r:id="rId15"/>
    <p:sldId id="272" r:id="rId16"/>
    <p:sldId id="264" r:id="rId17"/>
    <p:sldId id="263" r:id="rId18"/>
    <p:sldId id="276" r:id="rId19"/>
    <p:sldId id="268" r:id="rId20"/>
    <p:sldId id="258" r:id="rId21"/>
    <p:sldId id="273" r:id="rId22"/>
    <p:sldId id="257" r:id="rId23"/>
    <p:sldId id="281" r:id="rId24"/>
    <p:sldId id="274" r:id="rId25"/>
    <p:sldId id="282" r:id="rId26"/>
    <p:sldId id="285" r:id="rId27"/>
    <p:sldId id="283" r:id="rId28"/>
    <p:sldId id="286" r:id="rId29"/>
    <p:sldId id="287" r:id="rId30"/>
    <p:sldId id="289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32" d="100"/>
          <a:sy n="32" d="100"/>
        </p:scale>
        <p:origin x="207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46"/>
    </p:cViewPr>
  </p:sorterViewPr>
  <p:notesViewPr>
    <p:cSldViewPr snapToGrid="0">
      <p:cViewPr varScale="1">
        <p:scale>
          <a:sx n="59" d="100"/>
          <a:sy n="59" d="100"/>
        </p:scale>
        <p:origin x="26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17-4094-8623-11B4142F00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17-4094-8623-11B4142F00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17-4094-8623-11B4142F00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9872128"/>
        <c:axId val="1844204336"/>
      </c:barChart>
      <c:catAx>
        <c:axId val="199872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844204336"/>
        <c:crosses val="autoZero"/>
        <c:auto val="1"/>
        <c:lblAlgn val="ctr"/>
        <c:lblOffset val="100"/>
        <c:noMultiLvlLbl val="0"/>
      </c:catAx>
      <c:valAx>
        <c:axId val="1844204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987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6A5F40-A905-416B-A1A1-17F9CF20E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80B74-7E01-4C34-A51A-C217940660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1B05F-A910-47AD-A536-9C29CB651409}" type="datetimeFigureOut">
              <a:rPr lang="id-ID" smtClean="0"/>
              <a:t>08/11/2019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72EB0-9E51-4807-A818-016BC5520F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78640-A86F-4664-983B-783D42620E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354D-6636-4197-9559-5BF9A86F3A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3634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C7DA5-B915-4D77-B508-BF52235A355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05C29-254D-4180-A2B7-E53D3DF91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9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0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A9783-4F5E-4116-BCA7-996208F9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4581F-F868-4D75-B5A3-18B45720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BC0E-E3DA-49E5-BDCE-640F77C45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8964-067B-48BB-A122-611A5B060245}" type="datetimeFigureOut">
              <a:rPr lang="id-ID" smtClean="0"/>
              <a:t>08/11/2019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483B-A21C-4FF1-85AF-B1E8B160E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EADFF-6B27-4323-BB3C-57CD486DA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DE5D-87D0-4C39-AF90-2F1F91593B2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4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87DC92-613E-402B-92D1-D66DFD3D8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4894430 h 6858000"/>
              <a:gd name="connsiteX3" fmla="*/ 8062664 w 12191999"/>
              <a:gd name="connsiteY3" fmla="*/ 6858000 h 6858000"/>
              <a:gd name="connsiteX4" fmla="*/ 4129335 w 12191999"/>
              <a:gd name="connsiteY4" fmla="*/ 6858000 h 6858000"/>
              <a:gd name="connsiteX5" fmla="*/ 0 w 12191999"/>
              <a:gd name="connsiteY5" fmla="*/ 48944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4894430"/>
                </a:lnTo>
                <a:lnTo>
                  <a:pt x="8062664" y="6858000"/>
                </a:lnTo>
                <a:lnTo>
                  <a:pt x="4129335" y="6858000"/>
                </a:lnTo>
                <a:lnTo>
                  <a:pt x="0" y="4894431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16200000" flipH="1">
            <a:off x="2199408" y="-3049800"/>
            <a:ext cx="7793184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3EAC4-3672-4EB5-9FCC-63366AFA0B40}"/>
              </a:ext>
            </a:extLst>
          </p:cNvPr>
          <p:cNvSpPr txBox="1"/>
          <p:nvPr/>
        </p:nvSpPr>
        <p:spPr>
          <a:xfrm>
            <a:off x="2381946" y="1515853"/>
            <a:ext cx="7428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spc="6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ATHLETICS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26E9B-47AF-4A51-BD38-B71C893E89AC}"/>
              </a:ext>
            </a:extLst>
          </p:cNvPr>
          <p:cNvSpPr/>
          <p:nvPr/>
        </p:nvSpPr>
        <p:spPr>
          <a:xfrm>
            <a:off x="4140559" y="2823890"/>
            <a:ext cx="391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b="1" i="0" spc="600" dirty="0">
                <a:solidFill>
                  <a:schemeClr val="bg1"/>
                </a:solidFill>
                <a:effectLst/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2019 TEMPLATE</a:t>
            </a:r>
            <a:endParaRPr lang="en-US" sz="2400" b="1" spc="600" dirty="0">
              <a:solidFill>
                <a:schemeClr val="bg1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793764" y="4237990"/>
            <a:ext cx="26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0336" y="3683857"/>
            <a:ext cx="551329" cy="16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645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153EF-D143-44D0-A621-3AE36AA5F00B}"/>
              </a:ext>
            </a:extLst>
          </p:cNvPr>
          <p:cNvSpPr/>
          <p:nvPr/>
        </p:nvSpPr>
        <p:spPr>
          <a:xfrm>
            <a:off x="701192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1CCAF-CFBE-4CD5-B857-EE0E9CD29B30}"/>
              </a:ext>
            </a:extLst>
          </p:cNvPr>
          <p:cNvSpPr/>
          <p:nvPr/>
        </p:nvSpPr>
        <p:spPr>
          <a:xfrm>
            <a:off x="3469716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AD235B-47E0-4D48-9180-7259AAF668E4}"/>
              </a:ext>
            </a:extLst>
          </p:cNvPr>
          <p:cNvSpPr/>
          <p:nvPr/>
        </p:nvSpPr>
        <p:spPr>
          <a:xfrm>
            <a:off x="6240009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C36E9-11BD-49BE-8FD5-C4380470D185}"/>
              </a:ext>
            </a:extLst>
          </p:cNvPr>
          <p:cNvSpPr/>
          <p:nvPr/>
        </p:nvSpPr>
        <p:spPr>
          <a:xfrm>
            <a:off x="9010303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1594151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779873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779873" y="3899707"/>
            <a:ext cx="232137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01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4364444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3550166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3550166" y="3899707"/>
            <a:ext cx="2321373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02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7134737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6320459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6320459" y="3899707"/>
            <a:ext cx="2321373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03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9905030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9090752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9090752" y="3899707"/>
            <a:ext cx="2321373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04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46C6B01-52C1-40D1-88F6-3B1C0EEB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t="17497" r="73903" b="59998"/>
          <a:stretch>
            <a:fillRect/>
          </a:stretch>
        </p:blipFill>
        <p:spPr>
          <a:xfrm>
            <a:off x="699423" y="1199960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70AC0D-9E99-4D04-B8AB-CDF5231BD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9" t="17497" r="51181" b="59998"/>
          <a:stretch>
            <a:fillRect/>
          </a:stretch>
        </p:blipFill>
        <p:spPr>
          <a:xfrm>
            <a:off x="3469715" y="1199959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C1189D-AFE9-4B23-ADB9-702E4394D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1" t="17497" r="28459" b="59998"/>
          <a:stretch>
            <a:fillRect/>
          </a:stretch>
        </p:blipFill>
        <p:spPr>
          <a:xfrm>
            <a:off x="6240007" y="1199958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5C4B11-5230-4E6F-838D-92A5AEE48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3" t="17497" r="5737" b="59998"/>
          <a:stretch>
            <a:fillRect/>
          </a:stretch>
        </p:blipFill>
        <p:spPr>
          <a:xfrm>
            <a:off x="9010299" y="1199957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79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6E7C102-AF52-4B39-B1A2-7AD8F317E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t="12549" r="7537" b="12549"/>
          <a:stretch>
            <a:fillRect/>
          </a:stretch>
        </p:blipFill>
        <p:spPr>
          <a:xfrm>
            <a:off x="918882" y="860612"/>
            <a:ext cx="10354234" cy="5136776"/>
          </a:xfrm>
          <a:custGeom>
            <a:avLst/>
            <a:gdLst>
              <a:gd name="connsiteX0" fmla="*/ 0 w 10354234"/>
              <a:gd name="connsiteY0" fmla="*/ 0 h 5136776"/>
              <a:gd name="connsiteX1" fmla="*/ 10354234 w 10354234"/>
              <a:gd name="connsiteY1" fmla="*/ 0 h 5136776"/>
              <a:gd name="connsiteX2" fmla="*/ 10354234 w 10354234"/>
              <a:gd name="connsiteY2" fmla="*/ 5136776 h 5136776"/>
              <a:gd name="connsiteX3" fmla="*/ 0 w 10354234"/>
              <a:gd name="connsiteY3" fmla="*/ 5136776 h 513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4234" h="5136776">
                <a:moveTo>
                  <a:pt x="0" y="0"/>
                </a:moveTo>
                <a:lnTo>
                  <a:pt x="10354234" y="0"/>
                </a:lnTo>
                <a:lnTo>
                  <a:pt x="10354234" y="5136776"/>
                </a:lnTo>
                <a:lnTo>
                  <a:pt x="0" y="5136776"/>
                </a:lnTo>
                <a:close/>
              </a:path>
            </a:pathLst>
          </a:custGeom>
        </p:spPr>
      </p:pic>
      <p:sp>
        <p:nvSpPr>
          <p:cNvPr id="35" name="Rectangle 34"/>
          <p:cNvSpPr/>
          <p:nvPr/>
        </p:nvSpPr>
        <p:spPr>
          <a:xfrm>
            <a:off x="918883" y="860612"/>
            <a:ext cx="10354234" cy="5136776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BFAE4B3-206B-4568-A5C4-5EF3FA3FE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966905"/>
              </p:ext>
            </p:extLst>
          </p:nvPr>
        </p:nvGraphicFramePr>
        <p:xfrm>
          <a:off x="1842533" y="1721944"/>
          <a:ext cx="8506935" cy="208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4928E1-1661-4D89-95BB-6FA701EE2747}"/>
              </a:ext>
            </a:extLst>
          </p:cNvPr>
          <p:cNvSpPr txBox="1"/>
          <p:nvPr/>
        </p:nvSpPr>
        <p:spPr>
          <a:xfrm>
            <a:off x="2171441" y="4719909"/>
            <a:ext cx="2342398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Exercitation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Ullamco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Laboris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Nisi Ut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Aliquip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Ex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Ea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B7C24-7B26-4966-B7FE-20B4CE90CC1B}"/>
              </a:ext>
            </a:extLst>
          </p:cNvPr>
          <p:cNvSpPr/>
          <p:nvPr/>
        </p:nvSpPr>
        <p:spPr>
          <a:xfrm>
            <a:off x="2431034" y="4457971"/>
            <a:ext cx="18232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spc="3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CATEGORY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B8139-CC2C-42CA-8758-46B0BFAB8821}"/>
              </a:ext>
            </a:extLst>
          </p:cNvPr>
          <p:cNvSpPr txBox="1"/>
          <p:nvPr/>
        </p:nvSpPr>
        <p:spPr>
          <a:xfrm>
            <a:off x="4924801" y="4719909"/>
            <a:ext cx="2342398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Exercitation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Ullamco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Laboris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Nisi Ut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Aliquip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Ex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Ea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10C12F-75A0-47B2-AEFE-F70C921CF76D}"/>
              </a:ext>
            </a:extLst>
          </p:cNvPr>
          <p:cNvSpPr/>
          <p:nvPr/>
        </p:nvSpPr>
        <p:spPr>
          <a:xfrm>
            <a:off x="5184394" y="4457971"/>
            <a:ext cx="18232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spc="3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CATEGORY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E6696-6D07-4EF1-B216-741F800B8070}"/>
              </a:ext>
            </a:extLst>
          </p:cNvPr>
          <p:cNvSpPr txBox="1"/>
          <p:nvPr/>
        </p:nvSpPr>
        <p:spPr>
          <a:xfrm>
            <a:off x="7678161" y="4719909"/>
            <a:ext cx="2342398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Exercitation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Ullamco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Laboris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Nisi Ut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Aliquip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Ex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Ea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B26B4-2402-4710-AFB8-D5FE2939F2AD}"/>
              </a:ext>
            </a:extLst>
          </p:cNvPr>
          <p:cNvSpPr/>
          <p:nvPr/>
        </p:nvSpPr>
        <p:spPr>
          <a:xfrm>
            <a:off x="7937754" y="4457971"/>
            <a:ext cx="18232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spc="3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CATEGORY 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</p:spTree>
    <p:extLst>
      <p:ext uri="{BB962C8B-B14F-4D97-AF65-F5344CB8AC3E}">
        <p14:creationId xmlns:p14="http://schemas.microsoft.com/office/powerpoint/2010/main" val="2931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F93082E-47EC-428A-AC05-3C77F747A069}"/>
              </a:ext>
            </a:extLst>
          </p:cNvPr>
          <p:cNvSpPr/>
          <p:nvPr/>
        </p:nvSpPr>
        <p:spPr>
          <a:xfrm>
            <a:off x="0" y="0"/>
            <a:ext cx="6472238" cy="6858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3791" y="4298013"/>
            <a:ext cx="39763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274591" y="3821298"/>
            <a:ext cx="1357778" cy="307273"/>
            <a:chOff x="1019718" y="3848103"/>
            <a:chExt cx="1357519" cy="43180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>
              <a:off x="1482576" y="3426569"/>
              <a:ext cx="431802" cy="127487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019718" y="3909606"/>
              <a:ext cx="1357519" cy="324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9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PRESE NTATION</a:t>
              </a:r>
              <a:endPara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223791" y="1220483"/>
            <a:ext cx="3393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think that's where a lot of the joy in my 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the a our 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routines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223792" y="313796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3791" y="4939077"/>
            <a:ext cx="39763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B37563-C735-4A3E-8704-1EDEB4CB0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4" t="13819" r="55422" b="13819"/>
          <a:stretch>
            <a:fillRect/>
          </a:stretch>
        </p:blipFill>
        <p:spPr>
          <a:xfrm>
            <a:off x="751553" y="947738"/>
            <a:ext cx="4683382" cy="4962524"/>
          </a:xfrm>
          <a:custGeom>
            <a:avLst/>
            <a:gdLst>
              <a:gd name="connsiteX0" fmla="*/ 0 w 4683382"/>
              <a:gd name="connsiteY0" fmla="*/ 0 h 4962524"/>
              <a:gd name="connsiteX1" fmla="*/ 2941351 w 4683382"/>
              <a:gd name="connsiteY1" fmla="*/ 0 h 4962524"/>
              <a:gd name="connsiteX2" fmla="*/ 4683382 w 4683382"/>
              <a:gd name="connsiteY2" fmla="*/ 2481262 h 4962524"/>
              <a:gd name="connsiteX3" fmla="*/ 2941351 w 4683382"/>
              <a:gd name="connsiteY3" fmla="*/ 4962524 h 4962524"/>
              <a:gd name="connsiteX4" fmla="*/ 0 w 4683382"/>
              <a:gd name="connsiteY4" fmla="*/ 4962524 h 496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3382" h="4962524">
                <a:moveTo>
                  <a:pt x="0" y="0"/>
                </a:moveTo>
                <a:lnTo>
                  <a:pt x="2941351" y="0"/>
                </a:lnTo>
                <a:lnTo>
                  <a:pt x="4683382" y="2481262"/>
                </a:lnTo>
                <a:lnTo>
                  <a:pt x="2941351" y="4962524"/>
                </a:lnTo>
                <a:lnTo>
                  <a:pt x="0" y="496252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38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98178A-4A63-4BBC-907C-07C2C9F483F7}"/>
              </a:ext>
            </a:extLst>
          </p:cNvPr>
          <p:cNvCxnSpPr/>
          <p:nvPr/>
        </p:nvCxnSpPr>
        <p:spPr>
          <a:xfrm>
            <a:off x="6096000" y="3302000"/>
            <a:ext cx="0" cy="3556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5187973" y="4465709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5187972" y="2293929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2581132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828799" y="4836615"/>
            <a:ext cx="30930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505206" y="2714036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I'm not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compartmen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talizing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 as much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810898" y="2714036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7568507" y="4857320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8874199" y="4857320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4056631" y="2955070"/>
            <a:ext cx="172976" cy="199962"/>
            <a:chOff x="3519" y="1786"/>
            <a:chExt cx="641" cy="741"/>
          </a:xfrm>
          <a:solidFill>
            <a:schemeClr val="accent3"/>
          </a:solidFill>
        </p:grpSpPr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3519" y="1786"/>
              <a:ext cx="641" cy="741"/>
            </a:xfrm>
            <a:custGeom>
              <a:avLst/>
              <a:gdLst>
                <a:gd name="T0" fmla="*/ 414 w 3204"/>
                <a:gd name="T1" fmla="*/ 864 h 3705"/>
                <a:gd name="T2" fmla="*/ 735 w 3204"/>
                <a:gd name="T3" fmla="*/ 488 h 3705"/>
                <a:gd name="T4" fmla="*/ 998 w 3204"/>
                <a:gd name="T5" fmla="*/ 993 h 3705"/>
                <a:gd name="T6" fmla="*/ 985 w 3204"/>
                <a:gd name="T7" fmla="*/ 1051 h 3705"/>
                <a:gd name="T8" fmla="*/ 949 w 3204"/>
                <a:gd name="T9" fmla="*/ 1095 h 3705"/>
                <a:gd name="T10" fmla="*/ 897 w 3204"/>
                <a:gd name="T11" fmla="*/ 1120 h 3705"/>
                <a:gd name="T12" fmla="*/ 263 w 3204"/>
                <a:gd name="T13" fmla="*/ 1123 h 3705"/>
                <a:gd name="T14" fmla="*/ 2940 w 3204"/>
                <a:gd name="T15" fmla="*/ 3444 h 3705"/>
                <a:gd name="T16" fmla="*/ 998 w 3204"/>
                <a:gd name="T17" fmla="*/ 261 h 3705"/>
                <a:gd name="T18" fmla="*/ 3072 w 3204"/>
                <a:gd name="T19" fmla="*/ 0 h 3705"/>
                <a:gd name="T20" fmla="*/ 3131 w 3204"/>
                <a:gd name="T21" fmla="*/ 13 h 3705"/>
                <a:gd name="T22" fmla="*/ 3176 w 3204"/>
                <a:gd name="T23" fmla="*/ 48 h 3705"/>
                <a:gd name="T24" fmla="*/ 3201 w 3204"/>
                <a:gd name="T25" fmla="*/ 101 h 3705"/>
                <a:gd name="T26" fmla="*/ 3204 w 3204"/>
                <a:gd name="T27" fmla="*/ 3575 h 3705"/>
                <a:gd name="T28" fmla="*/ 3191 w 3204"/>
                <a:gd name="T29" fmla="*/ 3633 h 3705"/>
                <a:gd name="T30" fmla="*/ 3155 w 3204"/>
                <a:gd name="T31" fmla="*/ 3677 h 3705"/>
                <a:gd name="T32" fmla="*/ 3103 w 3204"/>
                <a:gd name="T33" fmla="*/ 3702 h 3705"/>
                <a:gd name="T34" fmla="*/ 131 w 3204"/>
                <a:gd name="T35" fmla="*/ 3705 h 3705"/>
                <a:gd name="T36" fmla="*/ 81 w 3204"/>
                <a:gd name="T37" fmla="*/ 3695 h 3705"/>
                <a:gd name="T38" fmla="*/ 39 w 3204"/>
                <a:gd name="T39" fmla="*/ 3667 h 3705"/>
                <a:gd name="T40" fmla="*/ 10 w 3204"/>
                <a:gd name="T41" fmla="*/ 3625 h 3705"/>
                <a:gd name="T42" fmla="*/ 0 w 3204"/>
                <a:gd name="T43" fmla="*/ 3571 h 3705"/>
                <a:gd name="T44" fmla="*/ 3 w 3204"/>
                <a:gd name="T45" fmla="*/ 969 h 3705"/>
                <a:gd name="T46" fmla="*/ 6 w 3204"/>
                <a:gd name="T47" fmla="*/ 952 h 3705"/>
                <a:gd name="T48" fmla="*/ 7 w 3204"/>
                <a:gd name="T49" fmla="*/ 946 h 3705"/>
                <a:gd name="T50" fmla="*/ 9 w 3204"/>
                <a:gd name="T51" fmla="*/ 942 h 3705"/>
                <a:gd name="T52" fmla="*/ 23 w 3204"/>
                <a:gd name="T53" fmla="*/ 917 h 3705"/>
                <a:gd name="T54" fmla="*/ 767 w 3204"/>
                <a:gd name="T55" fmla="*/ 45 h 3705"/>
                <a:gd name="T56" fmla="*/ 783 w 3204"/>
                <a:gd name="T57" fmla="*/ 29 h 3705"/>
                <a:gd name="T58" fmla="*/ 796 w 3204"/>
                <a:gd name="T59" fmla="*/ 20 h 3705"/>
                <a:gd name="T60" fmla="*/ 800 w 3204"/>
                <a:gd name="T61" fmla="*/ 18 h 3705"/>
                <a:gd name="T62" fmla="*/ 815 w 3204"/>
                <a:gd name="T63" fmla="*/ 11 h 3705"/>
                <a:gd name="T64" fmla="*/ 829 w 3204"/>
                <a:gd name="T65" fmla="*/ 6 h 3705"/>
                <a:gd name="T66" fmla="*/ 831 w 3204"/>
                <a:gd name="T67" fmla="*/ 4 h 3705"/>
                <a:gd name="T68" fmla="*/ 835 w 3204"/>
                <a:gd name="T69" fmla="*/ 3 h 3705"/>
                <a:gd name="T70" fmla="*/ 856 w 3204"/>
                <a:gd name="T71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4" h="3705">
                  <a:moveTo>
                    <a:pt x="735" y="488"/>
                  </a:moveTo>
                  <a:lnTo>
                    <a:pt x="414" y="864"/>
                  </a:lnTo>
                  <a:lnTo>
                    <a:pt x="735" y="864"/>
                  </a:lnTo>
                  <a:lnTo>
                    <a:pt x="735" y="488"/>
                  </a:lnTo>
                  <a:close/>
                  <a:moveTo>
                    <a:pt x="998" y="261"/>
                  </a:moveTo>
                  <a:lnTo>
                    <a:pt x="998" y="993"/>
                  </a:lnTo>
                  <a:lnTo>
                    <a:pt x="995" y="1022"/>
                  </a:lnTo>
                  <a:lnTo>
                    <a:pt x="985" y="1051"/>
                  </a:lnTo>
                  <a:lnTo>
                    <a:pt x="969" y="1075"/>
                  </a:lnTo>
                  <a:lnTo>
                    <a:pt x="949" y="1095"/>
                  </a:lnTo>
                  <a:lnTo>
                    <a:pt x="925" y="1110"/>
                  </a:lnTo>
                  <a:lnTo>
                    <a:pt x="897" y="1120"/>
                  </a:lnTo>
                  <a:lnTo>
                    <a:pt x="867" y="1123"/>
                  </a:lnTo>
                  <a:lnTo>
                    <a:pt x="263" y="1123"/>
                  </a:lnTo>
                  <a:lnTo>
                    <a:pt x="263" y="3444"/>
                  </a:lnTo>
                  <a:lnTo>
                    <a:pt x="2940" y="3444"/>
                  </a:lnTo>
                  <a:lnTo>
                    <a:pt x="2940" y="261"/>
                  </a:lnTo>
                  <a:lnTo>
                    <a:pt x="998" y="261"/>
                  </a:lnTo>
                  <a:close/>
                  <a:moveTo>
                    <a:pt x="867" y="0"/>
                  </a:moveTo>
                  <a:lnTo>
                    <a:pt x="3072" y="0"/>
                  </a:lnTo>
                  <a:lnTo>
                    <a:pt x="3103" y="3"/>
                  </a:lnTo>
                  <a:lnTo>
                    <a:pt x="3131" y="13"/>
                  </a:lnTo>
                  <a:lnTo>
                    <a:pt x="3155" y="28"/>
                  </a:lnTo>
                  <a:lnTo>
                    <a:pt x="3176" y="48"/>
                  </a:lnTo>
                  <a:lnTo>
                    <a:pt x="3191" y="72"/>
                  </a:lnTo>
                  <a:lnTo>
                    <a:pt x="3201" y="101"/>
                  </a:lnTo>
                  <a:lnTo>
                    <a:pt x="3204" y="130"/>
                  </a:lnTo>
                  <a:lnTo>
                    <a:pt x="3204" y="3575"/>
                  </a:lnTo>
                  <a:lnTo>
                    <a:pt x="3201" y="3605"/>
                  </a:lnTo>
                  <a:lnTo>
                    <a:pt x="3191" y="3633"/>
                  </a:lnTo>
                  <a:lnTo>
                    <a:pt x="3176" y="3656"/>
                  </a:lnTo>
                  <a:lnTo>
                    <a:pt x="3155" y="3677"/>
                  </a:lnTo>
                  <a:lnTo>
                    <a:pt x="3131" y="3692"/>
                  </a:lnTo>
                  <a:lnTo>
                    <a:pt x="3103" y="3702"/>
                  </a:lnTo>
                  <a:lnTo>
                    <a:pt x="3072" y="3705"/>
                  </a:lnTo>
                  <a:lnTo>
                    <a:pt x="131" y="3705"/>
                  </a:lnTo>
                  <a:lnTo>
                    <a:pt x="105" y="3703"/>
                  </a:lnTo>
                  <a:lnTo>
                    <a:pt x="81" y="3695"/>
                  </a:lnTo>
                  <a:lnTo>
                    <a:pt x="58" y="3683"/>
                  </a:lnTo>
                  <a:lnTo>
                    <a:pt x="39" y="3667"/>
                  </a:lnTo>
                  <a:lnTo>
                    <a:pt x="23" y="3647"/>
                  </a:lnTo>
                  <a:lnTo>
                    <a:pt x="10" y="3625"/>
                  </a:lnTo>
                  <a:lnTo>
                    <a:pt x="2" y="3598"/>
                  </a:lnTo>
                  <a:lnTo>
                    <a:pt x="0" y="3571"/>
                  </a:lnTo>
                  <a:lnTo>
                    <a:pt x="0" y="983"/>
                  </a:lnTo>
                  <a:lnTo>
                    <a:pt x="3" y="969"/>
                  </a:lnTo>
                  <a:lnTo>
                    <a:pt x="6" y="954"/>
                  </a:lnTo>
                  <a:lnTo>
                    <a:pt x="6" y="952"/>
                  </a:lnTo>
                  <a:lnTo>
                    <a:pt x="7" y="950"/>
                  </a:lnTo>
                  <a:lnTo>
                    <a:pt x="7" y="946"/>
                  </a:lnTo>
                  <a:lnTo>
                    <a:pt x="8" y="944"/>
                  </a:lnTo>
                  <a:lnTo>
                    <a:pt x="9" y="942"/>
                  </a:lnTo>
                  <a:lnTo>
                    <a:pt x="16" y="929"/>
                  </a:lnTo>
                  <a:lnTo>
                    <a:pt x="23" y="917"/>
                  </a:lnTo>
                  <a:lnTo>
                    <a:pt x="32" y="906"/>
                  </a:lnTo>
                  <a:lnTo>
                    <a:pt x="767" y="45"/>
                  </a:lnTo>
                  <a:lnTo>
                    <a:pt x="774" y="36"/>
                  </a:lnTo>
                  <a:lnTo>
                    <a:pt x="783" y="29"/>
                  </a:lnTo>
                  <a:lnTo>
                    <a:pt x="793" y="22"/>
                  </a:lnTo>
                  <a:lnTo>
                    <a:pt x="796" y="20"/>
                  </a:lnTo>
                  <a:lnTo>
                    <a:pt x="798" y="19"/>
                  </a:lnTo>
                  <a:lnTo>
                    <a:pt x="800" y="18"/>
                  </a:lnTo>
                  <a:lnTo>
                    <a:pt x="803" y="15"/>
                  </a:lnTo>
                  <a:lnTo>
                    <a:pt x="815" y="11"/>
                  </a:lnTo>
                  <a:lnTo>
                    <a:pt x="828" y="6"/>
                  </a:lnTo>
                  <a:lnTo>
                    <a:pt x="829" y="6"/>
                  </a:lnTo>
                  <a:lnTo>
                    <a:pt x="830" y="5"/>
                  </a:lnTo>
                  <a:lnTo>
                    <a:pt x="831" y="4"/>
                  </a:lnTo>
                  <a:lnTo>
                    <a:pt x="832" y="3"/>
                  </a:lnTo>
                  <a:lnTo>
                    <a:pt x="835" y="3"/>
                  </a:lnTo>
                  <a:lnTo>
                    <a:pt x="845" y="1"/>
                  </a:lnTo>
                  <a:lnTo>
                    <a:pt x="856" y="0"/>
                  </a:lnTo>
                  <a:lnTo>
                    <a:pt x="8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3623" y="2068"/>
              <a:ext cx="432" cy="52"/>
            </a:xfrm>
            <a:custGeom>
              <a:avLst/>
              <a:gdLst>
                <a:gd name="T0" fmla="*/ 133 w 2159"/>
                <a:gd name="T1" fmla="*/ 0 h 261"/>
                <a:gd name="T2" fmla="*/ 2027 w 2159"/>
                <a:gd name="T3" fmla="*/ 0 h 261"/>
                <a:gd name="T4" fmla="*/ 2057 w 2159"/>
                <a:gd name="T5" fmla="*/ 3 h 261"/>
                <a:gd name="T6" fmla="*/ 2086 w 2159"/>
                <a:gd name="T7" fmla="*/ 12 h 261"/>
                <a:gd name="T8" fmla="*/ 2110 w 2159"/>
                <a:gd name="T9" fmla="*/ 28 h 261"/>
                <a:gd name="T10" fmla="*/ 2130 w 2159"/>
                <a:gd name="T11" fmla="*/ 47 h 261"/>
                <a:gd name="T12" fmla="*/ 2145 w 2159"/>
                <a:gd name="T13" fmla="*/ 72 h 261"/>
                <a:gd name="T14" fmla="*/ 2155 w 2159"/>
                <a:gd name="T15" fmla="*/ 100 h 261"/>
                <a:gd name="T16" fmla="*/ 2159 w 2159"/>
                <a:gd name="T17" fmla="*/ 130 h 261"/>
                <a:gd name="T18" fmla="*/ 2155 w 2159"/>
                <a:gd name="T19" fmla="*/ 161 h 261"/>
                <a:gd name="T20" fmla="*/ 2145 w 2159"/>
                <a:gd name="T21" fmla="*/ 188 h 261"/>
                <a:gd name="T22" fmla="*/ 2130 w 2159"/>
                <a:gd name="T23" fmla="*/ 212 h 261"/>
                <a:gd name="T24" fmla="*/ 2110 w 2159"/>
                <a:gd name="T25" fmla="*/ 232 h 261"/>
                <a:gd name="T26" fmla="*/ 2086 w 2159"/>
                <a:gd name="T27" fmla="*/ 248 h 261"/>
                <a:gd name="T28" fmla="*/ 2057 w 2159"/>
                <a:gd name="T29" fmla="*/ 257 h 261"/>
                <a:gd name="T30" fmla="*/ 2027 w 2159"/>
                <a:gd name="T31" fmla="*/ 261 h 261"/>
                <a:gd name="T32" fmla="*/ 133 w 2159"/>
                <a:gd name="T33" fmla="*/ 261 h 261"/>
                <a:gd name="T34" fmla="*/ 102 w 2159"/>
                <a:gd name="T35" fmla="*/ 257 h 261"/>
                <a:gd name="T36" fmla="*/ 75 w 2159"/>
                <a:gd name="T37" fmla="*/ 248 h 261"/>
                <a:gd name="T38" fmla="*/ 50 w 2159"/>
                <a:gd name="T39" fmla="*/ 232 h 261"/>
                <a:gd name="T40" fmla="*/ 29 w 2159"/>
                <a:gd name="T41" fmla="*/ 212 h 261"/>
                <a:gd name="T42" fmla="*/ 14 w 2159"/>
                <a:gd name="T43" fmla="*/ 188 h 261"/>
                <a:gd name="T44" fmla="*/ 4 w 2159"/>
                <a:gd name="T45" fmla="*/ 161 h 261"/>
                <a:gd name="T46" fmla="*/ 0 w 2159"/>
                <a:gd name="T47" fmla="*/ 130 h 261"/>
                <a:gd name="T48" fmla="*/ 4 w 2159"/>
                <a:gd name="T49" fmla="*/ 100 h 261"/>
                <a:gd name="T50" fmla="*/ 14 w 2159"/>
                <a:gd name="T51" fmla="*/ 72 h 261"/>
                <a:gd name="T52" fmla="*/ 29 w 2159"/>
                <a:gd name="T53" fmla="*/ 47 h 261"/>
                <a:gd name="T54" fmla="*/ 50 w 2159"/>
                <a:gd name="T55" fmla="*/ 28 h 261"/>
                <a:gd name="T56" fmla="*/ 75 w 2159"/>
                <a:gd name="T57" fmla="*/ 12 h 261"/>
                <a:gd name="T58" fmla="*/ 102 w 2159"/>
                <a:gd name="T59" fmla="*/ 3 h 261"/>
                <a:gd name="T60" fmla="*/ 133 w 2159"/>
                <a:gd name="T61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59" h="261">
                  <a:moveTo>
                    <a:pt x="133" y="0"/>
                  </a:moveTo>
                  <a:lnTo>
                    <a:pt x="2027" y="0"/>
                  </a:lnTo>
                  <a:lnTo>
                    <a:pt x="2057" y="3"/>
                  </a:lnTo>
                  <a:lnTo>
                    <a:pt x="2086" y="12"/>
                  </a:lnTo>
                  <a:lnTo>
                    <a:pt x="2110" y="28"/>
                  </a:lnTo>
                  <a:lnTo>
                    <a:pt x="2130" y="47"/>
                  </a:lnTo>
                  <a:lnTo>
                    <a:pt x="2145" y="72"/>
                  </a:lnTo>
                  <a:lnTo>
                    <a:pt x="2155" y="100"/>
                  </a:lnTo>
                  <a:lnTo>
                    <a:pt x="2159" y="130"/>
                  </a:lnTo>
                  <a:lnTo>
                    <a:pt x="2155" y="161"/>
                  </a:lnTo>
                  <a:lnTo>
                    <a:pt x="2145" y="188"/>
                  </a:lnTo>
                  <a:lnTo>
                    <a:pt x="2130" y="212"/>
                  </a:lnTo>
                  <a:lnTo>
                    <a:pt x="2110" y="232"/>
                  </a:lnTo>
                  <a:lnTo>
                    <a:pt x="2086" y="248"/>
                  </a:lnTo>
                  <a:lnTo>
                    <a:pt x="2057" y="257"/>
                  </a:lnTo>
                  <a:lnTo>
                    <a:pt x="2027" y="261"/>
                  </a:lnTo>
                  <a:lnTo>
                    <a:pt x="133" y="261"/>
                  </a:lnTo>
                  <a:lnTo>
                    <a:pt x="102" y="257"/>
                  </a:lnTo>
                  <a:lnTo>
                    <a:pt x="75" y="248"/>
                  </a:lnTo>
                  <a:lnTo>
                    <a:pt x="50" y="232"/>
                  </a:lnTo>
                  <a:lnTo>
                    <a:pt x="29" y="212"/>
                  </a:lnTo>
                  <a:lnTo>
                    <a:pt x="14" y="188"/>
                  </a:lnTo>
                  <a:lnTo>
                    <a:pt x="4" y="161"/>
                  </a:lnTo>
                  <a:lnTo>
                    <a:pt x="0" y="130"/>
                  </a:lnTo>
                  <a:lnTo>
                    <a:pt x="4" y="100"/>
                  </a:lnTo>
                  <a:lnTo>
                    <a:pt x="14" y="72"/>
                  </a:lnTo>
                  <a:lnTo>
                    <a:pt x="29" y="47"/>
                  </a:lnTo>
                  <a:lnTo>
                    <a:pt x="50" y="28"/>
                  </a:lnTo>
                  <a:lnTo>
                    <a:pt x="75" y="12"/>
                  </a:lnTo>
                  <a:lnTo>
                    <a:pt x="102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3623" y="2194"/>
              <a:ext cx="432" cy="52"/>
            </a:xfrm>
            <a:custGeom>
              <a:avLst/>
              <a:gdLst>
                <a:gd name="T0" fmla="*/ 133 w 2159"/>
                <a:gd name="T1" fmla="*/ 0 h 262"/>
                <a:gd name="T2" fmla="*/ 2027 w 2159"/>
                <a:gd name="T3" fmla="*/ 0 h 262"/>
                <a:gd name="T4" fmla="*/ 2054 w 2159"/>
                <a:gd name="T5" fmla="*/ 3 h 262"/>
                <a:gd name="T6" fmla="*/ 2079 w 2159"/>
                <a:gd name="T7" fmla="*/ 11 h 262"/>
                <a:gd name="T8" fmla="*/ 2102 w 2159"/>
                <a:gd name="T9" fmla="*/ 23 h 262"/>
                <a:gd name="T10" fmla="*/ 2121 w 2159"/>
                <a:gd name="T11" fmla="*/ 39 h 262"/>
                <a:gd name="T12" fmla="*/ 2136 w 2159"/>
                <a:gd name="T13" fmla="*/ 58 h 262"/>
                <a:gd name="T14" fmla="*/ 2148 w 2159"/>
                <a:gd name="T15" fmla="*/ 81 h 262"/>
                <a:gd name="T16" fmla="*/ 2156 w 2159"/>
                <a:gd name="T17" fmla="*/ 105 h 262"/>
                <a:gd name="T18" fmla="*/ 2159 w 2159"/>
                <a:gd name="T19" fmla="*/ 131 h 262"/>
                <a:gd name="T20" fmla="*/ 2155 w 2159"/>
                <a:gd name="T21" fmla="*/ 162 h 262"/>
                <a:gd name="T22" fmla="*/ 2145 w 2159"/>
                <a:gd name="T23" fmla="*/ 189 h 262"/>
                <a:gd name="T24" fmla="*/ 2130 w 2159"/>
                <a:gd name="T25" fmla="*/ 213 h 262"/>
                <a:gd name="T26" fmla="*/ 2110 w 2159"/>
                <a:gd name="T27" fmla="*/ 233 h 262"/>
                <a:gd name="T28" fmla="*/ 2086 w 2159"/>
                <a:gd name="T29" fmla="*/ 249 h 262"/>
                <a:gd name="T30" fmla="*/ 2057 w 2159"/>
                <a:gd name="T31" fmla="*/ 258 h 262"/>
                <a:gd name="T32" fmla="*/ 2027 w 2159"/>
                <a:gd name="T33" fmla="*/ 262 h 262"/>
                <a:gd name="T34" fmla="*/ 133 w 2159"/>
                <a:gd name="T35" fmla="*/ 262 h 262"/>
                <a:gd name="T36" fmla="*/ 102 w 2159"/>
                <a:gd name="T37" fmla="*/ 258 h 262"/>
                <a:gd name="T38" fmla="*/ 75 w 2159"/>
                <a:gd name="T39" fmla="*/ 249 h 262"/>
                <a:gd name="T40" fmla="*/ 50 w 2159"/>
                <a:gd name="T41" fmla="*/ 233 h 262"/>
                <a:gd name="T42" fmla="*/ 29 w 2159"/>
                <a:gd name="T43" fmla="*/ 213 h 262"/>
                <a:gd name="T44" fmla="*/ 14 w 2159"/>
                <a:gd name="T45" fmla="*/ 189 h 262"/>
                <a:gd name="T46" fmla="*/ 4 w 2159"/>
                <a:gd name="T47" fmla="*/ 162 h 262"/>
                <a:gd name="T48" fmla="*/ 0 w 2159"/>
                <a:gd name="T49" fmla="*/ 131 h 262"/>
                <a:gd name="T50" fmla="*/ 4 w 2159"/>
                <a:gd name="T51" fmla="*/ 100 h 262"/>
                <a:gd name="T52" fmla="*/ 14 w 2159"/>
                <a:gd name="T53" fmla="*/ 73 h 262"/>
                <a:gd name="T54" fmla="*/ 29 w 2159"/>
                <a:gd name="T55" fmla="*/ 49 h 262"/>
                <a:gd name="T56" fmla="*/ 50 w 2159"/>
                <a:gd name="T57" fmla="*/ 29 h 262"/>
                <a:gd name="T58" fmla="*/ 75 w 2159"/>
                <a:gd name="T59" fmla="*/ 13 h 262"/>
                <a:gd name="T60" fmla="*/ 102 w 2159"/>
                <a:gd name="T61" fmla="*/ 4 h 262"/>
                <a:gd name="T62" fmla="*/ 133 w 2159"/>
                <a:gd name="T6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59" h="262">
                  <a:moveTo>
                    <a:pt x="133" y="0"/>
                  </a:moveTo>
                  <a:lnTo>
                    <a:pt x="2027" y="0"/>
                  </a:lnTo>
                  <a:lnTo>
                    <a:pt x="2054" y="3"/>
                  </a:lnTo>
                  <a:lnTo>
                    <a:pt x="2079" y="11"/>
                  </a:lnTo>
                  <a:lnTo>
                    <a:pt x="2102" y="23"/>
                  </a:lnTo>
                  <a:lnTo>
                    <a:pt x="2121" y="39"/>
                  </a:lnTo>
                  <a:lnTo>
                    <a:pt x="2136" y="58"/>
                  </a:lnTo>
                  <a:lnTo>
                    <a:pt x="2148" y="81"/>
                  </a:lnTo>
                  <a:lnTo>
                    <a:pt x="2156" y="105"/>
                  </a:lnTo>
                  <a:lnTo>
                    <a:pt x="2159" y="131"/>
                  </a:lnTo>
                  <a:lnTo>
                    <a:pt x="2155" y="162"/>
                  </a:lnTo>
                  <a:lnTo>
                    <a:pt x="2145" y="189"/>
                  </a:lnTo>
                  <a:lnTo>
                    <a:pt x="2130" y="213"/>
                  </a:lnTo>
                  <a:lnTo>
                    <a:pt x="2110" y="233"/>
                  </a:lnTo>
                  <a:lnTo>
                    <a:pt x="2086" y="249"/>
                  </a:lnTo>
                  <a:lnTo>
                    <a:pt x="2057" y="258"/>
                  </a:lnTo>
                  <a:lnTo>
                    <a:pt x="2027" y="262"/>
                  </a:lnTo>
                  <a:lnTo>
                    <a:pt x="133" y="262"/>
                  </a:lnTo>
                  <a:lnTo>
                    <a:pt x="102" y="258"/>
                  </a:lnTo>
                  <a:lnTo>
                    <a:pt x="75" y="249"/>
                  </a:lnTo>
                  <a:lnTo>
                    <a:pt x="50" y="233"/>
                  </a:lnTo>
                  <a:lnTo>
                    <a:pt x="29" y="213"/>
                  </a:lnTo>
                  <a:lnTo>
                    <a:pt x="14" y="189"/>
                  </a:lnTo>
                  <a:lnTo>
                    <a:pt x="4" y="162"/>
                  </a:lnTo>
                  <a:lnTo>
                    <a:pt x="0" y="131"/>
                  </a:lnTo>
                  <a:lnTo>
                    <a:pt x="4" y="100"/>
                  </a:lnTo>
                  <a:lnTo>
                    <a:pt x="14" y="73"/>
                  </a:lnTo>
                  <a:lnTo>
                    <a:pt x="29" y="49"/>
                  </a:lnTo>
                  <a:lnTo>
                    <a:pt x="50" y="29"/>
                  </a:lnTo>
                  <a:lnTo>
                    <a:pt x="75" y="13"/>
                  </a:lnTo>
                  <a:lnTo>
                    <a:pt x="102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703"/>
          <p:cNvGrpSpPr>
            <a:grpSpLocks noChangeAspect="1"/>
          </p:cNvGrpSpPr>
          <p:nvPr/>
        </p:nvGrpSpPr>
        <p:grpSpPr bwMode="auto">
          <a:xfrm>
            <a:off x="2736719" y="2985500"/>
            <a:ext cx="209252" cy="174546"/>
            <a:chOff x="6912" y="4045"/>
            <a:chExt cx="205" cy="171"/>
          </a:xfrm>
          <a:solidFill>
            <a:schemeClr val="accent3"/>
          </a:solidFill>
        </p:grpSpPr>
        <p:sp>
          <p:nvSpPr>
            <p:cNvPr id="40" name="Freeform 705"/>
            <p:cNvSpPr>
              <a:spLocks/>
            </p:cNvSpPr>
            <p:nvPr/>
          </p:nvSpPr>
          <p:spPr bwMode="auto">
            <a:xfrm>
              <a:off x="6946" y="4076"/>
              <a:ext cx="72" cy="86"/>
            </a:xfrm>
            <a:custGeom>
              <a:avLst/>
              <a:gdLst>
                <a:gd name="T0" fmla="*/ 654 w 1150"/>
                <a:gd name="T1" fmla="*/ 8 h 1380"/>
                <a:gd name="T2" fmla="*/ 747 w 1150"/>
                <a:gd name="T3" fmla="*/ 45 h 1380"/>
                <a:gd name="T4" fmla="*/ 810 w 1150"/>
                <a:gd name="T5" fmla="*/ 105 h 1380"/>
                <a:gd name="T6" fmla="*/ 851 w 1150"/>
                <a:gd name="T7" fmla="*/ 181 h 1380"/>
                <a:gd name="T8" fmla="*/ 873 w 1150"/>
                <a:gd name="T9" fmla="*/ 268 h 1380"/>
                <a:gd name="T10" fmla="*/ 882 w 1150"/>
                <a:gd name="T11" fmla="*/ 358 h 1380"/>
                <a:gd name="T12" fmla="*/ 894 w 1150"/>
                <a:gd name="T13" fmla="*/ 384 h 1380"/>
                <a:gd name="T14" fmla="*/ 922 w 1150"/>
                <a:gd name="T15" fmla="*/ 391 h 1380"/>
                <a:gd name="T16" fmla="*/ 940 w 1150"/>
                <a:gd name="T17" fmla="*/ 425 h 1380"/>
                <a:gd name="T18" fmla="*/ 947 w 1150"/>
                <a:gd name="T19" fmla="*/ 478 h 1380"/>
                <a:gd name="T20" fmla="*/ 939 w 1150"/>
                <a:gd name="T21" fmla="*/ 544 h 1380"/>
                <a:gd name="T22" fmla="*/ 911 w 1150"/>
                <a:gd name="T23" fmla="*/ 610 h 1380"/>
                <a:gd name="T24" fmla="*/ 869 w 1150"/>
                <a:gd name="T25" fmla="*/ 652 h 1380"/>
                <a:gd name="T26" fmla="*/ 838 w 1150"/>
                <a:gd name="T27" fmla="*/ 648 h 1380"/>
                <a:gd name="T28" fmla="*/ 762 w 1150"/>
                <a:gd name="T29" fmla="*/ 775 h 1380"/>
                <a:gd name="T30" fmla="*/ 716 w 1150"/>
                <a:gd name="T31" fmla="*/ 833 h 1380"/>
                <a:gd name="T32" fmla="*/ 725 w 1150"/>
                <a:gd name="T33" fmla="*/ 883 h 1380"/>
                <a:gd name="T34" fmla="*/ 766 w 1150"/>
                <a:gd name="T35" fmla="*/ 915 h 1380"/>
                <a:gd name="T36" fmla="*/ 903 w 1150"/>
                <a:gd name="T37" fmla="*/ 920 h 1380"/>
                <a:gd name="T38" fmla="*/ 1018 w 1150"/>
                <a:gd name="T39" fmla="*/ 964 h 1380"/>
                <a:gd name="T40" fmla="*/ 1103 w 1150"/>
                <a:gd name="T41" fmla="*/ 1050 h 1380"/>
                <a:gd name="T42" fmla="*/ 1147 w 1150"/>
                <a:gd name="T43" fmla="*/ 1165 h 1380"/>
                <a:gd name="T44" fmla="*/ 1148 w 1150"/>
                <a:gd name="T45" fmla="*/ 1310 h 1380"/>
                <a:gd name="T46" fmla="*/ 1116 w 1150"/>
                <a:gd name="T47" fmla="*/ 1360 h 1380"/>
                <a:gd name="T48" fmla="*/ 1059 w 1150"/>
                <a:gd name="T49" fmla="*/ 1380 h 1380"/>
                <a:gd name="T50" fmla="*/ 52 w 1150"/>
                <a:gd name="T51" fmla="*/ 1371 h 1380"/>
                <a:gd name="T52" fmla="*/ 10 w 1150"/>
                <a:gd name="T53" fmla="*/ 1329 h 1380"/>
                <a:gd name="T54" fmla="*/ 0 w 1150"/>
                <a:gd name="T55" fmla="*/ 1208 h 1380"/>
                <a:gd name="T56" fmla="*/ 27 w 1150"/>
                <a:gd name="T57" fmla="*/ 1085 h 1380"/>
                <a:gd name="T58" fmla="*/ 99 w 1150"/>
                <a:gd name="T59" fmla="*/ 989 h 1380"/>
                <a:gd name="T60" fmla="*/ 206 w 1150"/>
                <a:gd name="T61" fmla="*/ 929 h 1380"/>
                <a:gd name="T62" fmla="*/ 364 w 1150"/>
                <a:gd name="T63" fmla="*/ 917 h 1380"/>
                <a:gd name="T64" fmla="*/ 414 w 1150"/>
                <a:gd name="T65" fmla="*/ 897 h 1380"/>
                <a:gd name="T66" fmla="*/ 434 w 1150"/>
                <a:gd name="T67" fmla="*/ 847 h 1380"/>
                <a:gd name="T68" fmla="*/ 418 w 1150"/>
                <a:gd name="T69" fmla="*/ 809 h 1380"/>
                <a:gd name="T70" fmla="*/ 350 w 1150"/>
                <a:gd name="T71" fmla="*/ 720 h 1380"/>
                <a:gd name="T72" fmla="*/ 309 w 1150"/>
                <a:gd name="T73" fmla="*/ 653 h 1380"/>
                <a:gd name="T74" fmla="*/ 285 w 1150"/>
                <a:gd name="T75" fmla="*/ 652 h 1380"/>
                <a:gd name="T76" fmla="*/ 244 w 1150"/>
                <a:gd name="T77" fmla="*/ 610 h 1380"/>
                <a:gd name="T78" fmla="*/ 215 w 1150"/>
                <a:gd name="T79" fmla="*/ 544 h 1380"/>
                <a:gd name="T80" fmla="*/ 208 w 1150"/>
                <a:gd name="T81" fmla="*/ 478 h 1380"/>
                <a:gd name="T82" fmla="*/ 214 w 1150"/>
                <a:gd name="T83" fmla="*/ 425 h 1380"/>
                <a:gd name="T84" fmla="*/ 233 w 1150"/>
                <a:gd name="T85" fmla="*/ 391 h 1380"/>
                <a:gd name="T86" fmla="*/ 261 w 1150"/>
                <a:gd name="T87" fmla="*/ 384 h 1380"/>
                <a:gd name="T88" fmla="*/ 268 w 1150"/>
                <a:gd name="T89" fmla="*/ 330 h 1380"/>
                <a:gd name="T90" fmla="*/ 279 w 1150"/>
                <a:gd name="T91" fmla="*/ 245 h 1380"/>
                <a:gd name="T92" fmla="*/ 302 w 1150"/>
                <a:gd name="T93" fmla="*/ 165 h 1380"/>
                <a:gd name="T94" fmla="*/ 342 w 1150"/>
                <a:gd name="T95" fmla="*/ 94 h 1380"/>
                <a:gd name="T96" fmla="*/ 406 w 1150"/>
                <a:gd name="T97" fmla="*/ 39 h 1380"/>
                <a:gd name="T98" fmla="*/ 497 w 1150"/>
                <a:gd name="T99" fmla="*/ 7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0" h="1380">
                  <a:moveTo>
                    <a:pt x="575" y="0"/>
                  </a:moveTo>
                  <a:lnTo>
                    <a:pt x="617" y="2"/>
                  </a:lnTo>
                  <a:lnTo>
                    <a:pt x="654" y="8"/>
                  </a:lnTo>
                  <a:lnTo>
                    <a:pt x="689" y="17"/>
                  </a:lnTo>
                  <a:lnTo>
                    <a:pt x="720" y="29"/>
                  </a:lnTo>
                  <a:lnTo>
                    <a:pt x="747" y="45"/>
                  </a:lnTo>
                  <a:lnTo>
                    <a:pt x="770" y="62"/>
                  </a:lnTo>
                  <a:lnTo>
                    <a:pt x="792" y="82"/>
                  </a:lnTo>
                  <a:lnTo>
                    <a:pt x="810" y="105"/>
                  </a:lnTo>
                  <a:lnTo>
                    <a:pt x="826" y="128"/>
                  </a:lnTo>
                  <a:lnTo>
                    <a:pt x="840" y="155"/>
                  </a:lnTo>
                  <a:lnTo>
                    <a:pt x="851" y="181"/>
                  </a:lnTo>
                  <a:lnTo>
                    <a:pt x="860" y="210"/>
                  </a:lnTo>
                  <a:lnTo>
                    <a:pt x="868" y="238"/>
                  </a:lnTo>
                  <a:lnTo>
                    <a:pt x="873" y="268"/>
                  </a:lnTo>
                  <a:lnTo>
                    <a:pt x="878" y="297"/>
                  </a:lnTo>
                  <a:lnTo>
                    <a:pt x="880" y="328"/>
                  </a:lnTo>
                  <a:lnTo>
                    <a:pt x="882" y="358"/>
                  </a:lnTo>
                  <a:lnTo>
                    <a:pt x="883" y="386"/>
                  </a:lnTo>
                  <a:lnTo>
                    <a:pt x="889" y="385"/>
                  </a:lnTo>
                  <a:lnTo>
                    <a:pt x="894" y="384"/>
                  </a:lnTo>
                  <a:lnTo>
                    <a:pt x="899" y="384"/>
                  </a:lnTo>
                  <a:lnTo>
                    <a:pt x="912" y="385"/>
                  </a:lnTo>
                  <a:lnTo>
                    <a:pt x="922" y="391"/>
                  </a:lnTo>
                  <a:lnTo>
                    <a:pt x="930" y="399"/>
                  </a:lnTo>
                  <a:lnTo>
                    <a:pt x="936" y="411"/>
                  </a:lnTo>
                  <a:lnTo>
                    <a:pt x="940" y="425"/>
                  </a:lnTo>
                  <a:lnTo>
                    <a:pt x="944" y="440"/>
                  </a:lnTo>
                  <a:lnTo>
                    <a:pt x="946" y="458"/>
                  </a:lnTo>
                  <a:lnTo>
                    <a:pt x="947" y="478"/>
                  </a:lnTo>
                  <a:lnTo>
                    <a:pt x="947" y="498"/>
                  </a:lnTo>
                  <a:lnTo>
                    <a:pt x="945" y="521"/>
                  </a:lnTo>
                  <a:lnTo>
                    <a:pt x="939" y="544"/>
                  </a:lnTo>
                  <a:lnTo>
                    <a:pt x="932" y="568"/>
                  </a:lnTo>
                  <a:lnTo>
                    <a:pt x="922" y="590"/>
                  </a:lnTo>
                  <a:lnTo>
                    <a:pt x="911" y="610"/>
                  </a:lnTo>
                  <a:lnTo>
                    <a:pt x="898" y="629"/>
                  </a:lnTo>
                  <a:lnTo>
                    <a:pt x="883" y="643"/>
                  </a:lnTo>
                  <a:lnTo>
                    <a:pt x="869" y="652"/>
                  </a:lnTo>
                  <a:lnTo>
                    <a:pt x="855" y="655"/>
                  </a:lnTo>
                  <a:lnTo>
                    <a:pt x="846" y="653"/>
                  </a:lnTo>
                  <a:lnTo>
                    <a:pt x="838" y="648"/>
                  </a:lnTo>
                  <a:lnTo>
                    <a:pt x="816" y="693"/>
                  </a:lnTo>
                  <a:lnTo>
                    <a:pt x="791" y="736"/>
                  </a:lnTo>
                  <a:lnTo>
                    <a:pt x="762" y="775"/>
                  </a:lnTo>
                  <a:lnTo>
                    <a:pt x="731" y="809"/>
                  </a:lnTo>
                  <a:lnTo>
                    <a:pt x="723" y="820"/>
                  </a:lnTo>
                  <a:lnTo>
                    <a:pt x="716" y="833"/>
                  </a:lnTo>
                  <a:lnTo>
                    <a:pt x="714" y="847"/>
                  </a:lnTo>
                  <a:lnTo>
                    <a:pt x="718" y="866"/>
                  </a:lnTo>
                  <a:lnTo>
                    <a:pt x="725" y="883"/>
                  </a:lnTo>
                  <a:lnTo>
                    <a:pt x="736" y="897"/>
                  </a:lnTo>
                  <a:lnTo>
                    <a:pt x="750" y="908"/>
                  </a:lnTo>
                  <a:lnTo>
                    <a:pt x="766" y="915"/>
                  </a:lnTo>
                  <a:lnTo>
                    <a:pt x="785" y="917"/>
                  </a:lnTo>
                  <a:lnTo>
                    <a:pt x="860" y="917"/>
                  </a:lnTo>
                  <a:lnTo>
                    <a:pt x="903" y="920"/>
                  </a:lnTo>
                  <a:lnTo>
                    <a:pt x="944" y="929"/>
                  </a:lnTo>
                  <a:lnTo>
                    <a:pt x="982" y="945"/>
                  </a:lnTo>
                  <a:lnTo>
                    <a:pt x="1018" y="964"/>
                  </a:lnTo>
                  <a:lnTo>
                    <a:pt x="1050" y="989"/>
                  </a:lnTo>
                  <a:lnTo>
                    <a:pt x="1079" y="1017"/>
                  </a:lnTo>
                  <a:lnTo>
                    <a:pt x="1103" y="1050"/>
                  </a:lnTo>
                  <a:lnTo>
                    <a:pt x="1123" y="1085"/>
                  </a:lnTo>
                  <a:lnTo>
                    <a:pt x="1138" y="1124"/>
                  </a:lnTo>
                  <a:lnTo>
                    <a:pt x="1147" y="1165"/>
                  </a:lnTo>
                  <a:lnTo>
                    <a:pt x="1150" y="1208"/>
                  </a:lnTo>
                  <a:lnTo>
                    <a:pt x="1150" y="1288"/>
                  </a:lnTo>
                  <a:lnTo>
                    <a:pt x="1148" y="1310"/>
                  </a:lnTo>
                  <a:lnTo>
                    <a:pt x="1141" y="1329"/>
                  </a:lnTo>
                  <a:lnTo>
                    <a:pt x="1130" y="1345"/>
                  </a:lnTo>
                  <a:lnTo>
                    <a:pt x="1116" y="1360"/>
                  </a:lnTo>
                  <a:lnTo>
                    <a:pt x="1098" y="1371"/>
                  </a:lnTo>
                  <a:lnTo>
                    <a:pt x="1079" y="1377"/>
                  </a:lnTo>
                  <a:lnTo>
                    <a:pt x="1059" y="1380"/>
                  </a:lnTo>
                  <a:lnTo>
                    <a:pt x="91" y="1380"/>
                  </a:lnTo>
                  <a:lnTo>
                    <a:pt x="71" y="1377"/>
                  </a:lnTo>
                  <a:lnTo>
                    <a:pt x="52" y="1371"/>
                  </a:lnTo>
                  <a:lnTo>
                    <a:pt x="34" y="1360"/>
                  </a:lnTo>
                  <a:lnTo>
                    <a:pt x="20" y="1345"/>
                  </a:lnTo>
                  <a:lnTo>
                    <a:pt x="10" y="1329"/>
                  </a:lnTo>
                  <a:lnTo>
                    <a:pt x="3" y="1310"/>
                  </a:lnTo>
                  <a:lnTo>
                    <a:pt x="0" y="1288"/>
                  </a:lnTo>
                  <a:lnTo>
                    <a:pt x="0" y="1208"/>
                  </a:lnTo>
                  <a:lnTo>
                    <a:pt x="4" y="1165"/>
                  </a:lnTo>
                  <a:lnTo>
                    <a:pt x="13" y="1124"/>
                  </a:lnTo>
                  <a:lnTo>
                    <a:pt x="27" y="1085"/>
                  </a:lnTo>
                  <a:lnTo>
                    <a:pt x="47" y="1050"/>
                  </a:lnTo>
                  <a:lnTo>
                    <a:pt x="71" y="1017"/>
                  </a:lnTo>
                  <a:lnTo>
                    <a:pt x="99" y="989"/>
                  </a:lnTo>
                  <a:lnTo>
                    <a:pt x="132" y="964"/>
                  </a:lnTo>
                  <a:lnTo>
                    <a:pt x="168" y="945"/>
                  </a:lnTo>
                  <a:lnTo>
                    <a:pt x="206" y="929"/>
                  </a:lnTo>
                  <a:lnTo>
                    <a:pt x="247" y="920"/>
                  </a:lnTo>
                  <a:lnTo>
                    <a:pt x="290" y="917"/>
                  </a:lnTo>
                  <a:lnTo>
                    <a:pt x="364" y="917"/>
                  </a:lnTo>
                  <a:lnTo>
                    <a:pt x="384" y="915"/>
                  </a:lnTo>
                  <a:lnTo>
                    <a:pt x="400" y="908"/>
                  </a:lnTo>
                  <a:lnTo>
                    <a:pt x="414" y="897"/>
                  </a:lnTo>
                  <a:lnTo>
                    <a:pt x="425" y="883"/>
                  </a:lnTo>
                  <a:lnTo>
                    <a:pt x="432" y="866"/>
                  </a:lnTo>
                  <a:lnTo>
                    <a:pt x="434" y="847"/>
                  </a:lnTo>
                  <a:lnTo>
                    <a:pt x="432" y="834"/>
                  </a:lnTo>
                  <a:lnTo>
                    <a:pt x="427" y="820"/>
                  </a:lnTo>
                  <a:lnTo>
                    <a:pt x="418" y="809"/>
                  </a:lnTo>
                  <a:lnTo>
                    <a:pt x="394" y="783"/>
                  </a:lnTo>
                  <a:lnTo>
                    <a:pt x="370" y="753"/>
                  </a:lnTo>
                  <a:lnTo>
                    <a:pt x="350" y="720"/>
                  </a:lnTo>
                  <a:lnTo>
                    <a:pt x="331" y="687"/>
                  </a:lnTo>
                  <a:lnTo>
                    <a:pt x="313" y="651"/>
                  </a:lnTo>
                  <a:lnTo>
                    <a:pt x="309" y="653"/>
                  </a:lnTo>
                  <a:lnTo>
                    <a:pt x="304" y="654"/>
                  </a:lnTo>
                  <a:lnTo>
                    <a:pt x="299" y="655"/>
                  </a:lnTo>
                  <a:lnTo>
                    <a:pt x="285" y="652"/>
                  </a:lnTo>
                  <a:lnTo>
                    <a:pt x="271" y="643"/>
                  </a:lnTo>
                  <a:lnTo>
                    <a:pt x="256" y="629"/>
                  </a:lnTo>
                  <a:lnTo>
                    <a:pt x="244" y="610"/>
                  </a:lnTo>
                  <a:lnTo>
                    <a:pt x="232" y="590"/>
                  </a:lnTo>
                  <a:lnTo>
                    <a:pt x="222" y="568"/>
                  </a:lnTo>
                  <a:lnTo>
                    <a:pt x="215" y="544"/>
                  </a:lnTo>
                  <a:lnTo>
                    <a:pt x="209" y="521"/>
                  </a:lnTo>
                  <a:lnTo>
                    <a:pt x="207" y="498"/>
                  </a:lnTo>
                  <a:lnTo>
                    <a:pt x="208" y="478"/>
                  </a:lnTo>
                  <a:lnTo>
                    <a:pt x="208" y="458"/>
                  </a:lnTo>
                  <a:lnTo>
                    <a:pt x="210" y="440"/>
                  </a:lnTo>
                  <a:lnTo>
                    <a:pt x="214" y="425"/>
                  </a:lnTo>
                  <a:lnTo>
                    <a:pt x="219" y="411"/>
                  </a:lnTo>
                  <a:lnTo>
                    <a:pt x="225" y="399"/>
                  </a:lnTo>
                  <a:lnTo>
                    <a:pt x="233" y="391"/>
                  </a:lnTo>
                  <a:lnTo>
                    <a:pt x="243" y="385"/>
                  </a:lnTo>
                  <a:lnTo>
                    <a:pt x="255" y="384"/>
                  </a:lnTo>
                  <a:lnTo>
                    <a:pt x="261" y="384"/>
                  </a:lnTo>
                  <a:lnTo>
                    <a:pt x="266" y="385"/>
                  </a:lnTo>
                  <a:lnTo>
                    <a:pt x="267" y="358"/>
                  </a:lnTo>
                  <a:lnTo>
                    <a:pt x="268" y="330"/>
                  </a:lnTo>
                  <a:lnTo>
                    <a:pt x="272" y="301"/>
                  </a:lnTo>
                  <a:lnTo>
                    <a:pt x="275" y="274"/>
                  </a:lnTo>
                  <a:lnTo>
                    <a:pt x="279" y="245"/>
                  </a:lnTo>
                  <a:lnTo>
                    <a:pt x="285" y="218"/>
                  </a:lnTo>
                  <a:lnTo>
                    <a:pt x="293" y="191"/>
                  </a:lnTo>
                  <a:lnTo>
                    <a:pt x="302" y="165"/>
                  </a:lnTo>
                  <a:lnTo>
                    <a:pt x="313" y="140"/>
                  </a:lnTo>
                  <a:lnTo>
                    <a:pt x="327" y="117"/>
                  </a:lnTo>
                  <a:lnTo>
                    <a:pt x="342" y="94"/>
                  </a:lnTo>
                  <a:lnTo>
                    <a:pt x="360" y="74"/>
                  </a:lnTo>
                  <a:lnTo>
                    <a:pt x="382" y="56"/>
                  </a:lnTo>
                  <a:lnTo>
                    <a:pt x="406" y="39"/>
                  </a:lnTo>
                  <a:lnTo>
                    <a:pt x="432" y="26"/>
                  </a:lnTo>
                  <a:lnTo>
                    <a:pt x="463" y="15"/>
                  </a:lnTo>
                  <a:lnTo>
                    <a:pt x="497" y="7"/>
                  </a:lnTo>
                  <a:lnTo>
                    <a:pt x="534" y="2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6"/>
            <p:cNvSpPr>
              <a:spLocks/>
            </p:cNvSpPr>
            <p:nvPr/>
          </p:nvSpPr>
          <p:spPr bwMode="auto">
            <a:xfrm>
              <a:off x="7003" y="4084"/>
              <a:ext cx="55" cy="15"/>
            </a:xfrm>
            <a:custGeom>
              <a:avLst/>
              <a:gdLst>
                <a:gd name="T0" fmla="*/ 0 w 879"/>
                <a:gd name="T1" fmla="*/ 0 h 244"/>
                <a:gd name="T2" fmla="*/ 811 w 879"/>
                <a:gd name="T3" fmla="*/ 0 h 244"/>
                <a:gd name="T4" fmla="*/ 829 w 879"/>
                <a:gd name="T5" fmla="*/ 3 h 244"/>
                <a:gd name="T6" fmla="*/ 845 w 879"/>
                <a:gd name="T7" fmla="*/ 10 h 244"/>
                <a:gd name="T8" fmla="*/ 858 w 879"/>
                <a:gd name="T9" fmla="*/ 20 h 244"/>
                <a:gd name="T10" fmla="*/ 870 w 879"/>
                <a:gd name="T11" fmla="*/ 35 h 244"/>
                <a:gd name="T12" fmla="*/ 877 w 879"/>
                <a:gd name="T13" fmla="*/ 51 h 244"/>
                <a:gd name="T14" fmla="*/ 879 w 879"/>
                <a:gd name="T15" fmla="*/ 68 h 244"/>
                <a:gd name="T16" fmla="*/ 879 w 879"/>
                <a:gd name="T17" fmla="*/ 176 h 244"/>
                <a:gd name="T18" fmla="*/ 877 w 879"/>
                <a:gd name="T19" fmla="*/ 195 h 244"/>
                <a:gd name="T20" fmla="*/ 870 w 879"/>
                <a:gd name="T21" fmla="*/ 210 h 244"/>
                <a:gd name="T22" fmla="*/ 858 w 879"/>
                <a:gd name="T23" fmla="*/ 224 h 244"/>
                <a:gd name="T24" fmla="*/ 845 w 879"/>
                <a:gd name="T25" fmla="*/ 234 h 244"/>
                <a:gd name="T26" fmla="*/ 829 w 879"/>
                <a:gd name="T27" fmla="*/ 242 h 244"/>
                <a:gd name="T28" fmla="*/ 811 w 879"/>
                <a:gd name="T29" fmla="*/ 244 h 244"/>
                <a:gd name="T30" fmla="*/ 88 w 879"/>
                <a:gd name="T31" fmla="*/ 244 h 244"/>
                <a:gd name="T32" fmla="*/ 76 w 879"/>
                <a:gd name="T33" fmla="*/ 224 h 244"/>
                <a:gd name="T34" fmla="*/ 63 w 879"/>
                <a:gd name="T35" fmla="*/ 208 h 244"/>
                <a:gd name="T36" fmla="*/ 47 w 879"/>
                <a:gd name="T37" fmla="*/ 195 h 244"/>
                <a:gd name="T38" fmla="*/ 42 w 879"/>
                <a:gd name="T39" fmla="*/ 150 h 244"/>
                <a:gd name="T40" fmla="*/ 34 w 879"/>
                <a:gd name="T41" fmla="*/ 107 h 244"/>
                <a:gd name="T42" fmla="*/ 25 w 879"/>
                <a:gd name="T43" fmla="*/ 68 h 244"/>
                <a:gd name="T44" fmla="*/ 13 w 879"/>
                <a:gd name="T45" fmla="*/ 33 h 244"/>
                <a:gd name="T46" fmla="*/ 0 w 879"/>
                <a:gd name="T4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9" h="244">
                  <a:moveTo>
                    <a:pt x="0" y="0"/>
                  </a:moveTo>
                  <a:lnTo>
                    <a:pt x="811" y="0"/>
                  </a:lnTo>
                  <a:lnTo>
                    <a:pt x="829" y="3"/>
                  </a:lnTo>
                  <a:lnTo>
                    <a:pt x="845" y="10"/>
                  </a:lnTo>
                  <a:lnTo>
                    <a:pt x="858" y="20"/>
                  </a:lnTo>
                  <a:lnTo>
                    <a:pt x="870" y="35"/>
                  </a:lnTo>
                  <a:lnTo>
                    <a:pt x="877" y="51"/>
                  </a:lnTo>
                  <a:lnTo>
                    <a:pt x="879" y="68"/>
                  </a:lnTo>
                  <a:lnTo>
                    <a:pt x="879" y="176"/>
                  </a:lnTo>
                  <a:lnTo>
                    <a:pt x="877" y="195"/>
                  </a:lnTo>
                  <a:lnTo>
                    <a:pt x="870" y="210"/>
                  </a:lnTo>
                  <a:lnTo>
                    <a:pt x="858" y="224"/>
                  </a:lnTo>
                  <a:lnTo>
                    <a:pt x="845" y="234"/>
                  </a:lnTo>
                  <a:lnTo>
                    <a:pt x="829" y="242"/>
                  </a:lnTo>
                  <a:lnTo>
                    <a:pt x="811" y="244"/>
                  </a:lnTo>
                  <a:lnTo>
                    <a:pt x="88" y="244"/>
                  </a:lnTo>
                  <a:lnTo>
                    <a:pt x="76" y="224"/>
                  </a:lnTo>
                  <a:lnTo>
                    <a:pt x="63" y="208"/>
                  </a:lnTo>
                  <a:lnTo>
                    <a:pt x="47" y="195"/>
                  </a:lnTo>
                  <a:lnTo>
                    <a:pt x="42" y="150"/>
                  </a:lnTo>
                  <a:lnTo>
                    <a:pt x="34" y="107"/>
                  </a:lnTo>
                  <a:lnTo>
                    <a:pt x="25" y="68"/>
                  </a:lnTo>
                  <a:lnTo>
                    <a:pt x="13" y="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07"/>
            <p:cNvSpPr>
              <a:spLocks/>
            </p:cNvSpPr>
            <p:nvPr/>
          </p:nvSpPr>
          <p:spPr bwMode="auto">
            <a:xfrm>
              <a:off x="7001" y="4111"/>
              <a:ext cx="57" cy="16"/>
            </a:xfrm>
            <a:custGeom>
              <a:avLst/>
              <a:gdLst>
                <a:gd name="T0" fmla="*/ 138 w 913"/>
                <a:gd name="T1" fmla="*/ 0 h 243"/>
                <a:gd name="T2" fmla="*/ 845 w 913"/>
                <a:gd name="T3" fmla="*/ 0 h 243"/>
                <a:gd name="T4" fmla="*/ 863 w 913"/>
                <a:gd name="T5" fmla="*/ 2 h 243"/>
                <a:gd name="T6" fmla="*/ 879 w 913"/>
                <a:gd name="T7" fmla="*/ 9 h 243"/>
                <a:gd name="T8" fmla="*/ 892 w 913"/>
                <a:gd name="T9" fmla="*/ 19 h 243"/>
                <a:gd name="T10" fmla="*/ 904 w 913"/>
                <a:gd name="T11" fmla="*/ 33 h 243"/>
                <a:gd name="T12" fmla="*/ 911 w 913"/>
                <a:gd name="T13" fmla="*/ 49 h 243"/>
                <a:gd name="T14" fmla="*/ 913 w 913"/>
                <a:gd name="T15" fmla="*/ 68 h 243"/>
                <a:gd name="T16" fmla="*/ 913 w 913"/>
                <a:gd name="T17" fmla="*/ 175 h 243"/>
                <a:gd name="T18" fmla="*/ 911 w 913"/>
                <a:gd name="T19" fmla="*/ 190 h 243"/>
                <a:gd name="T20" fmla="*/ 905 w 913"/>
                <a:gd name="T21" fmla="*/ 204 h 243"/>
                <a:gd name="T22" fmla="*/ 862 w 913"/>
                <a:gd name="T23" fmla="*/ 223 h 243"/>
                <a:gd name="T24" fmla="*/ 820 w 913"/>
                <a:gd name="T25" fmla="*/ 243 h 243"/>
                <a:gd name="T26" fmla="*/ 0 w 913"/>
                <a:gd name="T27" fmla="*/ 243 h 243"/>
                <a:gd name="T28" fmla="*/ 0 w 913"/>
                <a:gd name="T29" fmla="*/ 179 h 243"/>
                <a:gd name="T30" fmla="*/ 7 w 913"/>
                <a:gd name="T31" fmla="*/ 168 h 243"/>
                <a:gd name="T32" fmla="*/ 30 w 913"/>
                <a:gd name="T33" fmla="*/ 158 h 243"/>
                <a:gd name="T34" fmla="*/ 52 w 913"/>
                <a:gd name="T35" fmla="*/ 143 h 243"/>
                <a:gd name="T36" fmla="*/ 72 w 913"/>
                <a:gd name="T37" fmla="*/ 125 h 243"/>
                <a:gd name="T38" fmla="*/ 90 w 913"/>
                <a:gd name="T39" fmla="*/ 104 h 243"/>
                <a:gd name="T40" fmla="*/ 105 w 913"/>
                <a:gd name="T41" fmla="*/ 79 h 243"/>
                <a:gd name="T42" fmla="*/ 119 w 913"/>
                <a:gd name="T43" fmla="*/ 54 h 243"/>
                <a:gd name="T44" fmla="*/ 130 w 913"/>
                <a:gd name="T45" fmla="*/ 26 h 243"/>
                <a:gd name="T46" fmla="*/ 138 w 913"/>
                <a:gd name="T4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3" h="243">
                  <a:moveTo>
                    <a:pt x="138" y="0"/>
                  </a:moveTo>
                  <a:lnTo>
                    <a:pt x="845" y="0"/>
                  </a:lnTo>
                  <a:lnTo>
                    <a:pt x="863" y="2"/>
                  </a:lnTo>
                  <a:lnTo>
                    <a:pt x="879" y="9"/>
                  </a:lnTo>
                  <a:lnTo>
                    <a:pt x="892" y="19"/>
                  </a:lnTo>
                  <a:lnTo>
                    <a:pt x="904" y="33"/>
                  </a:lnTo>
                  <a:lnTo>
                    <a:pt x="911" y="49"/>
                  </a:lnTo>
                  <a:lnTo>
                    <a:pt x="913" y="68"/>
                  </a:lnTo>
                  <a:lnTo>
                    <a:pt x="913" y="175"/>
                  </a:lnTo>
                  <a:lnTo>
                    <a:pt x="911" y="190"/>
                  </a:lnTo>
                  <a:lnTo>
                    <a:pt x="905" y="204"/>
                  </a:lnTo>
                  <a:lnTo>
                    <a:pt x="862" y="223"/>
                  </a:lnTo>
                  <a:lnTo>
                    <a:pt x="820" y="243"/>
                  </a:lnTo>
                  <a:lnTo>
                    <a:pt x="0" y="243"/>
                  </a:lnTo>
                  <a:lnTo>
                    <a:pt x="0" y="179"/>
                  </a:lnTo>
                  <a:lnTo>
                    <a:pt x="7" y="168"/>
                  </a:lnTo>
                  <a:lnTo>
                    <a:pt x="30" y="158"/>
                  </a:lnTo>
                  <a:lnTo>
                    <a:pt x="52" y="143"/>
                  </a:lnTo>
                  <a:lnTo>
                    <a:pt x="72" y="125"/>
                  </a:lnTo>
                  <a:lnTo>
                    <a:pt x="90" y="104"/>
                  </a:lnTo>
                  <a:lnTo>
                    <a:pt x="105" y="79"/>
                  </a:lnTo>
                  <a:lnTo>
                    <a:pt x="119" y="54"/>
                  </a:lnTo>
                  <a:lnTo>
                    <a:pt x="130" y="26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08"/>
            <p:cNvSpPr>
              <a:spLocks/>
            </p:cNvSpPr>
            <p:nvPr/>
          </p:nvSpPr>
          <p:spPr bwMode="auto">
            <a:xfrm>
              <a:off x="7019" y="4139"/>
              <a:ext cx="18" cy="15"/>
            </a:xfrm>
            <a:custGeom>
              <a:avLst/>
              <a:gdLst>
                <a:gd name="T0" fmla="*/ 0 w 275"/>
                <a:gd name="T1" fmla="*/ 0 h 243"/>
                <a:gd name="T2" fmla="*/ 275 w 275"/>
                <a:gd name="T3" fmla="*/ 0 h 243"/>
                <a:gd name="T4" fmla="*/ 239 w 275"/>
                <a:gd name="T5" fmla="*/ 44 h 243"/>
                <a:gd name="T6" fmla="*/ 207 w 275"/>
                <a:gd name="T7" fmla="*/ 91 h 243"/>
                <a:gd name="T8" fmla="*/ 179 w 275"/>
                <a:gd name="T9" fmla="*/ 140 h 243"/>
                <a:gd name="T10" fmla="*/ 152 w 275"/>
                <a:gd name="T11" fmla="*/ 191 h 243"/>
                <a:gd name="T12" fmla="*/ 131 w 275"/>
                <a:gd name="T13" fmla="*/ 243 h 243"/>
                <a:gd name="T14" fmla="*/ 58 w 275"/>
                <a:gd name="T15" fmla="*/ 243 h 243"/>
                <a:gd name="T16" fmla="*/ 58 w 275"/>
                <a:gd name="T17" fmla="*/ 199 h 243"/>
                <a:gd name="T18" fmla="*/ 55 w 275"/>
                <a:gd name="T19" fmla="*/ 156 h 243"/>
                <a:gd name="T20" fmla="*/ 48 w 275"/>
                <a:gd name="T21" fmla="*/ 114 h 243"/>
                <a:gd name="T22" fmla="*/ 35 w 275"/>
                <a:gd name="T23" fmla="*/ 73 h 243"/>
                <a:gd name="T24" fmla="*/ 19 w 275"/>
                <a:gd name="T25" fmla="*/ 36 h 243"/>
                <a:gd name="T26" fmla="*/ 0 w 275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43">
                  <a:moveTo>
                    <a:pt x="0" y="0"/>
                  </a:moveTo>
                  <a:lnTo>
                    <a:pt x="275" y="0"/>
                  </a:lnTo>
                  <a:lnTo>
                    <a:pt x="239" y="44"/>
                  </a:lnTo>
                  <a:lnTo>
                    <a:pt x="207" y="91"/>
                  </a:lnTo>
                  <a:lnTo>
                    <a:pt x="179" y="140"/>
                  </a:lnTo>
                  <a:lnTo>
                    <a:pt x="152" y="191"/>
                  </a:lnTo>
                  <a:lnTo>
                    <a:pt x="131" y="243"/>
                  </a:lnTo>
                  <a:lnTo>
                    <a:pt x="58" y="243"/>
                  </a:lnTo>
                  <a:lnTo>
                    <a:pt x="58" y="199"/>
                  </a:lnTo>
                  <a:lnTo>
                    <a:pt x="55" y="156"/>
                  </a:lnTo>
                  <a:lnTo>
                    <a:pt x="48" y="114"/>
                  </a:lnTo>
                  <a:lnTo>
                    <a:pt x="35" y="73"/>
                  </a:lnTo>
                  <a:lnTo>
                    <a:pt x="19" y="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09"/>
            <p:cNvSpPr>
              <a:spLocks/>
            </p:cNvSpPr>
            <p:nvPr/>
          </p:nvSpPr>
          <p:spPr bwMode="auto">
            <a:xfrm>
              <a:off x="6912" y="4045"/>
              <a:ext cx="188" cy="156"/>
            </a:xfrm>
            <a:custGeom>
              <a:avLst/>
              <a:gdLst>
                <a:gd name="T0" fmla="*/ 2534 w 3009"/>
                <a:gd name="T1" fmla="*/ 0 h 2506"/>
                <a:gd name="T2" fmla="*/ 2630 w 3009"/>
                <a:gd name="T3" fmla="*/ 12 h 2506"/>
                <a:gd name="T4" fmla="*/ 2719 w 3009"/>
                <a:gd name="T5" fmla="*/ 45 h 2506"/>
                <a:gd name="T6" fmla="*/ 2800 w 3009"/>
                <a:gd name="T7" fmla="*/ 99 h 2506"/>
                <a:gd name="T8" fmla="*/ 2869 w 3009"/>
                <a:gd name="T9" fmla="*/ 169 h 2506"/>
                <a:gd name="T10" fmla="*/ 2927 w 3009"/>
                <a:gd name="T11" fmla="*/ 254 h 2506"/>
                <a:gd name="T12" fmla="*/ 2971 w 3009"/>
                <a:gd name="T13" fmla="*/ 352 h 2506"/>
                <a:gd name="T14" fmla="*/ 2999 w 3009"/>
                <a:gd name="T15" fmla="*/ 460 h 2506"/>
                <a:gd name="T16" fmla="*/ 3009 w 3009"/>
                <a:gd name="T17" fmla="*/ 576 h 2506"/>
                <a:gd name="T18" fmla="*/ 2949 w 3009"/>
                <a:gd name="T19" fmla="*/ 1281 h 2506"/>
                <a:gd name="T20" fmla="*/ 2819 w 3009"/>
                <a:gd name="T21" fmla="*/ 1240 h 2506"/>
                <a:gd name="T22" fmla="*/ 2817 w 3009"/>
                <a:gd name="T23" fmla="*/ 527 h 2506"/>
                <a:gd name="T24" fmla="*/ 2801 w 3009"/>
                <a:gd name="T25" fmla="*/ 436 h 2506"/>
                <a:gd name="T26" fmla="*/ 2768 w 3009"/>
                <a:gd name="T27" fmla="*/ 355 h 2506"/>
                <a:gd name="T28" fmla="*/ 2724 w 3009"/>
                <a:gd name="T29" fmla="*/ 287 h 2506"/>
                <a:gd name="T30" fmla="*/ 2669 w 3009"/>
                <a:gd name="T31" fmla="*/ 235 h 2506"/>
                <a:gd name="T32" fmla="*/ 2605 w 3009"/>
                <a:gd name="T33" fmla="*/ 201 h 2506"/>
                <a:gd name="T34" fmla="*/ 2534 w 3009"/>
                <a:gd name="T35" fmla="*/ 189 h 2506"/>
                <a:gd name="T36" fmla="*/ 439 w 3009"/>
                <a:gd name="T37" fmla="*/ 192 h 2506"/>
                <a:gd name="T38" fmla="*/ 372 w 3009"/>
                <a:gd name="T39" fmla="*/ 215 h 2506"/>
                <a:gd name="T40" fmla="*/ 312 w 3009"/>
                <a:gd name="T41" fmla="*/ 258 h 2506"/>
                <a:gd name="T42" fmla="*/ 261 w 3009"/>
                <a:gd name="T43" fmla="*/ 319 h 2506"/>
                <a:gd name="T44" fmla="*/ 222 w 3009"/>
                <a:gd name="T45" fmla="*/ 395 h 2506"/>
                <a:gd name="T46" fmla="*/ 198 w 3009"/>
                <a:gd name="T47" fmla="*/ 480 h 2506"/>
                <a:gd name="T48" fmla="*/ 188 w 3009"/>
                <a:gd name="T49" fmla="*/ 576 h 2506"/>
                <a:gd name="T50" fmla="*/ 191 w 3009"/>
                <a:gd name="T51" fmla="*/ 1978 h 2506"/>
                <a:gd name="T52" fmla="*/ 208 w 3009"/>
                <a:gd name="T53" fmla="*/ 2070 h 2506"/>
                <a:gd name="T54" fmla="*/ 240 w 3009"/>
                <a:gd name="T55" fmla="*/ 2150 h 2506"/>
                <a:gd name="T56" fmla="*/ 285 w 3009"/>
                <a:gd name="T57" fmla="*/ 2219 h 2506"/>
                <a:gd name="T58" fmla="*/ 340 w 3009"/>
                <a:gd name="T59" fmla="*/ 2272 h 2506"/>
                <a:gd name="T60" fmla="*/ 404 w 3009"/>
                <a:gd name="T61" fmla="*/ 2305 h 2506"/>
                <a:gd name="T62" fmla="*/ 474 w 3009"/>
                <a:gd name="T63" fmla="*/ 2316 h 2506"/>
                <a:gd name="T64" fmla="*/ 1839 w 3009"/>
                <a:gd name="T65" fmla="*/ 2316 h 2506"/>
                <a:gd name="T66" fmla="*/ 1879 w 3009"/>
                <a:gd name="T67" fmla="*/ 2414 h 2506"/>
                <a:gd name="T68" fmla="*/ 1930 w 3009"/>
                <a:gd name="T69" fmla="*/ 2506 h 2506"/>
                <a:gd name="T70" fmla="*/ 426 w 3009"/>
                <a:gd name="T71" fmla="*/ 2503 h 2506"/>
                <a:gd name="T72" fmla="*/ 334 w 3009"/>
                <a:gd name="T73" fmla="*/ 2480 h 2506"/>
                <a:gd name="T74" fmla="*/ 248 w 3009"/>
                <a:gd name="T75" fmla="*/ 2436 h 2506"/>
                <a:gd name="T76" fmla="*/ 173 w 3009"/>
                <a:gd name="T77" fmla="*/ 2374 h 2506"/>
                <a:gd name="T78" fmla="*/ 109 w 3009"/>
                <a:gd name="T79" fmla="*/ 2296 h 2506"/>
                <a:gd name="T80" fmla="*/ 57 w 3009"/>
                <a:gd name="T81" fmla="*/ 2204 h 2506"/>
                <a:gd name="T82" fmla="*/ 21 w 3009"/>
                <a:gd name="T83" fmla="*/ 2100 h 2506"/>
                <a:gd name="T84" fmla="*/ 2 w 3009"/>
                <a:gd name="T85" fmla="*/ 1988 h 2506"/>
                <a:gd name="T86" fmla="*/ 0 w 3009"/>
                <a:gd name="T87" fmla="*/ 576 h 2506"/>
                <a:gd name="T88" fmla="*/ 9 w 3009"/>
                <a:gd name="T89" fmla="*/ 460 h 2506"/>
                <a:gd name="T90" fmla="*/ 38 w 3009"/>
                <a:gd name="T91" fmla="*/ 352 h 2506"/>
                <a:gd name="T92" fmla="*/ 81 w 3009"/>
                <a:gd name="T93" fmla="*/ 254 h 2506"/>
                <a:gd name="T94" fmla="*/ 139 w 3009"/>
                <a:gd name="T95" fmla="*/ 169 h 2506"/>
                <a:gd name="T96" fmla="*/ 210 w 3009"/>
                <a:gd name="T97" fmla="*/ 99 h 2506"/>
                <a:gd name="T98" fmla="*/ 290 w 3009"/>
                <a:gd name="T99" fmla="*/ 45 h 2506"/>
                <a:gd name="T100" fmla="*/ 379 w 3009"/>
                <a:gd name="T101" fmla="*/ 12 h 2506"/>
                <a:gd name="T102" fmla="*/ 474 w 3009"/>
                <a:gd name="T103" fmla="*/ 0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9" h="2506">
                  <a:moveTo>
                    <a:pt x="474" y="0"/>
                  </a:moveTo>
                  <a:lnTo>
                    <a:pt x="2534" y="0"/>
                  </a:lnTo>
                  <a:lnTo>
                    <a:pt x="2583" y="3"/>
                  </a:lnTo>
                  <a:lnTo>
                    <a:pt x="2630" y="12"/>
                  </a:lnTo>
                  <a:lnTo>
                    <a:pt x="2676" y="26"/>
                  </a:lnTo>
                  <a:lnTo>
                    <a:pt x="2719" y="45"/>
                  </a:lnTo>
                  <a:lnTo>
                    <a:pt x="2760" y="69"/>
                  </a:lnTo>
                  <a:lnTo>
                    <a:pt x="2800" y="99"/>
                  </a:lnTo>
                  <a:lnTo>
                    <a:pt x="2836" y="132"/>
                  </a:lnTo>
                  <a:lnTo>
                    <a:pt x="2869" y="169"/>
                  </a:lnTo>
                  <a:lnTo>
                    <a:pt x="2901" y="210"/>
                  </a:lnTo>
                  <a:lnTo>
                    <a:pt x="2927" y="254"/>
                  </a:lnTo>
                  <a:lnTo>
                    <a:pt x="2952" y="302"/>
                  </a:lnTo>
                  <a:lnTo>
                    <a:pt x="2971" y="352"/>
                  </a:lnTo>
                  <a:lnTo>
                    <a:pt x="2987" y="405"/>
                  </a:lnTo>
                  <a:lnTo>
                    <a:pt x="2999" y="460"/>
                  </a:lnTo>
                  <a:lnTo>
                    <a:pt x="3006" y="517"/>
                  </a:lnTo>
                  <a:lnTo>
                    <a:pt x="3009" y="576"/>
                  </a:lnTo>
                  <a:lnTo>
                    <a:pt x="3009" y="1309"/>
                  </a:lnTo>
                  <a:lnTo>
                    <a:pt x="2949" y="1281"/>
                  </a:lnTo>
                  <a:lnTo>
                    <a:pt x="2886" y="1258"/>
                  </a:lnTo>
                  <a:lnTo>
                    <a:pt x="2819" y="1240"/>
                  </a:lnTo>
                  <a:lnTo>
                    <a:pt x="2819" y="576"/>
                  </a:lnTo>
                  <a:lnTo>
                    <a:pt x="2817" y="527"/>
                  </a:lnTo>
                  <a:lnTo>
                    <a:pt x="2811" y="480"/>
                  </a:lnTo>
                  <a:lnTo>
                    <a:pt x="2801" y="436"/>
                  </a:lnTo>
                  <a:lnTo>
                    <a:pt x="2787" y="395"/>
                  </a:lnTo>
                  <a:lnTo>
                    <a:pt x="2768" y="355"/>
                  </a:lnTo>
                  <a:lnTo>
                    <a:pt x="2748" y="319"/>
                  </a:lnTo>
                  <a:lnTo>
                    <a:pt x="2724" y="287"/>
                  </a:lnTo>
                  <a:lnTo>
                    <a:pt x="2697" y="258"/>
                  </a:lnTo>
                  <a:lnTo>
                    <a:pt x="2669" y="235"/>
                  </a:lnTo>
                  <a:lnTo>
                    <a:pt x="2638" y="215"/>
                  </a:lnTo>
                  <a:lnTo>
                    <a:pt x="2605" y="201"/>
                  </a:lnTo>
                  <a:lnTo>
                    <a:pt x="2570" y="192"/>
                  </a:lnTo>
                  <a:lnTo>
                    <a:pt x="2534" y="189"/>
                  </a:lnTo>
                  <a:lnTo>
                    <a:pt x="474" y="189"/>
                  </a:lnTo>
                  <a:lnTo>
                    <a:pt x="439" y="192"/>
                  </a:lnTo>
                  <a:lnTo>
                    <a:pt x="404" y="201"/>
                  </a:lnTo>
                  <a:lnTo>
                    <a:pt x="372" y="215"/>
                  </a:lnTo>
                  <a:lnTo>
                    <a:pt x="340" y="235"/>
                  </a:lnTo>
                  <a:lnTo>
                    <a:pt x="312" y="258"/>
                  </a:lnTo>
                  <a:lnTo>
                    <a:pt x="285" y="287"/>
                  </a:lnTo>
                  <a:lnTo>
                    <a:pt x="261" y="319"/>
                  </a:lnTo>
                  <a:lnTo>
                    <a:pt x="240" y="355"/>
                  </a:lnTo>
                  <a:lnTo>
                    <a:pt x="222" y="395"/>
                  </a:lnTo>
                  <a:lnTo>
                    <a:pt x="208" y="436"/>
                  </a:lnTo>
                  <a:lnTo>
                    <a:pt x="198" y="480"/>
                  </a:lnTo>
                  <a:lnTo>
                    <a:pt x="191" y="527"/>
                  </a:lnTo>
                  <a:lnTo>
                    <a:pt x="188" y="576"/>
                  </a:lnTo>
                  <a:lnTo>
                    <a:pt x="188" y="1929"/>
                  </a:lnTo>
                  <a:lnTo>
                    <a:pt x="191" y="1978"/>
                  </a:lnTo>
                  <a:lnTo>
                    <a:pt x="198" y="2025"/>
                  </a:lnTo>
                  <a:lnTo>
                    <a:pt x="208" y="2070"/>
                  </a:lnTo>
                  <a:lnTo>
                    <a:pt x="222" y="2112"/>
                  </a:lnTo>
                  <a:lnTo>
                    <a:pt x="240" y="2150"/>
                  </a:lnTo>
                  <a:lnTo>
                    <a:pt x="261" y="2186"/>
                  </a:lnTo>
                  <a:lnTo>
                    <a:pt x="285" y="2219"/>
                  </a:lnTo>
                  <a:lnTo>
                    <a:pt x="312" y="2247"/>
                  </a:lnTo>
                  <a:lnTo>
                    <a:pt x="340" y="2272"/>
                  </a:lnTo>
                  <a:lnTo>
                    <a:pt x="372" y="2291"/>
                  </a:lnTo>
                  <a:lnTo>
                    <a:pt x="404" y="2305"/>
                  </a:lnTo>
                  <a:lnTo>
                    <a:pt x="439" y="2313"/>
                  </a:lnTo>
                  <a:lnTo>
                    <a:pt x="474" y="2316"/>
                  </a:lnTo>
                  <a:lnTo>
                    <a:pt x="474" y="2316"/>
                  </a:lnTo>
                  <a:lnTo>
                    <a:pt x="1839" y="2316"/>
                  </a:lnTo>
                  <a:lnTo>
                    <a:pt x="1857" y="2366"/>
                  </a:lnTo>
                  <a:lnTo>
                    <a:pt x="1879" y="2414"/>
                  </a:lnTo>
                  <a:lnTo>
                    <a:pt x="1903" y="2461"/>
                  </a:lnTo>
                  <a:lnTo>
                    <a:pt x="1930" y="2506"/>
                  </a:lnTo>
                  <a:lnTo>
                    <a:pt x="474" y="2506"/>
                  </a:lnTo>
                  <a:lnTo>
                    <a:pt x="426" y="2503"/>
                  </a:lnTo>
                  <a:lnTo>
                    <a:pt x="379" y="2494"/>
                  </a:lnTo>
                  <a:lnTo>
                    <a:pt x="334" y="2480"/>
                  </a:lnTo>
                  <a:lnTo>
                    <a:pt x="290" y="2460"/>
                  </a:lnTo>
                  <a:lnTo>
                    <a:pt x="248" y="2436"/>
                  </a:lnTo>
                  <a:lnTo>
                    <a:pt x="210" y="2407"/>
                  </a:lnTo>
                  <a:lnTo>
                    <a:pt x="173" y="2374"/>
                  </a:lnTo>
                  <a:lnTo>
                    <a:pt x="139" y="2337"/>
                  </a:lnTo>
                  <a:lnTo>
                    <a:pt x="109" y="2296"/>
                  </a:lnTo>
                  <a:lnTo>
                    <a:pt x="81" y="2251"/>
                  </a:lnTo>
                  <a:lnTo>
                    <a:pt x="57" y="2204"/>
                  </a:lnTo>
                  <a:lnTo>
                    <a:pt x="38" y="2153"/>
                  </a:lnTo>
                  <a:lnTo>
                    <a:pt x="21" y="2100"/>
                  </a:lnTo>
                  <a:lnTo>
                    <a:pt x="9" y="2045"/>
                  </a:lnTo>
                  <a:lnTo>
                    <a:pt x="2" y="1988"/>
                  </a:lnTo>
                  <a:lnTo>
                    <a:pt x="0" y="1929"/>
                  </a:lnTo>
                  <a:lnTo>
                    <a:pt x="0" y="576"/>
                  </a:lnTo>
                  <a:lnTo>
                    <a:pt x="2" y="517"/>
                  </a:lnTo>
                  <a:lnTo>
                    <a:pt x="9" y="460"/>
                  </a:lnTo>
                  <a:lnTo>
                    <a:pt x="21" y="405"/>
                  </a:lnTo>
                  <a:lnTo>
                    <a:pt x="38" y="352"/>
                  </a:lnTo>
                  <a:lnTo>
                    <a:pt x="57" y="302"/>
                  </a:lnTo>
                  <a:lnTo>
                    <a:pt x="81" y="254"/>
                  </a:lnTo>
                  <a:lnTo>
                    <a:pt x="108" y="210"/>
                  </a:lnTo>
                  <a:lnTo>
                    <a:pt x="139" y="169"/>
                  </a:lnTo>
                  <a:lnTo>
                    <a:pt x="173" y="132"/>
                  </a:lnTo>
                  <a:lnTo>
                    <a:pt x="210" y="99"/>
                  </a:lnTo>
                  <a:lnTo>
                    <a:pt x="248" y="69"/>
                  </a:lnTo>
                  <a:lnTo>
                    <a:pt x="290" y="45"/>
                  </a:lnTo>
                  <a:lnTo>
                    <a:pt x="334" y="26"/>
                  </a:lnTo>
                  <a:lnTo>
                    <a:pt x="379" y="12"/>
                  </a:lnTo>
                  <a:lnTo>
                    <a:pt x="426" y="3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10"/>
            <p:cNvSpPr>
              <a:spLocks noEditPoints="1"/>
            </p:cNvSpPr>
            <p:nvPr/>
          </p:nvSpPr>
          <p:spPr bwMode="auto">
            <a:xfrm>
              <a:off x="7035" y="4134"/>
              <a:ext cx="82" cy="82"/>
            </a:xfrm>
            <a:custGeom>
              <a:avLst/>
              <a:gdLst>
                <a:gd name="T0" fmla="*/ 608 w 1311"/>
                <a:gd name="T1" fmla="*/ 291 h 1313"/>
                <a:gd name="T2" fmla="*/ 582 w 1311"/>
                <a:gd name="T3" fmla="*/ 310 h 1313"/>
                <a:gd name="T4" fmla="*/ 570 w 1311"/>
                <a:gd name="T5" fmla="*/ 343 h 1313"/>
                <a:gd name="T6" fmla="*/ 342 w 1311"/>
                <a:gd name="T7" fmla="*/ 571 h 1313"/>
                <a:gd name="T8" fmla="*/ 310 w 1311"/>
                <a:gd name="T9" fmla="*/ 583 h 1313"/>
                <a:gd name="T10" fmla="*/ 290 w 1311"/>
                <a:gd name="T11" fmla="*/ 609 h 1313"/>
                <a:gd name="T12" fmla="*/ 288 w 1311"/>
                <a:gd name="T13" fmla="*/ 687 h 1313"/>
                <a:gd name="T14" fmla="*/ 299 w 1311"/>
                <a:gd name="T15" fmla="*/ 719 h 1313"/>
                <a:gd name="T16" fmla="*/ 325 w 1311"/>
                <a:gd name="T17" fmla="*/ 739 h 1313"/>
                <a:gd name="T18" fmla="*/ 570 w 1311"/>
                <a:gd name="T19" fmla="*/ 741 h 1313"/>
                <a:gd name="T20" fmla="*/ 573 w 1311"/>
                <a:gd name="T21" fmla="*/ 987 h 1313"/>
                <a:gd name="T22" fmla="*/ 593 w 1311"/>
                <a:gd name="T23" fmla="*/ 1014 h 1313"/>
                <a:gd name="T24" fmla="*/ 625 w 1311"/>
                <a:gd name="T25" fmla="*/ 1025 h 1313"/>
                <a:gd name="T26" fmla="*/ 703 w 1311"/>
                <a:gd name="T27" fmla="*/ 1022 h 1313"/>
                <a:gd name="T28" fmla="*/ 729 w 1311"/>
                <a:gd name="T29" fmla="*/ 1003 h 1313"/>
                <a:gd name="T30" fmla="*/ 740 w 1311"/>
                <a:gd name="T31" fmla="*/ 970 h 1313"/>
                <a:gd name="T32" fmla="*/ 969 w 1311"/>
                <a:gd name="T33" fmla="*/ 741 h 1313"/>
                <a:gd name="T34" fmla="*/ 1001 w 1311"/>
                <a:gd name="T35" fmla="*/ 730 h 1313"/>
                <a:gd name="T36" fmla="*/ 1020 w 1311"/>
                <a:gd name="T37" fmla="*/ 704 h 1313"/>
                <a:gd name="T38" fmla="*/ 1024 w 1311"/>
                <a:gd name="T39" fmla="*/ 625 h 1313"/>
                <a:gd name="T40" fmla="*/ 1012 w 1311"/>
                <a:gd name="T41" fmla="*/ 594 h 1313"/>
                <a:gd name="T42" fmla="*/ 986 w 1311"/>
                <a:gd name="T43" fmla="*/ 574 h 1313"/>
                <a:gd name="T44" fmla="*/ 740 w 1311"/>
                <a:gd name="T45" fmla="*/ 571 h 1313"/>
                <a:gd name="T46" fmla="*/ 737 w 1311"/>
                <a:gd name="T47" fmla="*/ 326 h 1313"/>
                <a:gd name="T48" fmla="*/ 718 w 1311"/>
                <a:gd name="T49" fmla="*/ 299 h 1313"/>
                <a:gd name="T50" fmla="*/ 685 w 1311"/>
                <a:gd name="T51" fmla="*/ 288 h 1313"/>
                <a:gd name="T52" fmla="*/ 656 w 1311"/>
                <a:gd name="T53" fmla="*/ 0 h 1313"/>
                <a:gd name="T54" fmla="*/ 780 w 1311"/>
                <a:gd name="T55" fmla="*/ 13 h 1313"/>
                <a:gd name="T56" fmla="*/ 896 w 1311"/>
                <a:gd name="T57" fmla="*/ 46 h 1313"/>
                <a:gd name="T58" fmla="*/ 1003 w 1311"/>
                <a:gd name="T59" fmla="*/ 100 h 1313"/>
                <a:gd name="T60" fmla="*/ 1097 w 1311"/>
                <a:gd name="T61" fmla="*/ 172 h 1313"/>
                <a:gd name="T62" fmla="*/ 1177 w 1311"/>
                <a:gd name="T63" fmla="*/ 259 h 1313"/>
                <a:gd name="T64" fmla="*/ 1239 w 1311"/>
                <a:gd name="T65" fmla="*/ 360 h 1313"/>
                <a:gd name="T66" fmla="*/ 1284 w 1311"/>
                <a:gd name="T67" fmla="*/ 472 h 1313"/>
                <a:gd name="T68" fmla="*/ 1308 w 1311"/>
                <a:gd name="T69" fmla="*/ 593 h 1313"/>
                <a:gd name="T70" fmla="*/ 1308 w 1311"/>
                <a:gd name="T71" fmla="*/ 719 h 1313"/>
                <a:gd name="T72" fmla="*/ 1284 w 1311"/>
                <a:gd name="T73" fmla="*/ 840 h 1313"/>
                <a:gd name="T74" fmla="*/ 1239 w 1311"/>
                <a:gd name="T75" fmla="*/ 953 h 1313"/>
                <a:gd name="T76" fmla="*/ 1177 w 1311"/>
                <a:gd name="T77" fmla="*/ 1054 h 1313"/>
                <a:gd name="T78" fmla="*/ 1097 w 1311"/>
                <a:gd name="T79" fmla="*/ 1140 h 1313"/>
                <a:gd name="T80" fmla="*/ 1003 w 1311"/>
                <a:gd name="T81" fmla="*/ 1213 h 1313"/>
                <a:gd name="T82" fmla="*/ 896 w 1311"/>
                <a:gd name="T83" fmla="*/ 1267 h 1313"/>
                <a:gd name="T84" fmla="*/ 780 w 1311"/>
                <a:gd name="T85" fmla="*/ 1300 h 1313"/>
                <a:gd name="T86" fmla="*/ 656 w 1311"/>
                <a:gd name="T87" fmla="*/ 1313 h 1313"/>
                <a:gd name="T88" fmla="*/ 531 w 1311"/>
                <a:gd name="T89" fmla="*/ 1300 h 1313"/>
                <a:gd name="T90" fmla="*/ 415 w 1311"/>
                <a:gd name="T91" fmla="*/ 1267 h 1313"/>
                <a:gd name="T92" fmla="*/ 308 w 1311"/>
                <a:gd name="T93" fmla="*/ 1213 h 1313"/>
                <a:gd name="T94" fmla="*/ 214 w 1311"/>
                <a:gd name="T95" fmla="*/ 1140 h 1313"/>
                <a:gd name="T96" fmla="*/ 134 w 1311"/>
                <a:gd name="T97" fmla="*/ 1054 h 1313"/>
                <a:gd name="T98" fmla="*/ 70 w 1311"/>
                <a:gd name="T99" fmla="*/ 953 h 1313"/>
                <a:gd name="T100" fmla="*/ 27 w 1311"/>
                <a:gd name="T101" fmla="*/ 840 h 1313"/>
                <a:gd name="T102" fmla="*/ 3 w 1311"/>
                <a:gd name="T103" fmla="*/ 719 h 1313"/>
                <a:gd name="T104" fmla="*/ 3 w 1311"/>
                <a:gd name="T105" fmla="*/ 593 h 1313"/>
                <a:gd name="T106" fmla="*/ 27 w 1311"/>
                <a:gd name="T107" fmla="*/ 472 h 1313"/>
                <a:gd name="T108" fmla="*/ 70 w 1311"/>
                <a:gd name="T109" fmla="*/ 360 h 1313"/>
                <a:gd name="T110" fmla="*/ 134 w 1311"/>
                <a:gd name="T111" fmla="*/ 259 h 1313"/>
                <a:gd name="T112" fmla="*/ 214 w 1311"/>
                <a:gd name="T113" fmla="*/ 172 h 1313"/>
                <a:gd name="T114" fmla="*/ 308 w 1311"/>
                <a:gd name="T115" fmla="*/ 100 h 1313"/>
                <a:gd name="T116" fmla="*/ 415 w 1311"/>
                <a:gd name="T117" fmla="*/ 46 h 1313"/>
                <a:gd name="T118" fmla="*/ 531 w 1311"/>
                <a:gd name="T119" fmla="*/ 13 h 1313"/>
                <a:gd name="T120" fmla="*/ 656 w 1311"/>
                <a:gd name="T121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1" h="1313">
                  <a:moveTo>
                    <a:pt x="625" y="288"/>
                  </a:moveTo>
                  <a:lnTo>
                    <a:pt x="608" y="291"/>
                  </a:lnTo>
                  <a:lnTo>
                    <a:pt x="593" y="299"/>
                  </a:lnTo>
                  <a:lnTo>
                    <a:pt x="582" y="310"/>
                  </a:lnTo>
                  <a:lnTo>
                    <a:pt x="573" y="326"/>
                  </a:lnTo>
                  <a:lnTo>
                    <a:pt x="570" y="343"/>
                  </a:lnTo>
                  <a:lnTo>
                    <a:pt x="570" y="571"/>
                  </a:lnTo>
                  <a:lnTo>
                    <a:pt x="342" y="571"/>
                  </a:lnTo>
                  <a:lnTo>
                    <a:pt x="325" y="574"/>
                  </a:lnTo>
                  <a:lnTo>
                    <a:pt x="310" y="583"/>
                  </a:lnTo>
                  <a:lnTo>
                    <a:pt x="299" y="594"/>
                  </a:lnTo>
                  <a:lnTo>
                    <a:pt x="290" y="609"/>
                  </a:lnTo>
                  <a:lnTo>
                    <a:pt x="288" y="625"/>
                  </a:lnTo>
                  <a:lnTo>
                    <a:pt x="288" y="687"/>
                  </a:lnTo>
                  <a:lnTo>
                    <a:pt x="290" y="704"/>
                  </a:lnTo>
                  <a:lnTo>
                    <a:pt x="299" y="719"/>
                  </a:lnTo>
                  <a:lnTo>
                    <a:pt x="310" y="730"/>
                  </a:lnTo>
                  <a:lnTo>
                    <a:pt x="325" y="739"/>
                  </a:lnTo>
                  <a:lnTo>
                    <a:pt x="342" y="741"/>
                  </a:lnTo>
                  <a:lnTo>
                    <a:pt x="570" y="741"/>
                  </a:lnTo>
                  <a:lnTo>
                    <a:pt x="570" y="970"/>
                  </a:lnTo>
                  <a:lnTo>
                    <a:pt x="573" y="987"/>
                  </a:lnTo>
                  <a:lnTo>
                    <a:pt x="582" y="1003"/>
                  </a:lnTo>
                  <a:lnTo>
                    <a:pt x="593" y="1014"/>
                  </a:lnTo>
                  <a:lnTo>
                    <a:pt x="608" y="1022"/>
                  </a:lnTo>
                  <a:lnTo>
                    <a:pt x="625" y="1025"/>
                  </a:lnTo>
                  <a:lnTo>
                    <a:pt x="685" y="1025"/>
                  </a:lnTo>
                  <a:lnTo>
                    <a:pt x="703" y="1022"/>
                  </a:lnTo>
                  <a:lnTo>
                    <a:pt x="718" y="1014"/>
                  </a:lnTo>
                  <a:lnTo>
                    <a:pt x="729" y="1003"/>
                  </a:lnTo>
                  <a:lnTo>
                    <a:pt x="737" y="987"/>
                  </a:lnTo>
                  <a:lnTo>
                    <a:pt x="740" y="970"/>
                  </a:lnTo>
                  <a:lnTo>
                    <a:pt x="740" y="741"/>
                  </a:lnTo>
                  <a:lnTo>
                    <a:pt x="969" y="741"/>
                  </a:lnTo>
                  <a:lnTo>
                    <a:pt x="986" y="739"/>
                  </a:lnTo>
                  <a:lnTo>
                    <a:pt x="1001" y="730"/>
                  </a:lnTo>
                  <a:lnTo>
                    <a:pt x="1012" y="719"/>
                  </a:lnTo>
                  <a:lnTo>
                    <a:pt x="1020" y="704"/>
                  </a:lnTo>
                  <a:lnTo>
                    <a:pt x="1024" y="687"/>
                  </a:lnTo>
                  <a:lnTo>
                    <a:pt x="1024" y="625"/>
                  </a:lnTo>
                  <a:lnTo>
                    <a:pt x="1020" y="609"/>
                  </a:lnTo>
                  <a:lnTo>
                    <a:pt x="1012" y="594"/>
                  </a:lnTo>
                  <a:lnTo>
                    <a:pt x="1001" y="583"/>
                  </a:lnTo>
                  <a:lnTo>
                    <a:pt x="986" y="574"/>
                  </a:lnTo>
                  <a:lnTo>
                    <a:pt x="969" y="571"/>
                  </a:lnTo>
                  <a:lnTo>
                    <a:pt x="740" y="571"/>
                  </a:lnTo>
                  <a:lnTo>
                    <a:pt x="740" y="343"/>
                  </a:lnTo>
                  <a:lnTo>
                    <a:pt x="737" y="326"/>
                  </a:lnTo>
                  <a:lnTo>
                    <a:pt x="729" y="310"/>
                  </a:lnTo>
                  <a:lnTo>
                    <a:pt x="718" y="299"/>
                  </a:lnTo>
                  <a:lnTo>
                    <a:pt x="703" y="291"/>
                  </a:lnTo>
                  <a:lnTo>
                    <a:pt x="685" y="288"/>
                  </a:lnTo>
                  <a:lnTo>
                    <a:pt x="625" y="288"/>
                  </a:lnTo>
                  <a:close/>
                  <a:moveTo>
                    <a:pt x="656" y="0"/>
                  </a:moveTo>
                  <a:lnTo>
                    <a:pt x="719" y="3"/>
                  </a:lnTo>
                  <a:lnTo>
                    <a:pt x="780" y="13"/>
                  </a:lnTo>
                  <a:lnTo>
                    <a:pt x="839" y="27"/>
                  </a:lnTo>
                  <a:lnTo>
                    <a:pt x="896" y="46"/>
                  </a:lnTo>
                  <a:lnTo>
                    <a:pt x="951" y="71"/>
                  </a:lnTo>
                  <a:lnTo>
                    <a:pt x="1003" y="100"/>
                  </a:lnTo>
                  <a:lnTo>
                    <a:pt x="1052" y="134"/>
                  </a:lnTo>
                  <a:lnTo>
                    <a:pt x="1097" y="172"/>
                  </a:lnTo>
                  <a:lnTo>
                    <a:pt x="1139" y="214"/>
                  </a:lnTo>
                  <a:lnTo>
                    <a:pt x="1177" y="259"/>
                  </a:lnTo>
                  <a:lnTo>
                    <a:pt x="1211" y="308"/>
                  </a:lnTo>
                  <a:lnTo>
                    <a:pt x="1239" y="360"/>
                  </a:lnTo>
                  <a:lnTo>
                    <a:pt x="1265" y="415"/>
                  </a:lnTo>
                  <a:lnTo>
                    <a:pt x="1284" y="472"/>
                  </a:lnTo>
                  <a:lnTo>
                    <a:pt x="1298" y="532"/>
                  </a:lnTo>
                  <a:lnTo>
                    <a:pt x="1308" y="593"/>
                  </a:lnTo>
                  <a:lnTo>
                    <a:pt x="1311" y="656"/>
                  </a:lnTo>
                  <a:lnTo>
                    <a:pt x="1308" y="719"/>
                  </a:lnTo>
                  <a:lnTo>
                    <a:pt x="1298" y="781"/>
                  </a:lnTo>
                  <a:lnTo>
                    <a:pt x="1284" y="840"/>
                  </a:lnTo>
                  <a:lnTo>
                    <a:pt x="1265" y="898"/>
                  </a:lnTo>
                  <a:lnTo>
                    <a:pt x="1239" y="953"/>
                  </a:lnTo>
                  <a:lnTo>
                    <a:pt x="1211" y="1005"/>
                  </a:lnTo>
                  <a:lnTo>
                    <a:pt x="1177" y="1054"/>
                  </a:lnTo>
                  <a:lnTo>
                    <a:pt x="1139" y="1098"/>
                  </a:lnTo>
                  <a:lnTo>
                    <a:pt x="1097" y="1140"/>
                  </a:lnTo>
                  <a:lnTo>
                    <a:pt x="1052" y="1179"/>
                  </a:lnTo>
                  <a:lnTo>
                    <a:pt x="1003" y="1213"/>
                  </a:lnTo>
                  <a:lnTo>
                    <a:pt x="951" y="1242"/>
                  </a:lnTo>
                  <a:lnTo>
                    <a:pt x="896" y="1267"/>
                  </a:lnTo>
                  <a:lnTo>
                    <a:pt x="839" y="1286"/>
                  </a:lnTo>
                  <a:lnTo>
                    <a:pt x="780" y="1300"/>
                  </a:lnTo>
                  <a:lnTo>
                    <a:pt x="719" y="1309"/>
                  </a:lnTo>
                  <a:lnTo>
                    <a:pt x="656" y="1313"/>
                  </a:lnTo>
                  <a:lnTo>
                    <a:pt x="593" y="1309"/>
                  </a:lnTo>
                  <a:lnTo>
                    <a:pt x="531" y="1300"/>
                  </a:lnTo>
                  <a:lnTo>
                    <a:pt x="472" y="1286"/>
                  </a:lnTo>
                  <a:lnTo>
                    <a:pt x="415" y="1267"/>
                  </a:lnTo>
                  <a:lnTo>
                    <a:pt x="360" y="1242"/>
                  </a:lnTo>
                  <a:lnTo>
                    <a:pt x="308" y="1213"/>
                  </a:lnTo>
                  <a:lnTo>
                    <a:pt x="259" y="1179"/>
                  </a:lnTo>
                  <a:lnTo>
                    <a:pt x="214" y="1140"/>
                  </a:lnTo>
                  <a:lnTo>
                    <a:pt x="171" y="1098"/>
                  </a:lnTo>
                  <a:lnTo>
                    <a:pt x="134" y="1054"/>
                  </a:lnTo>
                  <a:lnTo>
                    <a:pt x="100" y="1005"/>
                  </a:lnTo>
                  <a:lnTo>
                    <a:pt x="70" y="953"/>
                  </a:lnTo>
                  <a:lnTo>
                    <a:pt x="46" y="898"/>
                  </a:lnTo>
                  <a:lnTo>
                    <a:pt x="27" y="840"/>
                  </a:lnTo>
                  <a:lnTo>
                    <a:pt x="12" y="781"/>
                  </a:lnTo>
                  <a:lnTo>
                    <a:pt x="3" y="719"/>
                  </a:lnTo>
                  <a:lnTo>
                    <a:pt x="0" y="656"/>
                  </a:lnTo>
                  <a:lnTo>
                    <a:pt x="3" y="593"/>
                  </a:lnTo>
                  <a:lnTo>
                    <a:pt x="12" y="532"/>
                  </a:lnTo>
                  <a:lnTo>
                    <a:pt x="27" y="472"/>
                  </a:lnTo>
                  <a:lnTo>
                    <a:pt x="46" y="415"/>
                  </a:lnTo>
                  <a:lnTo>
                    <a:pt x="70" y="360"/>
                  </a:lnTo>
                  <a:lnTo>
                    <a:pt x="100" y="308"/>
                  </a:lnTo>
                  <a:lnTo>
                    <a:pt x="134" y="259"/>
                  </a:lnTo>
                  <a:lnTo>
                    <a:pt x="171" y="214"/>
                  </a:lnTo>
                  <a:lnTo>
                    <a:pt x="214" y="172"/>
                  </a:lnTo>
                  <a:lnTo>
                    <a:pt x="259" y="134"/>
                  </a:lnTo>
                  <a:lnTo>
                    <a:pt x="308" y="100"/>
                  </a:lnTo>
                  <a:lnTo>
                    <a:pt x="360" y="71"/>
                  </a:lnTo>
                  <a:lnTo>
                    <a:pt x="415" y="46"/>
                  </a:lnTo>
                  <a:lnTo>
                    <a:pt x="472" y="27"/>
                  </a:lnTo>
                  <a:lnTo>
                    <a:pt x="531" y="13"/>
                  </a:lnTo>
                  <a:lnTo>
                    <a:pt x="593" y="3"/>
                  </a:lnTo>
                  <a:lnTo>
                    <a:pt x="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210"/>
          <p:cNvGrpSpPr>
            <a:grpSpLocks noChangeAspect="1"/>
          </p:cNvGrpSpPr>
          <p:nvPr/>
        </p:nvGrpSpPr>
        <p:grpSpPr bwMode="auto">
          <a:xfrm>
            <a:off x="7780035" y="5121288"/>
            <a:ext cx="249222" cy="189538"/>
            <a:chOff x="2194" y="891"/>
            <a:chExt cx="618" cy="470"/>
          </a:xfrm>
          <a:solidFill>
            <a:schemeClr val="accent3"/>
          </a:solidFill>
        </p:grpSpPr>
        <p:sp>
          <p:nvSpPr>
            <p:cNvPr id="47" name="Freeform 212"/>
            <p:cNvSpPr>
              <a:spLocks noEditPoints="1"/>
            </p:cNvSpPr>
            <p:nvPr/>
          </p:nvSpPr>
          <p:spPr bwMode="auto">
            <a:xfrm>
              <a:off x="2405" y="891"/>
              <a:ext cx="407" cy="470"/>
            </a:xfrm>
            <a:custGeom>
              <a:avLst/>
              <a:gdLst>
                <a:gd name="T0" fmla="*/ 993 w 2446"/>
                <a:gd name="T1" fmla="*/ 749 h 2822"/>
                <a:gd name="T2" fmla="*/ 720 w 2446"/>
                <a:gd name="T3" fmla="*/ 872 h 2822"/>
                <a:gd name="T4" fmla="*/ 503 w 2446"/>
                <a:gd name="T5" fmla="*/ 1072 h 2822"/>
                <a:gd name="T6" fmla="*/ 360 w 2446"/>
                <a:gd name="T7" fmla="*/ 1331 h 2822"/>
                <a:gd name="T8" fmla="*/ 308 w 2446"/>
                <a:gd name="T9" fmla="*/ 1633 h 2822"/>
                <a:gd name="T10" fmla="*/ 360 w 2446"/>
                <a:gd name="T11" fmla="*/ 1937 h 2822"/>
                <a:gd name="T12" fmla="*/ 503 w 2446"/>
                <a:gd name="T13" fmla="*/ 2196 h 2822"/>
                <a:gd name="T14" fmla="*/ 720 w 2446"/>
                <a:gd name="T15" fmla="*/ 2396 h 2822"/>
                <a:gd name="T16" fmla="*/ 993 w 2446"/>
                <a:gd name="T17" fmla="*/ 2517 h 2822"/>
                <a:gd name="T18" fmla="*/ 1302 w 2446"/>
                <a:gd name="T19" fmla="*/ 2543 h 2822"/>
                <a:gd name="T20" fmla="*/ 1596 w 2446"/>
                <a:gd name="T21" fmla="*/ 2468 h 2822"/>
                <a:gd name="T22" fmla="*/ 1844 w 2446"/>
                <a:gd name="T23" fmla="*/ 2305 h 2822"/>
                <a:gd name="T24" fmla="*/ 2026 w 2446"/>
                <a:gd name="T25" fmla="*/ 2073 h 2822"/>
                <a:gd name="T26" fmla="*/ 2125 w 2446"/>
                <a:gd name="T27" fmla="*/ 1790 h 2822"/>
                <a:gd name="T28" fmla="*/ 2125 w 2446"/>
                <a:gd name="T29" fmla="*/ 1478 h 2822"/>
                <a:gd name="T30" fmla="*/ 2026 w 2446"/>
                <a:gd name="T31" fmla="*/ 1195 h 2822"/>
                <a:gd name="T32" fmla="*/ 1844 w 2446"/>
                <a:gd name="T33" fmla="*/ 963 h 2822"/>
                <a:gd name="T34" fmla="*/ 1596 w 2446"/>
                <a:gd name="T35" fmla="*/ 800 h 2822"/>
                <a:gd name="T36" fmla="*/ 1302 w 2446"/>
                <a:gd name="T37" fmla="*/ 723 h 2822"/>
                <a:gd name="T38" fmla="*/ 1455 w 2446"/>
                <a:gd name="T39" fmla="*/ 2 h 2822"/>
                <a:gd name="T40" fmla="*/ 1501 w 2446"/>
                <a:gd name="T41" fmla="*/ 48 h 2822"/>
                <a:gd name="T42" fmla="*/ 1496 w 2446"/>
                <a:gd name="T43" fmla="*/ 298 h 2822"/>
                <a:gd name="T44" fmla="*/ 1437 w 2446"/>
                <a:gd name="T45" fmla="*/ 331 h 2822"/>
                <a:gd name="T46" fmla="*/ 1528 w 2446"/>
                <a:gd name="T47" fmla="*/ 484 h 2822"/>
                <a:gd name="T48" fmla="*/ 1829 w 2446"/>
                <a:gd name="T49" fmla="*/ 610 h 2822"/>
                <a:gd name="T50" fmla="*/ 2020 w 2446"/>
                <a:gd name="T51" fmla="*/ 626 h 2822"/>
                <a:gd name="T52" fmla="*/ 2002 w 2446"/>
                <a:gd name="T53" fmla="*/ 561 h 2822"/>
                <a:gd name="T54" fmla="*/ 2129 w 2446"/>
                <a:gd name="T55" fmla="*/ 425 h 2822"/>
                <a:gd name="T56" fmla="*/ 2196 w 2446"/>
                <a:gd name="T57" fmla="*/ 425 h 2822"/>
                <a:gd name="T58" fmla="*/ 2443 w 2446"/>
                <a:gd name="T59" fmla="*/ 681 h 2822"/>
                <a:gd name="T60" fmla="*/ 2426 w 2446"/>
                <a:gd name="T61" fmla="*/ 746 h 2822"/>
                <a:gd name="T62" fmla="*/ 2284 w 2446"/>
                <a:gd name="T63" fmla="*/ 860 h 2822"/>
                <a:gd name="T64" fmla="*/ 2226 w 2446"/>
                <a:gd name="T65" fmla="*/ 831 h 2822"/>
                <a:gd name="T66" fmla="*/ 2296 w 2446"/>
                <a:gd name="T67" fmla="*/ 1117 h 2822"/>
                <a:gd name="T68" fmla="*/ 2401 w 2446"/>
                <a:gd name="T69" fmla="*/ 1451 h 2822"/>
                <a:gd name="T70" fmla="*/ 2401 w 2446"/>
                <a:gd name="T71" fmla="*/ 1816 h 2822"/>
                <a:gd name="T72" fmla="*/ 2294 w 2446"/>
                <a:gd name="T73" fmla="*/ 2156 h 2822"/>
                <a:gd name="T74" fmla="*/ 2096 w 2446"/>
                <a:gd name="T75" fmla="*/ 2442 h 2822"/>
                <a:gd name="T76" fmla="*/ 1824 w 2446"/>
                <a:gd name="T77" fmla="*/ 2660 h 2822"/>
                <a:gd name="T78" fmla="*/ 1496 w 2446"/>
                <a:gd name="T79" fmla="*/ 2790 h 2822"/>
                <a:gd name="T80" fmla="*/ 1130 w 2446"/>
                <a:gd name="T81" fmla="*/ 2819 h 2822"/>
                <a:gd name="T82" fmla="*/ 780 w 2446"/>
                <a:gd name="T83" fmla="*/ 2737 h 2822"/>
                <a:gd name="T84" fmla="*/ 478 w 2446"/>
                <a:gd name="T85" fmla="*/ 2560 h 2822"/>
                <a:gd name="T86" fmla="*/ 242 w 2446"/>
                <a:gd name="T87" fmla="*/ 2306 h 2822"/>
                <a:gd name="T88" fmla="*/ 87 w 2446"/>
                <a:gd name="T89" fmla="*/ 1992 h 2822"/>
                <a:gd name="T90" fmla="*/ 32 w 2446"/>
                <a:gd name="T91" fmla="*/ 1633 h 2822"/>
                <a:gd name="T92" fmla="*/ 86 w 2446"/>
                <a:gd name="T93" fmla="*/ 1280 h 2822"/>
                <a:gd name="T94" fmla="*/ 236 w 2446"/>
                <a:gd name="T95" fmla="*/ 967 h 2822"/>
                <a:gd name="T96" fmla="*/ 197 w 2446"/>
                <a:gd name="T97" fmla="*/ 852 h 2822"/>
                <a:gd name="T98" fmla="*/ 129 w 2446"/>
                <a:gd name="T99" fmla="*/ 852 h 2822"/>
                <a:gd name="T100" fmla="*/ 2 w 2446"/>
                <a:gd name="T101" fmla="*/ 716 h 2822"/>
                <a:gd name="T102" fmla="*/ 20 w 2446"/>
                <a:gd name="T103" fmla="*/ 650 h 2822"/>
                <a:gd name="T104" fmla="*/ 284 w 2446"/>
                <a:gd name="T105" fmla="*/ 416 h 2822"/>
                <a:gd name="T106" fmla="*/ 427 w 2446"/>
                <a:gd name="T107" fmla="*/ 530 h 2822"/>
                <a:gd name="T108" fmla="*/ 445 w 2446"/>
                <a:gd name="T109" fmla="*/ 594 h 2822"/>
                <a:gd name="T110" fmla="*/ 484 w 2446"/>
                <a:gd name="T111" fmla="*/ 701 h 2822"/>
                <a:gd name="T112" fmla="*/ 762 w 2446"/>
                <a:gd name="T113" fmla="*/ 537 h 2822"/>
                <a:gd name="T114" fmla="*/ 1083 w 2446"/>
                <a:gd name="T115" fmla="*/ 453 h 2822"/>
                <a:gd name="T116" fmla="*/ 976 w 2446"/>
                <a:gd name="T117" fmla="*/ 322 h 2822"/>
                <a:gd name="T118" fmla="*/ 942 w 2446"/>
                <a:gd name="T119" fmla="*/ 264 h 2822"/>
                <a:gd name="T120" fmla="*/ 961 w 2446"/>
                <a:gd name="T121" fmla="*/ 19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822">
                  <a:moveTo>
                    <a:pt x="1223" y="720"/>
                  </a:moveTo>
                  <a:lnTo>
                    <a:pt x="1145" y="723"/>
                  </a:lnTo>
                  <a:lnTo>
                    <a:pt x="1067" y="734"/>
                  </a:lnTo>
                  <a:lnTo>
                    <a:pt x="993" y="749"/>
                  </a:lnTo>
                  <a:lnTo>
                    <a:pt x="921" y="772"/>
                  </a:lnTo>
                  <a:lnTo>
                    <a:pt x="850" y="800"/>
                  </a:lnTo>
                  <a:lnTo>
                    <a:pt x="783" y="834"/>
                  </a:lnTo>
                  <a:lnTo>
                    <a:pt x="720" y="872"/>
                  </a:lnTo>
                  <a:lnTo>
                    <a:pt x="660" y="914"/>
                  </a:lnTo>
                  <a:lnTo>
                    <a:pt x="603" y="963"/>
                  </a:lnTo>
                  <a:lnTo>
                    <a:pt x="551" y="1014"/>
                  </a:lnTo>
                  <a:lnTo>
                    <a:pt x="503" y="1072"/>
                  </a:lnTo>
                  <a:lnTo>
                    <a:pt x="459" y="1131"/>
                  </a:lnTo>
                  <a:lnTo>
                    <a:pt x="421" y="1195"/>
                  </a:lnTo>
                  <a:lnTo>
                    <a:pt x="388" y="1262"/>
                  </a:lnTo>
                  <a:lnTo>
                    <a:pt x="360" y="1331"/>
                  </a:lnTo>
                  <a:lnTo>
                    <a:pt x="338" y="1403"/>
                  </a:lnTo>
                  <a:lnTo>
                    <a:pt x="322" y="1478"/>
                  </a:lnTo>
                  <a:lnTo>
                    <a:pt x="312" y="1555"/>
                  </a:lnTo>
                  <a:lnTo>
                    <a:pt x="308" y="1633"/>
                  </a:lnTo>
                  <a:lnTo>
                    <a:pt x="312" y="1712"/>
                  </a:lnTo>
                  <a:lnTo>
                    <a:pt x="322" y="1790"/>
                  </a:lnTo>
                  <a:lnTo>
                    <a:pt x="338" y="1864"/>
                  </a:lnTo>
                  <a:lnTo>
                    <a:pt x="360" y="1937"/>
                  </a:lnTo>
                  <a:lnTo>
                    <a:pt x="388" y="2006"/>
                  </a:lnTo>
                  <a:lnTo>
                    <a:pt x="421" y="2073"/>
                  </a:lnTo>
                  <a:lnTo>
                    <a:pt x="459" y="2137"/>
                  </a:lnTo>
                  <a:lnTo>
                    <a:pt x="503" y="2196"/>
                  </a:lnTo>
                  <a:lnTo>
                    <a:pt x="551" y="2252"/>
                  </a:lnTo>
                  <a:lnTo>
                    <a:pt x="603" y="2305"/>
                  </a:lnTo>
                  <a:lnTo>
                    <a:pt x="660" y="2352"/>
                  </a:lnTo>
                  <a:lnTo>
                    <a:pt x="720" y="2396"/>
                  </a:lnTo>
                  <a:lnTo>
                    <a:pt x="783" y="2434"/>
                  </a:lnTo>
                  <a:lnTo>
                    <a:pt x="850" y="2468"/>
                  </a:lnTo>
                  <a:lnTo>
                    <a:pt x="921" y="2495"/>
                  </a:lnTo>
                  <a:lnTo>
                    <a:pt x="993" y="2517"/>
                  </a:lnTo>
                  <a:lnTo>
                    <a:pt x="1067" y="2533"/>
                  </a:lnTo>
                  <a:lnTo>
                    <a:pt x="1145" y="2543"/>
                  </a:lnTo>
                  <a:lnTo>
                    <a:pt x="1223" y="2547"/>
                  </a:lnTo>
                  <a:lnTo>
                    <a:pt x="1302" y="2543"/>
                  </a:lnTo>
                  <a:lnTo>
                    <a:pt x="1379" y="2533"/>
                  </a:lnTo>
                  <a:lnTo>
                    <a:pt x="1454" y="2517"/>
                  </a:lnTo>
                  <a:lnTo>
                    <a:pt x="1526" y="2495"/>
                  </a:lnTo>
                  <a:lnTo>
                    <a:pt x="1596" y="2468"/>
                  </a:lnTo>
                  <a:lnTo>
                    <a:pt x="1663" y="2434"/>
                  </a:lnTo>
                  <a:lnTo>
                    <a:pt x="1726" y="2396"/>
                  </a:lnTo>
                  <a:lnTo>
                    <a:pt x="1787" y="2352"/>
                  </a:lnTo>
                  <a:lnTo>
                    <a:pt x="1844" y="2305"/>
                  </a:lnTo>
                  <a:lnTo>
                    <a:pt x="1895" y="2252"/>
                  </a:lnTo>
                  <a:lnTo>
                    <a:pt x="1944" y="2196"/>
                  </a:lnTo>
                  <a:lnTo>
                    <a:pt x="1986" y="2137"/>
                  </a:lnTo>
                  <a:lnTo>
                    <a:pt x="2026" y="2073"/>
                  </a:lnTo>
                  <a:lnTo>
                    <a:pt x="2058" y="2006"/>
                  </a:lnTo>
                  <a:lnTo>
                    <a:pt x="2087" y="1937"/>
                  </a:lnTo>
                  <a:lnTo>
                    <a:pt x="2109" y="1864"/>
                  </a:lnTo>
                  <a:lnTo>
                    <a:pt x="2125" y="1790"/>
                  </a:lnTo>
                  <a:lnTo>
                    <a:pt x="2135" y="1712"/>
                  </a:lnTo>
                  <a:lnTo>
                    <a:pt x="2138" y="1633"/>
                  </a:lnTo>
                  <a:lnTo>
                    <a:pt x="2135" y="1555"/>
                  </a:lnTo>
                  <a:lnTo>
                    <a:pt x="2125" y="1478"/>
                  </a:lnTo>
                  <a:lnTo>
                    <a:pt x="2109" y="1403"/>
                  </a:lnTo>
                  <a:lnTo>
                    <a:pt x="2087" y="1331"/>
                  </a:lnTo>
                  <a:lnTo>
                    <a:pt x="2058" y="1262"/>
                  </a:lnTo>
                  <a:lnTo>
                    <a:pt x="2026" y="1195"/>
                  </a:lnTo>
                  <a:lnTo>
                    <a:pt x="1986" y="1131"/>
                  </a:lnTo>
                  <a:lnTo>
                    <a:pt x="1944" y="1072"/>
                  </a:lnTo>
                  <a:lnTo>
                    <a:pt x="1895" y="1014"/>
                  </a:lnTo>
                  <a:lnTo>
                    <a:pt x="1844" y="963"/>
                  </a:lnTo>
                  <a:lnTo>
                    <a:pt x="1787" y="914"/>
                  </a:lnTo>
                  <a:lnTo>
                    <a:pt x="1726" y="872"/>
                  </a:lnTo>
                  <a:lnTo>
                    <a:pt x="1663" y="834"/>
                  </a:lnTo>
                  <a:lnTo>
                    <a:pt x="1596" y="800"/>
                  </a:lnTo>
                  <a:lnTo>
                    <a:pt x="1526" y="772"/>
                  </a:lnTo>
                  <a:lnTo>
                    <a:pt x="1454" y="749"/>
                  </a:lnTo>
                  <a:lnTo>
                    <a:pt x="1379" y="734"/>
                  </a:lnTo>
                  <a:lnTo>
                    <a:pt x="1302" y="723"/>
                  </a:lnTo>
                  <a:lnTo>
                    <a:pt x="1223" y="720"/>
                  </a:lnTo>
                  <a:close/>
                  <a:moveTo>
                    <a:pt x="1010" y="0"/>
                  </a:moveTo>
                  <a:lnTo>
                    <a:pt x="1437" y="0"/>
                  </a:lnTo>
                  <a:lnTo>
                    <a:pt x="1455" y="2"/>
                  </a:lnTo>
                  <a:lnTo>
                    <a:pt x="1471" y="9"/>
                  </a:lnTo>
                  <a:lnTo>
                    <a:pt x="1484" y="19"/>
                  </a:lnTo>
                  <a:lnTo>
                    <a:pt x="1495" y="33"/>
                  </a:lnTo>
                  <a:lnTo>
                    <a:pt x="1501" y="48"/>
                  </a:lnTo>
                  <a:lnTo>
                    <a:pt x="1505" y="66"/>
                  </a:lnTo>
                  <a:lnTo>
                    <a:pt x="1505" y="264"/>
                  </a:lnTo>
                  <a:lnTo>
                    <a:pt x="1502" y="282"/>
                  </a:lnTo>
                  <a:lnTo>
                    <a:pt x="1496" y="298"/>
                  </a:lnTo>
                  <a:lnTo>
                    <a:pt x="1484" y="311"/>
                  </a:lnTo>
                  <a:lnTo>
                    <a:pt x="1471" y="321"/>
                  </a:lnTo>
                  <a:lnTo>
                    <a:pt x="1455" y="329"/>
                  </a:lnTo>
                  <a:lnTo>
                    <a:pt x="1437" y="331"/>
                  </a:lnTo>
                  <a:lnTo>
                    <a:pt x="1363" y="331"/>
                  </a:lnTo>
                  <a:lnTo>
                    <a:pt x="1363" y="453"/>
                  </a:lnTo>
                  <a:lnTo>
                    <a:pt x="1446" y="465"/>
                  </a:lnTo>
                  <a:lnTo>
                    <a:pt x="1528" y="484"/>
                  </a:lnTo>
                  <a:lnTo>
                    <a:pt x="1607" y="508"/>
                  </a:lnTo>
                  <a:lnTo>
                    <a:pt x="1684" y="537"/>
                  </a:lnTo>
                  <a:lnTo>
                    <a:pt x="1758" y="571"/>
                  </a:lnTo>
                  <a:lnTo>
                    <a:pt x="1829" y="610"/>
                  </a:lnTo>
                  <a:lnTo>
                    <a:pt x="1898" y="654"/>
                  </a:lnTo>
                  <a:lnTo>
                    <a:pt x="1962" y="701"/>
                  </a:lnTo>
                  <a:lnTo>
                    <a:pt x="2029" y="635"/>
                  </a:lnTo>
                  <a:lnTo>
                    <a:pt x="2020" y="626"/>
                  </a:lnTo>
                  <a:lnTo>
                    <a:pt x="2009" y="611"/>
                  </a:lnTo>
                  <a:lnTo>
                    <a:pt x="2002" y="595"/>
                  </a:lnTo>
                  <a:lnTo>
                    <a:pt x="2000" y="579"/>
                  </a:lnTo>
                  <a:lnTo>
                    <a:pt x="2002" y="561"/>
                  </a:lnTo>
                  <a:lnTo>
                    <a:pt x="2009" y="545"/>
                  </a:lnTo>
                  <a:lnTo>
                    <a:pt x="2020" y="530"/>
                  </a:lnTo>
                  <a:lnTo>
                    <a:pt x="2116" y="435"/>
                  </a:lnTo>
                  <a:lnTo>
                    <a:pt x="2129" y="425"/>
                  </a:lnTo>
                  <a:lnTo>
                    <a:pt x="2145" y="418"/>
                  </a:lnTo>
                  <a:lnTo>
                    <a:pt x="2163" y="416"/>
                  </a:lnTo>
                  <a:lnTo>
                    <a:pt x="2180" y="418"/>
                  </a:lnTo>
                  <a:lnTo>
                    <a:pt x="2196" y="425"/>
                  </a:lnTo>
                  <a:lnTo>
                    <a:pt x="2210" y="435"/>
                  </a:lnTo>
                  <a:lnTo>
                    <a:pt x="2426" y="650"/>
                  </a:lnTo>
                  <a:lnTo>
                    <a:pt x="2438" y="665"/>
                  </a:lnTo>
                  <a:lnTo>
                    <a:pt x="2443" y="681"/>
                  </a:lnTo>
                  <a:lnTo>
                    <a:pt x="2446" y="698"/>
                  </a:lnTo>
                  <a:lnTo>
                    <a:pt x="2443" y="714"/>
                  </a:lnTo>
                  <a:lnTo>
                    <a:pt x="2438" y="731"/>
                  </a:lnTo>
                  <a:lnTo>
                    <a:pt x="2426" y="746"/>
                  </a:lnTo>
                  <a:lnTo>
                    <a:pt x="2331" y="840"/>
                  </a:lnTo>
                  <a:lnTo>
                    <a:pt x="2316" y="852"/>
                  </a:lnTo>
                  <a:lnTo>
                    <a:pt x="2300" y="858"/>
                  </a:lnTo>
                  <a:lnTo>
                    <a:pt x="2284" y="860"/>
                  </a:lnTo>
                  <a:lnTo>
                    <a:pt x="2267" y="858"/>
                  </a:lnTo>
                  <a:lnTo>
                    <a:pt x="2250" y="852"/>
                  </a:lnTo>
                  <a:lnTo>
                    <a:pt x="2235" y="840"/>
                  </a:lnTo>
                  <a:lnTo>
                    <a:pt x="2226" y="831"/>
                  </a:lnTo>
                  <a:lnTo>
                    <a:pt x="2160" y="899"/>
                  </a:lnTo>
                  <a:lnTo>
                    <a:pt x="2210" y="967"/>
                  </a:lnTo>
                  <a:lnTo>
                    <a:pt x="2255" y="1040"/>
                  </a:lnTo>
                  <a:lnTo>
                    <a:pt x="2296" y="1117"/>
                  </a:lnTo>
                  <a:lnTo>
                    <a:pt x="2332" y="1196"/>
                  </a:lnTo>
                  <a:lnTo>
                    <a:pt x="2361" y="1280"/>
                  </a:lnTo>
                  <a:lnTo>
                    <a:pt x="2384" y="1365"/>
                  </a:lnTo>
                  <a:lnTo>
                    <a:pt x="2401" y="1451"/>
                  </a:lnTo>
                  <a:lnTo>
                    <a:pt x="2411" y="1541"/>
                  </a:lnTo>
                  <a:lnTo>
                    <a:pt x="2415" y="1633"/>
                  </a:lnTo>
                  <a:lnTo>
                    <a:pt x="2411" y="1725"/>
                  </a:lnTo>
                  <a:lnTo>
                    <a:pt x="2401" y="1816"/>
                  </a:lnTo>
                  <a:lnTo>
                    <a:pt x="2383" y="1905"/>
                  </a:lnTo>
                  <a:lnTo>
                    <a:pt x="2359" y="1992"/>
                  </a:lnTo>
                  <a:lnTo>
                    <a:pt x="2330" y="2075"/>
                  </a:lnTo>
                  <a:lnTo>
                    <a:pt x="2294" y="2156"/>
                  </a:lnTo>
                  <a:lnTo>
                    <a:pt x="2252" y="2232"/>
                  </a:lnTo>
                  <a:lnTo>
                    <a:pt x="2205" y="2306"/>
                  </a:lnTo>
                  <a:lnTo>
                    <a:pt x="2153" y="2376"/>
                  </a:lnTo>
                  <a:lnTo>
                    <a:pt x="2096" y="2442"/>
                  </a:lnTo>
                  <a:lnTo>
                    <a:pt x="2034" y="2504"/>
                  </a:lnTo>
                  <a:lnTo>
                    <a:pt x="1967" y="2560"/>
                  </a:lnTo>
                  <a:lnTo>
                    <a:pt x="1898" y="2613"/>
                  </a:lnTo>
                  <a:lnTo>
                    <a:pt x="1824" y="2660"/>
                  </a:lnTo>
                  <a:lnTo>
                    <a:pt x="1747" y="2701"/>
                  </a:lnTo>
                  <a:lnTo>
                    <a:pt x="1666" y="2737"/>
                  </a:lnTo>
                  <a:lnTo>
                    <a:pt x="1582" y="2767"/>
                  </a:lnTo>
                  <a:lnTo>
                    <a:pt x="1496" y="2790"/>
                  </a:lnTo>
                  <a:lnTo>
                    <a:pt x="1407" y="2808"/>
                  </a:lnTo>
                  <a:lnTo>
                    <a:pt x="1316" y="2819"/>
                  </a:lnTo>
                  <a:lnTo>
                    <a:pt x="1223" y="2822"/>
                  </a:lnTo>
                  <a:lnTo>
                    <a:pt x="1130" y="2819"/>
                  </a:lnTo>
                  <a:lnTo>
                    <a:pt x="1039" y="2808"/>
                  </a:lnTo>
                  <a:lnTo>
                    <a:pt x="950" y="2790"/>
                  </a:lnTo>
                  <a:lnTo>
                    <a:pt x="864" y="2767"/>
                  </a:lnTo>
                  <a:lnTo>
                    <a:pt x="780" y="2737"/>
                  </a:lnTo>
                  <a:lnTo>
                    <a:pt x="700" y="2701"/>
                  </a:lnTo>
                  <a:lnTo>
                    <a:pt x="622" y="2660"/>
                  </a:lnTo>
                  <a:lnTo>
                    <a:pt x="548" y="2613"/>
                  </a:lnTo>
                  <a:lnTo>
                    <a:pt x="478" y="2560"/>
                  </a:lnTo>
                  <a:lnTo>
                    <a:pt x="413" y="2504"/>
                  </a:lnTo>
                  <a:lnTo>
                    <a:pt x="351" y="2442"/>
                  </a:lnTo>
                  <a:lnTo>
                    <a:pt x="294" y="2376"/>
                  </a:lnTo>
                  <a:lnTo>
                    <a:pt x="242" y="2306"/>
                  </a:lnTo>
                  <a:lnTo>
                    <a:pt x="195" y="2232"/>
                  </a:lnTo>
                  <a:lnTo>
                    <a:pt x="153" y="2156"/>
                  </a:lnTo>
                  <a:lnTo>
                    <a:pt x="117" y="2075"/>
                  </a:lnTo>
                  <a:lnTo>
                    <a:pt x="87" y="1992"/>
                  </a:lnTo>
                  <a:lnTo>
                    <a:pt x="63" y="1905"/>
                  </a:lnTo>
                  <a:lnTo>
                    <a:pt x="46" y="1816"/>
                  </a:lnTo>
                  <a:lnTo>
                    <a:pt x="35" y="1725"/>
                  </a:lnTo>
                  <a:lnTo>
                    <a:pt x="32" y="1633"/>
                  </a:lnTo>
                  <a:lnTo>
                    <a:pt x="35" y="1541"/>
                  </a:lnTo>
                  <a:lnTo>
                    <a:pt x="45" y="1451"/>
                  </a:lnTo>
                  <a:lnTo>
                    <a:pt x="62" y="1365"/>
                  </a:lnTo>
                  <a:lnTo>
                    <a:pt x="86" y="1280"/>
                  </a:lnTo>
                  <a:lnTo>
                    <a:pt x="115" y="1196"/>
                  </a:lnTo>
                  <a:lnTo>
                    <a:pt x="150" y="1117"/>
                  </a:lnTo>
                  <a:lnTo>
                    <a:pt x="190" y="1040"/>
                  </a:lnTo>
                  <a:lnTo>
                    <a:pt x="236" y="967"/>
                  </a:lnTo>
                  <a:lnTo>
                    <a:pt x="287" y="899"/>
                  </a:lnTo>
                  <a:lnTo>
                    <a:pt x="219" y="831"/>
                  </a:lnTo>
                  <a:lnTo>
                    <a:pt x="210" y="840"/>
                  </a:lnTo>
                  <a:lnTo>
                    <a:pt x="197" y="852"/>
                  </a:lnTo>
                  <a:lnTo>
                    <a:pt x="180" y="858"/>
                  </a:lnTo>
                  <a:lnTo>
                    <a:pt x="163" y="860"/>
                  </a:lnTo>
                  <a:lnTo>
                    <a:pt x="146" y="858"/>
                  </a:lnTo>
                  <a:lnTo>
                    <a:pt x="129" y="852"/>
                  </a:lnTo>
                  <a:lnTo>
                    <a:pt x="116" y="840"/>
                  </a:lnTo>
                  <a:lnTo>
                    <a:pt x="20" y="746"/>
                  </a:lnTo>
                  <a:lnTo>
                    <a:pt x="9" y="731"/>
                  </a:lnTo>
                  <a:lnTo>
                    <a:pt x="2" y="716"/>
                  </a:lnTo>
                  <a:lnTo>
                    <a:pt x="0" y="699"/>
                  </a:lnTo>
                  <a:lnTo>
                    <a:pt x="2" y="681"/>
                  </a:lnTo>
                  <a:lnTo>
                    <a:pt x="9" y="665"/>
                  </a:lnTo>
                  <a:lnTo>
                    <a:pt x="20" y="650"/>
                  </a:lnTo>
                  <a:lnTo>
                    <a:pt x="236" y="435"/>
                  </a:lnTo>
                  <a:lnTo>
                    <a:pt x="250" y="425"/>
                  </a:lnTo>
                  <a:lnTo>
                    <a:pt x="266" y="418"/>
                  </a:lnTo>
                  <a:lnTo>
                    <a:pt x="284" y="416"/>
                  </a:lnTo>
                  <a:lnTo>
                    <a:pt x="301" y="418"/>
                  </a:lnTo>
                  <a:lnTo>
                    <a:pt x="316" y="425"/>
                  </a:lnTo>
                  <a:lnTo>
                    <a:pt x="331" y="435"/>
                  </a:lnTo>
                  <a:lnTo>
                    <a:pt x="427" y="530"/>
                  </a:lnTo>
                  <a:lnTo>
                    <a:pt x="438" y="545"/>
                  </a:lnTo>
                  <a:lnTo>
                    <a:pt x="445" y="561"/>
                  </a:lnTo>
                  <a:lnTo>
                    <a:pt x="447" y="577"/>
                  </a:lnTo>
                  <a:lnTo>
                    <a:pt x="445" y="594"/>
                  </a:lnTo>
                  <a:lnTo>
                    <a:pt x="438" y="611"/>
                  </a:lnTo>
                  <a:lnTo>
                    <a:pt x="427" y="626"/>
                  </a:lnTo>
                  <a:lnTo>
                    <a:pt x="418" y="635"/>
                  </a:lnTo>
                  <a:lnTo>
                    <a:pt x="484" y="701"/>
                  </a:lnTo>
                  <a:lnTo>
                    <a:pt x="549" y="654"/>
                  </a:lnTo>
                  <a:lnTo>
                    <a:pt x="617" y="610"/>
                  </a:lnTo>
                  <a:lnTo>
                    <a:pt x="689" y="572"/>
                  </a:lnTo>
                  <a:lnTo>
                    <a:pt x="762" y="537"/>
                  </a:lnTo>
                  <a:lnTo>
                    <a:pt x="840" y="508"/>
                  </a:lnTo>
                  <a:lnTo>
                    <a:pt x="918" y="484"/>
                  </a:lnTo>
                  <a:lnTo>
                    <a:pt x="999" y="465"/>
                  </a:lnTo>
                  <a:lnTo>
                    <a:pt x="1083" y="453"/>
                  </a:lnTo>
                  <a:lnTo>
                    <a:pt x="1083" y="331"/>
                  </a:lnTo>
                  <a:lnTo>
                    <a:pt x="1010" y="331"/>
                  </a:lnTo>
                  <a:lnTo>
                    <a:pt x="992" y="329"/>
                  </a:lnTo>
                  <a:lnTo>
                    <a:pt x="976" y="322"/>
                  </a:lnTo>
                  <a:lnTo>
                    <a:pt x="962" y="311"/>
                  </a:lnTo>
                  <a:lnTo>
                    <a:pt x="951" y="298"/>
                  </a:lnTo>
                  <a:lnTo>
                    <a:pt x="944" y="282"/>
                  </a:lnTo>
                  <a:lnTo>
                    <a:pt x="942" y="264"/>
                  </a:lnTo>
                  <a:lnTo>
                    <a:pt x="942" y="66"/>
                  </a:lnTo>
                  <a:lnTo>
                    <a:pt x="944" y="48"/>
                  </a:lnTo>
                  <a:lnTo>
                    <a:pt x="951" y="33"/>
                  </a:lnTo>
                  <a:lnTo>
                    <a:pt x="961" y="19"/>
                  </a:lnTo>
                  <a:lnTo>
                    <a:pt x="975" y="9"/>
                  </a:lnTo>
                  <a:lnTo>
                    <a:pt x="992" y="2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3"/>
            <p:cNvSpPr>
              <a:spLocks/>
            </p:cNvSpPr>
            <p:nvPr/>
          </p:nvSpPr>
          <p:spPr bwMode="auto">
            <a:xfrm>
              <a:off x="2255" y="1216"/>
              <a:ext cx="132" cy="40"/>
            </a:xfrm>
            <a:custGeom>
              <a:avLst/>
              <a:gdLst>
                <a:gd name="T0" fmla="*/ 118 w 794"/>
                <a:gd name="T1" fmla="*/ 0 h 237"/>
                <a:gd name="T2" fmla="*/ 721 w 794"/>
                <a:gd name="T3" fmla="*/ 0 h 237"/>
                <a:gd name="T4" fmla="*/ 741 w 794"/>
                <a:gd name="T5" fmla="*/ 79 h 237"/>
                <a:gd name="T6" fmla="*/ 766 w 794"/>
                <a:gd name="T7" fmla="*/ 156 h 237"/>
                <a:gd name="T8" fmla="*/ 794 w 794"/>
                <a:gd name="T9" fmla="*/ 231 h 237"/>
                <a:gd name="T10" fmla="*/ 777 w 794"/>
                <a:gd name="T11" fmla="*/ 235 h 237"/>
                <a:gd name="T12" fmla="*/ 758 w 794"/>
                <a:gd name="T13" fmla="*/ 237 h 237"/>
                <a:gd name="T14" fmla="*/ 118 w 794"/>
                <a:gd name="T15" fmla="*/ 237 h 237"/>
                <a:gd name="T16" fmla="*/ 91 w 794"/>
                <a:gd name="T17" fmla="*/ 234 h 237"/>
                <a:gd name="T18" fmla="*/ 66 w 794"/>
                <a:gd name="T19" fmla="*/ 225 h 237"/>
                <a:gd name="T20" fmla="*/ 44 w 794"/>
                <a:gd name="T21" fmla="*/ 211 h 237"/>
                <a:gd name="T22" fmla="*/ 26 w 794"/>
                <a:gd name="T23" fmla="*/ 194 h 237"/>
                <a:gd name="T24" fmla="*/ 12 w 794"/>
                <a:gd name="T25" fmla="*/ 171 h 237"/>
                <a:gd name="T26" fmla="*/ 3 w 794"/>
                <a:gd name="T27" fmla="*/ 146 h 237"/>
                <a:gd name="T28" fmla="*/ 0 w 794"/>
                <a:gd name="T29" fmla="*/ 119 h 237"/>
                <a:gd name="T30" fmla="*/ 3 w 794"/>
                <a:gd name="T31" fmla="*/ 92 h 237"/>
                <a:gd name="T32" fmla="*/ 12 w 794"/>
                <a:gd name="T33" fmla="*/ 68 h 237"/>
                <a:gd name="T34" fmla="*/ 26 w 794"/>
                <a:gd name="T35" fmla="*/ 45 h 237"/>
                <a:gd name="T36" fmla="*/ 44 w 794"/>
                <a:gd name="T37" fmla="*/ 27 h 237"/>
                <a:gd name="T38" fmla="*/ 66 w 794"/>
                <a:gd name="T39" fmla="*/ 14 h 237"/>
                <a:gd name="T40" fmla="*/ 91 w 794"/>
                <a:gd name="T41" fmla="*/ 5 h 237"/>
                <a:gd name="T42" fmla="*/ 118 w 794"/>
                <a:gd name="T43" fmla="*/ 1 h 237"/>
                <a:gd name="T44" fmla="*/ 118 w 794"/>
                <a:gd name="T4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4" h="237">
                  <a:moveTo>
                    <a:pt x="118" y="0"/>
                  </a:moveTo>
                  <a:lnTo>
                    <a:pt x="721" y="0"/>
                  </a:lnTo>
                  <a:lnTo>
                    <a:pt x="741" y="79"/>
                  </a:lnTo>
                  <a:lnTo>
                    <a:pt x="766" y="156"/>
                  </a:lnTo>
                  <a:lnTo>
                    <a:pt x="794" y="231"/>
                  </a:lnTo>
                  <a:lnTo>
                    <a:pt x="777" y="235"/>
                  </a:lnTo>
                  <a:lnTo>
                    <a:pt x="758" y="237"/>
                  </a:lnTo>
                  <a:lnTo>
                    <a:pt x="118" y="237"/>
                  </a:lnTo>
                  <a:lnTo>
                    <a:pt x="91" y="234"/>
                  </a:lnTo>
                  <a:lnTo>
                    <a:pt x="66" y="225"/>
                  </a:lnTo>
                  <a:lnTo>
                    <a:pt x="44" y="211"/>
                  </a:lnTo>
                  <a:lnTo>
                    <a:pt x="26" y="194"/>
                  </a:lnTo>
                  <a:lnTo>
                    <a:pt x="12" y="171"/>
                  </a:lnTo>
                  <a:lnTo>
                    <a:pt x="3" y="146"/>
                  </a:lnTo>
                  <a:lnTo>
                    <a:pt x="0" y="119"/>
                  </a:lnTo>
                  <a:lnTo>
                    <a:pt x="3" y="92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4" y="27"/>
                  </a:lnTo>
                  <a:lnTo>
                    <a:pt x="66" y="14"/>
                  </a:lnTo>
                  <a:lnTo>
                    <a:pt x="91" y="5"/>
                  </a:lnTo>
                  <a:lnTo>
                    <a:pt x="118" y="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4"/>
            <p:cNvSpPr>
              <a:spLocks/>
            </p:cNvSpPr>
            <p:nvPr/>
          </p:nvSpPr>
          <p:spPr bwMode="auto">
            <a:xfrm>
              <a:off x="2194" y="1071"/>
              <a:ext cx="193" cy="39"/>
            </a:xfrm>
            <a:custGeom>
              <a:avLst/>
              <a:gdLst>
                <a:gd name="T0" fmla="*/ 118 w 1159"/>
                <a:gd name="T1" fmla="*/ 0 h 236"/>
                <a:gd name="T2" fmla="*/ 1124 w 1159"/>
                <a:gd name="T3" fmla="*/ 0 h 236"/>
                <a:gd name="T4" fmla="*/ 1142 w 1159"/>
                <a:gd name="T5" fmla="*/ 2 h 236"/>
                <a:gd name="T6" fmla="*/ 1159 w 1159"/>
                <a:gd name="T7" fmla="*/ 6 h 236"/>
                <a:gd name="T8" fmla="*/ 1131 w 1159"/>
                <a:gd name="T9" fmla="*/ 82 h 236"/>
                <a:gd name="T10" fmla="*/ 1106 w 1159"/>
                <a:gd name="T11" fmla="*/ 158 h 236"/>
                <a:gd name="T12" fmla="*/ 1086 w 1159"/>
                <a:gd name="T13" fmla="*/ 236 h 236"/>
                <a:gd name="T14" fmla="*/ 118 w 1159"/>
                <a:gd name="T15" fmla="*/ 236 h 236"/>
                <a:gd name="T16" fmla="*/ 91 w 1159"/>
                <a:gd name="T17" fmla="*/ 232 h 236"/>
                <a:gd name="T18" fmla="*/ 66 w 1159"/>
                <a:gd name="T19" fmla="*/ 223 h 236"/>
                <a:gd name="T20" fmla="*/ 44 w 1159"/>
                <a:gd name="T21" fmla="*/ 210 h 236"/>
                <a:gd name="T22" fmla="*/ 26 w 1159"/>
                <a:gd name="T23" fmla="*/ 192 h 236"/>
                <a:gd name="T24" fmla="*/ 12 w 1159"/>
                <a:gd name="T25" fmla="*/ 169 h 236"/>
                <a:gd name="T26" fmla="*/ 3 w 1159"/>
                <a:gd name="T27" fmla="*/ 145 h 236"/>
                <a:gd name="T28" fmla="*/ 0 w 1159"/>
                <a:gd name="T29" fmla="*/ 118 h 236"/>
                <a:gd name="T30" fmla="*/ 3 w 1159"/>
                <a:gd name="T31" fmla="*/ 91 h 236"/>
                <a:gd name="T32" fmla="*/ 12 w 1159"/>
                <a:gd name="T33" fmla="*/ 66 h 236"/>
                <a:gd name="T34" fmla="*/ 26 w 1159"/>
                <a:gd name="T35" fmla="*/ 45 h 236"/>
                <a:gd name="T36" fmla="*/ 44 w 1159"/>
                <a:gd name="T37" fmla="*/ 26 h 236"/>
                <a:gd name="T38" fmla="*/ 66 w 1159"/>
                <a:gd name="T39" fmla="*/ 12 h 236"/>
                <a:gd name="T40" fmla="*/ 91 w 1159"/>
                <a:gd name="T41" fmla="*/ 3 h 236"/>
                <a:gd name="T42" fmla="*/ 118 w 1159"/>
                <a:gd name="T4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9" h="236">
                  <a:moveTo>
                    <a:pt x="118" y="0"/>
                  </a:moveTo>
                  <a:lnTo>
                    <a:pt x="1124" y="0"/>
                  </a:lnTo>
                  <a:lnTo>
                    <a:pt x="1142" y="2"/>
                  </a:lnTo>
                  <a:lnTo>
                    <a:pt x="1159" y="6"/>
                  </a:lnTo>
                  <a:lnTo>
                    <a:pt x="1131" y="82"/>
                  </a:lnTo>
                  <a:lnTo>
                    <a:pt x="1106" y="158"/>
                  </a:lnTo>
                  <a:lnTo>
                    <a:pt x="1086" y="236"/>
                  </a:lnTo>
                  <a:lnTo>
                    <a:pt x="118" y="236"/>
                  </a:lnTo>
                  <a:lnTo>
                    <a:pt x="91" y="232"/>
                  </a:lnTo>
                  <a:lnTo>
                    <a:pt x="66" y="223"/>
                  </a:lnTo>
                  <a:lnTo>
                    <a:pt x="44" y="210"/>
                  </a:lnTo>
                  <a:lnTo>
                    <a:pt x="26" y="192"/>
                  </a:lnTo>
                  <a:lnTo>
                    <a:pt x="12" y="169"/>
                  </a:lnTo>
                  <a:lnTo>
                    <a:pt x="3" y="145"/>
                  </a:lnTo>
                  <a:lnTo>
                    <a:pt x="0" y="118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5"/>
            <p:cNvSpPr>
              <a:spLocks/>
            </p:cNvSpPr>
            <p:nvPr/>
          </p:nvSpPr>
          <p:spPr bwMode="auto">
            <a:xfrm>
              <a:off x="2221" y="1144"/>
              <a:ext cx="149" cy="39"/>
            </a:xfrm>
            <a:custGeom>
              <a:avLst/>
              <a:gdLst>
                <a:gd name="T0" fmla="*/ 118 w 893"/>
                <a:gd name="T1" fmla="*/ 0 h 235"/>
                <a:gd name="T2" fmla="*/ 893 w 893"/>
                <a:gd name="T3" fmla="*/ 0 h 235"/>
                <a:gd name="T4" fmla="*/ 889 w 893"/>
                <a:gd name="T5" fmla="*/ 58 h 235"/>
                <a:gd name="T6" fmla="*/ 887 w 893"/>
                <a:gd name="T7" fmla="*/ 116 h 235"/>
                <a:gd name="T8" fmla="*/ 888 w 893"/>
                <a:gd name="T9" fmla="*/ 177 h 235"/>
                <a:gd name="T10" fmla="*/ 892 w 893"/>
                <a:gd name="T11" fmla="*/ 235 h 235"/>
                <a:gd name="T12" fmla="*/ 118 w 893"/>
                <a:gd name="T13" fmla="*/ 235 h 235"/>
                <a:gd name="T14" fmla="*/ 91 w 893"/>
                <a:gd name="T15" fmla="*/ 232 h 235"/>
                <a:gd name="T16" fmla="*/ 67 w 893"/>
                <a:gd name="T17" fmla="*/ 223 h 235"/>
                <a:gd name="T18" fmla="*/ 45 w 893"/>
                <a:gd name="T19" fmla="*/ 210 h 235"/>
                <a:gd name="T20" fmla="*/ 26 w 893"/>
                <a:gd name="T21" fmla="*/ 191 h 235"/>
                <a:gd name="T22" fmla="*/ 13 w 893"/>
                <a:gd name="T23" fmla="*/ 169 h 235"/>
                <a:gd name="T24" fmla="*/ 4 w 893"/>
                <a:gd name="T25" fmla="*/ 144 h 235"/>
                <a:gd name="T26" fmla="*/ 0 w 893"/>
                <a:gd name="T27" fmla="*/ 117 h 235"/>
                <a:gd name="T28" fmla="*/ 4 w 893"/>
                <a:gd name="T29" fmla="*/ 91 h 235"/>
                <a:gd name="T30" fmla="*/ 13 w 893"/>
                <a:gd name="T31" fmla="*/ 66 h 235"/>
                <a:gd name="T32" fmla="*/ 26 w 893"/>
                <a:gd name="T33" fmla="*/ 44 h 235"/>
                <a:gd name="T34" fmla="*/ 44 w 893"/>
                <a:gd name="T35" fmla="*/ 25 h 235"/>
                <a:gd name="T36" fmla="*/ 67 w 893"/>
                <a:gd name="T37" fmla="*/ 12 h 235"/>
                <a:gd name="T38" fmla="*/ 91 w 893"/>
                <a:gd name="T39" fmla="*/ 3 h 235"/>
                <a:gd name="T40" fmla="*/ 118 w 893"/>
                <a:gd name="T4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3" h="235">
                  <a:moveTo>
                    <a:pt x="118" y="0"/>
                  </a:moveTo>
                  <a:lnTo>
                    <a:pt x="893" y="0"/>
                  </a:lnTo>
                  <a:lnTo>
                    <a:pt x="889" y="58"/>
                  </a:lnTo>
                  <a:lnTo>
                    <a:pt x="887" y="116"/>
                  </a:lnTo>
                  <a:lnTo>
                    <a:pt x="888" y="177"/>
                  </a:lnTo>
                  <a:lnTo>
                    <a:pt x="892" y="235"/>
                  </a:lnTo>
                  <a:lnTo>
                    <a:pt x="118" y="235"/>
                  </a:lnTo>
                  <a:lnTo>
                    <a:pt x="91" y="232"/>
                  </a:lnTo>
                  <a:lnTo>
                    <a:pt x="67" y="223"/>
                  </a:lnTo>
                  <a:lnTo>
                    <a:pt x="45" y="210"/>
                  </a:lnTo>
                  <a:lnTo>
                    <a:pt x="26" y="191"/>
                  </a:lnTo>
                  <a:lnTo>
                    <a:pt x="13" y="169"/>
                  </a:lnTo>
                  <a:lnTo>
                    <a:pt x="4" y="144"/>
                  </a:lnTo>
                  <a:lnTo>
                    <a:pt x="0" y="117"/>
                  </a:lnTo>
                  <a:lnTo>
                    <a:pt x="4" y="91"/>
                  </a:lnTo>
                  <a:lnTo>
                    <a:pt x="13" y="66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7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16"/>
            <p:cNvSpPr>
              <a:spLocks noEditPoints="1"/>
            </p:cNvSpPr>
            <p:nvPr/>
          </p:nvSpPr>
          <p:spPr bwMode="auto">
            <a:xfrm>
              <a:off x="2578" y="1101"/>
              <a:ext cx="128" cy="93"/>
            </a:xfrm>
            <a:custGeom>
              <a:avLst/>
              <a:gdLst>
                <a:gd name="T0" fmla="*/ 161 w 769"/>
                <a:gd name="T1" fmla="*/ 299 h 557"/>
                <a:gd name="T2" fmla="*/ 126 w 769"/>
                <a:gd name="T3" fmla="*/ 320 h 557"/>
                <a:gd name="T4" fmla="*/ 106 w 769"/>
                <a:gd name="T5" fmla="*/ 356 h 557"/>
                <a:gd name="T6" fmla="*/ 106 w 769"/>
                <a:gd name="T7" fmla="*/ 397 h 557"/>
                <a:gd name="T8" fmla="*/ 126 w 769"/>
                <a:gd name="T9" fmla="*/ 432 h 557"/>
                <a:gd name="T10" fmla="*/ 163 w 769"/>
                <a:gd name="T11" fmla="*/ 453 h 557"/>
                <a:gd name="T12" fmla="*/ 204 w 769"/>
                <a:gd name="T13" fmla="*/ 452 h 557"/>
                <a:gd name="T14" fmla="*/ 239 w 769"/>
                <a:gd name="T15" fmla="*/ 432 h 557"/>
                <a:gd name="T16" fmla="*/ 260 w 769"/>
                <a:gd name="T17" fmla="*/ 396 h 557"/>
                <a:gd name="T18" fmla="*/ 259 w 769"/>
                <a:gd name="T19" fmla="*/ 354 h 557"/>
                <a:gd name="T20" fmla="*/ 239 w 769"/>
                <a:gd name="T21" fmla="*/ 319 h 557"/>
                <a:gd name="T22" fmla="*/ 203 w 769"/>
                <a:gd name="T23" fmla="*/ 299 h 557"/>
                <a:gd name="T24" fmla="*/ 699 w 769"/>
                <a:gd name="T25" fmla="*/ 0 h 557"/>
                <a:gd name="T26" fmla="*/ 733 w 769"/>
                <a:gd name="T27" fmla="*/ 10 h 557"/>
                <a:gd name="T28" fmla="*/ 758 w 769"/>
                <a:gd name="T29" fmla="*/ 36 h 557"/>
                <a:gd name="T30" fmla="*/ 769 w 769"/>
                <a:gd name="T31" fmla="*/ 71 h 557"/>
                <a:gd name="T32" fmla="*/ 761 w 769"/>
                <a:gd name="T33" fmla="*/ 106 h 557"/>
                <a:gd name="T34" fmla="*/ 737 w 769"/>
                <a:gd name="T35" fmla="*/ 133 h 557"/>
                <a:gd name="T36" fmla="*/ 357 w 769"/>
                <a:gd name="T37" fmla="*/ 424 h 557"/>
                <a:gd name="T38" fmla="*/ 334 w 769"/>
                <a:gd name="T39" fmla="*/ 473 h 557"/>
                <a:gd name="T40" fmla="*/ 298 w 769"/>
                <a:gd name="T41" fmla="*/ 516 h 557"/>
                <a:gd name="T42" fmla="*/ 244 w 769"/>
                <a:gd name="T43" fmla="*/ 546 h 557"/>
                <a:gd name="T44" fmla="*/ 182 w 769"/>
                <a:gd name="T45" fmla="*/ 557 h 557"/>
                <a:gd name="T46" fmla="*/ 121 w 769"/>
                <a:gd name="T47" fmla="*/ 547 h 557"/>
                <a:gd name="T48" fmla="*/ 67 w 769"/>
                <a:gd name="T49" fmla="*/ 517 h 557"/>
                <a:gd name="T50" fmla="*/ 26 w 769"/>
                <a:gd name="T51" fmla="*/ 469 h 557"/>
                <a:gd name="T52" fmla="*/ 3 w 769"/>
                <a:gd name="T53" fmla="*/ 408 h 557"/>
                <a:gd name="T54" fmla="*/ 3 w 769"/>
                <a:gd name="T55" fmla="*/ 346 h 557"/>
                <a:gd name="T56" fmla="*/ 24 w 769"/>
                <a:gd name="T57" fmla="*/ 289 h 557"/>
                <a:gd name="T58" fmla="*/ 63 w 769"/>
                <a:gd name="T59" fmla="*/ 239 h 557"/>
                <a:gd name="T60" fmla="*/ 121 w 769"/>
                <a:gd name="T61" fmla="*/ 206 h 557"/>
                <a:gd name="T62" fmla="*/ 187 w 769"/>
                <a:gd name="T63" fmla="*/ 196 h 557"/>
                <a:gd name="T64" fmla="*/ 251 w 769"/>
                <a:gd name="T65" fmla="*/ 209 h 557"/>
                <a:gd name="T66" fmla="*/ 681 w 769"/>
                <a:gd name="T67" fmla="*/ 1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9" h="557">
                  <a:moveTo>
                    <a:pt x="181" y="297"/>
                  </a:moveTo>
                  <a:lnTo>
                    <a:pt x="161" y="299"/>
                  </a:lnTo>
                  <a:lnTo>
                    <a:pt x="143" y="308"/>
                  </a:lnTo>
                  <a:lnTo>
                    <a:pt x="126" y="320"/>
                  </a:lnTo>
                  <a:lnTo>
                    <a:pt x="114" y="336"/>
                  </a:lnTo>
                  <a:lnTo>
                    <a:pt x="106" y="356"/>
                  </a:lnTo>
                  <a:lnTo>
                    <a:pt x="103" y="376"/>
                  </a:lnTo>
                  <a:lnTo>
                    <a:pt x="106" y="397"/>
                  </a:lnTo>
                  <a:lnTo>
                    <a:pt x="114" y="416"/>
                  </a:lnTo>
                  <a:lnTo>
                    <a:pt x="126" y="432"/>
                  </a:lnTo>
                  <a:lnTo>
                    <a:pt x="143" y="444"/>
                  </a:lnTo>
                  <a:lnTo>
                    <a:pt x="163" y="453"/>
                  </a:lnTo>
                  <a:lnTo>
                    <a:pt x="183" y="455"/>
                  </a:lnTo>
                  <a:lnTo>
                    <a:pt x="204" y="452"/>
                  </a:lnTo>
                  <a:lnTo>
                    <a:pt x="223" y="444"/>
                  </a:lnTo>
                  <a:lnTo>
                    <a:pt x="239" y="432"/>
                  </a:lnTo>
                  <a:lnTo>
                    <a:pt x="251" y="415"/>
                  </a:lnTo>
                  <a:lnTo>
                    <a:pt x="260" y="396"/>
                  </a:lnTo>
                  <a:lnTo>
                    <a:pt x="262" y="374"/>
                  </a:lnTo>
                  <a:lnTo>
                    <a:pt x="259" y="354"/>
                  </a:lnTo>
                  <a:lnTo>
                    <a:pt x="251" y="335"/>
                  </a:lnTo>
                  <a:lnTo>
                    <a:pt x="239" y="319"/>
                  </a:lnTo>
                  <a:lnTo>
                    <a:pt x="222" y="307"/>
                  </a:lnTo>
                  <a:lnTo>
                    <a:pt x="203" y="299"/>
                  </a:lnTo>
                  <a:lnTo>
                    <a:pt x="181" y="297"/>
                  </a:lnTo>
                  <a:close/>
                  <a:moveTo>
                    <a:pt x="699" y="0"/>
                  </a:moveTo>
                  <a:lnTo>
                    <a:pt x="716" y="2"/>
                  </a:lnTo>
                  <a:lnTo>
                    <a:pt x="733" y="10"/>
                  </a:lnTo>
                  <a:lnTo>
                    <a:pt x="747" y="22"/>
                  </a:lnTo>
                  <a:lnTo>
                    <a:pt x="758" y="36"/>
                  </a:lnTo>
                  <a:lnTo>
                    <a:pt x="766" y="53"/>
                  </a:lnTo>
                  <a:lnTo>
                    <a:pt x="769" y="71"/>
                  </a:lnTo>
                  <a:lnTo>
                    <a:pt x="767" y="89"/>
                  </a:lnTo>
                  <a:lnTo>
                    <a:pt x="761" y="106"/>
                  </a:lnTo>
                  <a:lnTo>
                    <a:pt x="751" y="120"/>
                  </a:lnTo>
                  <a:lnTo>
                    <a:pt x="737" y="133"/>
                  </a:lnTo>
                  <a:lnTo>
                    <a:pt x="361" y="397"/>
                  </a:lnTo>
                  <a:lnTo>
                    <a:pt x="357" y="424"/>
                  </a:lnTo>
                  <a:lnTo>
                    <a:pt x="348" y="450"/>
                  </a:lnTo>
                  <a:lnTo>
                    <a:pt x="334" y="473"/>
                  </a:lnTo>
                  <a:lnTo>
                    <a:pt x="318" y="496"/>
                  </a:lnTo>
                  <a:lnTo>
                    <a:pt x="298" y="516"/>
                  </a:lnTo>
                  <a:lnTo>
                    <a:pt x="273" y="533"/>
                  </a:lnTo>
                  <a:lnTo>
                    <a:pt x="244" y="546"/>
                  </a:lnTo>
                  <a:lnTo>
                    <a:pt x="214" y="555"/>
                  </a:lnTo>
                  <a:lnTo>
                    <a:pt x="182" y="557"/>
                  </a:lnTo>
                  <a:lnTo>
                    <a:pt x="152" y="555"/>
                  </a:lnTo>
                  <a:lnTo>
                    <a:pt x="121" y="547"/>
                  </a:lnTo>
                  <a:lnTo>
                    <a:pt x="93" y="535"/>
                  </a:lnTo>
                  <a:lnTo>
                    <a:pt x="67" y="517"/>
                  </a:lnTo>
                  <a:lnTo>
                    <a:pt x="45" y="494"/>
                  </a:lnTo>
                  <a:lnTo>
                    <a:pt x="26" y="469"/>
                  </a:lnTo>
                  <a:lnTo>
                    <a:pt x="11" y="439"/>
                  </a:lnTo>
                  <a:lnTo>
                    <a:pt x="3" y="408"/>
                  </a:lnTo>
                  <a:lnTo>
                    <a:pt x="0" y="378"/>
                  </a:lnTo>
                  <a:lnTo>
                    <a:pt x="3" y="346"/>
                  </a:lnTo>
                  <a:lnTo>
                    <a:pt x="10" y="317"/>
                  </a:lnTo>
                  <a:lnTo>
                    <a:pt x="24" y="289"/>
                  </a:lnTo>
                  <a:lnTo>
                    <a:pt x="40" y="263"/>
                  </a:lnTo>
                  <a:lnTo>
                    <a:pt x="63" y="239"/>
                  </a:lnTo>
                  <a:lnTo>
                    <a:pt x="90" y="220"/>
                  </a:lnTo>
                  <a:lnTo>
                    <a:pt x="121" y="206"/>
                  </a:lnTo>
                  <a:lnTo>
                    <a:pt x="154" y="198"/>
                  </a:lnTo>
                  <a:lnTo>
                    <a:pt x="187" y="196"/>
                  </a:lnTo>
                  <a:lnTo>
                    <a:pt x="219" y="200"/>
                  </a:lnTo>
                  <a:lnTo>
                    <a:pt x="251" y="209"/>
                  </a:lnTo>
                  <a:lnTo>
                    <a:pt x="663" y="8"/>
                  </a:lnTo>
                  <a:lnTo>
                    <a:pt x="681" y="1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7"/>
            <p:cNvSpPr>
              <a:spLocks/>
            </p:cNvSpPr>
            <p:nvPr/>
          </p:nvSpPr>
          <p:spPr bwMode="auto">
            <a:xfrm>
              <a:off x="2645" y="1065"/>
              <a:ext cx="25" cy="24"/>
            </a:xfrm>
            <a:custGeom>
              <a:avLst/>
              <a:gdLst>
                <a:gd name="T0" fmla="*/ 73 w 148"/>
                <a:gd name="T1" fmla="*/ 0 h 150"/>
                <a:gd name="T2" fmla="*/ 92 w 148"/>
                <a:gd name="T3" fmla="*/ 3 h 150"/>
                <a:gd name="T4" fmla="*/ 111 w 148"/>
                <a:gd name="T5" fmla="*/ 10 h 150"/>
                <a:gd name="T6" fmla="*/ 127 w 148"/>
                <a:gd name="T7" fmla="*/ 22 h 150"/>
                <a:gd name="T8" fmla="*/ 138 w 148"/>
                <a:gd name="T9" fmla="*/ 37 h 150"/>
                <a:gd name="T10" fmla="*/ 146 w 148"/>
                <a:gd name="T11" fmla="*/ 54 h 150"/>
                <a:gd name="T12" fmla="*/ 148 w 148"/>
                <a:gd name="T13" fmla="*/ 73 h 150"/>
                <a:gd name="T14" fmla="*/ 146 w 148"/>
                <a:gd name="T15" fmla="*/ 92 h 150"/>
                <a:gd name="T16" fmla="*/ 139 w 148"/>
                <a:gd name="T17" fmla="*/ 112 h 150"/>
                <a:gd name="T18" fmla="*/ 127 w 148"/>
                <a:gd name="T19" fmla="*/ 127 h 150"/>
                <a:gd name="T20" fmla="*/ 112 w 148"/>
                <a:gd name="T21" fmla="*/ 139 h 150"/>
                <a:gd name="T22" fmla="*/ 94 w 148"/>
                <a:gd name="T23" fmla="*/ 146 h 150"/>
                <a:gd name="T24" fmla="*/ 75 w 148"/>
                <a:gd name="T25" fmla="*/ 150 h 150"/>
                <a:gd name="T26" fmla="*/ 56 w 148"/>
                <a:gd name="T27" fmla="*/ 148 h 150"/>
                <a:gd name="T28" fmla="*/ 38 w 148"/>
                <a:gd name="T29" fmla="*/ 140 h 150"/>
                <a:gd name="T30" fmla="*/ 22 w 148"/>
                <a:gd name="T31" fmla="*/ 127 h 150"/>
                <a:gd name="T32" fmla="*/ 10 w 148"/>
                <a:gd name="T33" fmla="*/ 113 h 150"/>
                <a:gd name="T34" fmla="*/ 3 w 148"/>
                <a:gd name="T35" fmla="*/ 96 h 150"/>
                <a:gd name="T36" fmla="*/ 0 w 148"/>
                <a:gd name="T37" fmla="*/ 77 h 150"/>
                <a:gd name="T38" fmla="*/ 2 w 148"/>
                <a:gd name="T39" fmla="*/ 58 h 150"/>
                <a:gd name="T40" fmla="*/ 10 w 148"/>
                <a:gd name="T41" fmla="*/ 39 h 150"/>
                <a:gd name="T42" fmla="*/ 21 w 148"/>
                <a:gd name="T43" fmla="*/ 23 h 150"/>
                <a:gd name="T44" fmla="*/ 37 w 148"/>
                <a:gd name="T45" fmla="*/ 10 h 150"/>
                <a:gd name="T46" fmla="*/ 55 w 148"/>
                <a:gd name="T47" fmla="*/ 3 h 150"/>
                <a:gd name="T48" fmla="*/ 73 w 148"/>
                <a:gd name="T4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50">
                  <a:moveTo>
                    <a:pt x="73" y="0"/>
                  </a:moveTo>
                  <a:lnTo>
                    <a:pt x="92" y="3"/>
                  </a:lnTo>
                  <a:lnTo>
                    <a:pt x="111" y="10"/>
                  </a:lnTo>
                  <a:lnTo>
                    <a:pt x="127" y="22"/>
                  </a:lnTo>
                  <a:lnTo>
                    <a:pt x="138" y="37"/>
                  </a:lnTo>
                  <a:lnTo>
                    <a:pt x="146" y="54"/>
                  </a:lnTo>
                  <a:lnTo>
                    <a:pt x="148" y="73"/>
                  </a:lnTo>
                  <a:lnTo>
                    <a:pt x="146" y="92"/>
                  </a:lnTo>
                  <a:lnTo>
                    <a:pt x="139" y="112"/>
                  </a:lnTo>
                  <a:lnTo>
                    <a:pt x="127" y="127"/>
                  </a:lnTo>
                  <a:lnTo>
                    <a:pt x="112" y="139"/>
                  </a:lnTo>
                  <a:lnTo>
                    <a:pt x="94" y="146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6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1" y="23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8"/>
            <p:cNvSpPr>
              <a:spLocks/>
            </p:cNvSpPr>
            <p:nvPr/>
          </p:nvSpPr>
          <p:spPr bwMode="auto">
            <a:xfrm>
              <a:off x="2595" y="1052"/>
              <a:ext cx="25" cy="24"/>
            </a:xfrm>
            <a:custGeom>
              <a:avLst/>
              <a:gdLst>
                <a:gd name="T0" fmla="*/ 75 w 149"/>
                <a:gd name="T1" fmla="*/ 0 h 148"/>
                <a:gd name="T2" fmla="*/ 95 w 149"/>
                <a:gd name="T3" fmla="*/ 2 h 148"/>
                <a:gd name="T4" fmla="*/ 113 w 149"/>
                <a:gd name="T5" fmla="*/ 10 h 148"/>
                <a:gd name="T6" fmla="*/ 128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4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6 h 148"/>
                <a:gd name="T24" fmla="*/ 76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1 w 149"/>
                <a:gd name="T33" fmla="*/ 111 h 148"/>
                <a:gd name="T34" fmla="*/ 4 w 149"/>
                <a:gd name="T35" fmla="*/ 94 h 148"/>
                <a:gd name="T36" fmla="*/ 0 w 149"/>
                <a:gd name="T37" fmla="*/ 74 h 148"/>
                <a:gd name="T38" fmla="*/ 4 w 149"/>
                <a:gd name="T39" fmla="*/ 55 h 148"/>
                <a:gd name="T40" fmla="*/ 11 w 149"/>
                <a:gd name="T41" fmla="*/ 37 h 148"/>
                <a:gd name="T42" fmla="*/ 23 w 149"/>
                <a:gd name="T43" fmla="*/ 21 h 148"/>
                <a:gd name="T44" fmla="*/ 38 w 149"/>
                <a:gd name="T45" fmla="*/ 10 h 148"/>
                <a:gd name="T46" fmla="*/ 56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5" y="2"/>
                  </a:lnTo>
                  <a:lnTo>
                    <a:pt x="113" y="10"/>
                  </a:lnTo>
                  <a:lnTo>
                    <a:pt x="128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4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6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1" y="111"/>
                  </a:lnTo>
                  <a:lnTo>
                    <a:pt x="4" y="94"/>
                  </a:lnTo>
                  <a:lnTo>
                    <a:pt x="0" y="74"/>
                  </a:lnTo>
                  <a:lnTo>
                    <a:pt x="4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9"/>
            <p:cNvSpPr>
              <a:spLocks/>
            </p:cNvSpPr>
            <p:nvPr/>
          </p:nvSpPr>
          <p:spPr bwMode="auto">
            <a:xfrm>
              <a:off x="2597" y="1250"/>
              <a:ext cx="25" cy="25"/>
            </a:xfrm>
            <a:custGeom>
              <a:avLst/>
              <a:gdLst>
                <a:gd name="T0" fmla="*/ 74 w 147"/>
                <a:gd name="T1" fmla="*/ 0 h 148"/>
                <a:gd name="T2" fmla="*/ 93 w 147"/>
                <a:gd name="T3" fmla="*/ 2 h 148"/>
                <a:gd name="T4" fmla="*/ 111 w 147"/>
                <a:gd name="T5" fmla="*/ 10 h 148"/>
                <a:gd name="T6" fmla="*/ 126 w 147"/>
                <a:gd name="T7" fmla="*/ 21 h 148"/>
                <a:gd name="T8" fmla="*/ 138 w 147"/>
                <a:gd name="T9" fmla="*/ 36 h 148"/>
                <a:gd name="T10" fmla="*/ 145 w 147"/>
                <a:gd name="T11" fmla="*/ 54 h 148"/>
                <a:gd name="T12" fmla="*/ 147 w 147"/>
                <a:gd name="T13" fmla="*/ 73 h 148"/>
                <a:gd name="T14" fmla="*/ 145 w 147"/>
                <a:gd name="T15" fmla="*/ 93 h 148"/>
                <a:gd name="T16" fmla="*/ 138 w 147"/>
                <a:gd name="T17" fmla="*/ 110 h 148"/>
                <a:gd name="T18" fmla="*/ 127 w 147"/>
                <a:gd name="T19" fmla="*/ 126 h 148"/>
                <a:gd name="T20" fmla="*/ 111 w 147"/>
                <a:gd name="T21" fmla="*/ 137 h 148"/>
                <a:gd name="T22" fmla="*/ 94 w 147"/>
                <a:gd name="T23" fmla="*/ 145 h 148"/>
                <a:gd name="T24" fmla="*/ 74 w 147"/>
                <a:gd name="T25" fmla="*/ 148 h 148"/>
                <a:gd name="T26" fmla="*/ 55 w 147"/>
                <a:gd name="T27" fmla="*/ 146 h 148"/>
                <a:gd name="T28" fmla="*/ 37 w 147"/>
                <a:gd name="T29" fmla="*/ 138 h 148"/>
                <a:gd name="T30" fmla="*/ 21 w 147"/>
                <a:gd name="T31" fmla="*/ 127 h 148"/>
                <a:gd name="T32" fmla="*/ 10 w 147"/>
                <a:gd name="T33" fmla="*/ 112 h 148"/>
                <a:gd name="T34" fmla="*/ 2 w 147"/>
                <a:gd name="T35" fmla="*/ 94 h 148"/>
                <a:gd name="T36" fmla="*/ 0 w 147"/>
                <a:gd name="T37" fmla="*/ 75 h 148"/>
                <a:gd name="T38" fmla="*/ 2 w 147"/>
                <a:gd name="T39" fmla="*/ 55 h 148"/>
                <a:gd name="T40" fmla="*/ 10 w 147"/>
                <a:gd name="T41" fmla="*/ 38 h 148"/>
                <a:gd name="T42" fmla="*/ 21 w 147"/>
                <a:gd name="T43" fmla="*/ 22 h 148"/>
                <a:gd name="T44" fmla="*/ 36 w 147"/>
                <a:gd name="T45" fmla="*/ 11 h 148"/>
                <a:gd name="T46" fmla="*/ 54 w 147"/>
                <a:gd name="T47" fmla="*/ 3 h 148"/>
                <a:gd name="T48" fmla="*/ 74 w 147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48">
                  <a:moveTo>
                    <a:pt x="74" y="0"/>
                  </a:moveTo>
                  <a:lnTo>
                    <a:pt x="93" y="2"/>
                  </a:lnTo>
                  <a:lnTo>
                    <a:pt x="111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5" y="54"/>
                  </a:lnTo>
                  <a:lnTo>
                    <a:pt x="147" y="73"/>
                  </a:lnTo>
                  <a:lnTo>
                    <a:pt x="145" y="93"/>
                  </a:lnTo>
                  <a:lnTo>
                    <a:pt x="138" y="110"/>
                  </a:lnTo>
                  <a:lnTo>
                    <a:pt x="127" y="126"/>
                  </a:lnTo>
                  <a:lnTo>
                    <a:pt x="111" y="137"/>
                  </a:lnTo>
                  <a:lnTo>
                    <a:pt x="94" y="145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7" y="138"/>
                  </a:lnTo>
                  <a:lnTo>
                    <a:pt x="21" y="127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0"/>
            <p:cNvSpPr>
              <a:spLocks/>
            </p:cNvSpPr>
            <p:nvPr/>
          </p:nvSpPr>
          <p:spPr bwMode="auto">
            <a:xfrm>
              <a:off x="2647" y="1237"/>
              <a:ext cx="25" cy="24"/>
            </a:xfrm>
            <a:custGeom>
              <a:avLst/>
              <a:gdLst>
                <a:gd name="T0" fmla="*/ 73 w 149"/>
                <a:gd name="T1" fmla="*/ 0 h 147"/>
                <a:gd name="T2" fmla="*/ 92 w 149"/>
                <a:gd name="T3" fmla="*/ 2 h 147"/>
                <a:gd name="T4" fmla="*/ 110 w 149"/>
                <a:gd name="T5" fmla="*/ 9 h 147"/>
                <a:gd name="T6" fmla="*/ 126 w 149"/>
                <a:gd name="T7" fmla="*/ 20 h 147"/>
                <a:gd name="T8" fmla="*/ 138 w 149"/>
                <a:gd name="T9" fmla="*/ 36 h 147"/>
                <a:gd name="T10" fmla="*/ 146 w 149"/>
                <a:gd name="T11" fmla="*/ 54 h 147"/>
                <a:gd name="T12" fmla="*/ 149 w 149"/>
                <a:gd name="T13" fmla="*/ 73 h 147"/>
                <a:gd name="T14" fmla="*/ 146 w 149"/>
                <a:gd name="T15" fmla="*/ 92 h 147"/>
                <a:gd name="T16" fmla="*/ 140 w 149"/>
                <a:gd name="T17" fmla="*/ 109 h 147"/>
                <a:gd name="T18" fmla="*/ 128 w 149"/>
                <a:gd name="T19" fmla="*/ 125 h 147"/>
                <a:gd name="T20" fmla="*/ 113 w 149"/>
                <a:gd name="T21" fmla="*/ 137 h 147"/>
                <a:gd name="T22" fmla="*/ 93 w 149"/>
                <a:gd name="T23" fmla="*/ 145 h 147"/>
                <a:gd name="T24" fmla="*/ 74 w 149"/>
                <a:gd name="T25" fmla="*/ 147 h 147"/>
                <a:gd name="T26" fmla="*/ 55 w 149"/>
                <a:gd name="T27" fmla="*/ 145 h 147"/>
                <a:gd name="T28" fmla="*/ 38 w 149"/>
                <a:gd name="T29" fmla="*/ 138 h 147"/>
                <a:gd name="T30" fmla="*/ 22 w 149"/>
                <a:gd name="T31" fmla="*/ 127 h 147"/>
                <a:gd name="T32" fmla="*/ 10 w 149"/>
                <a:gd name="T33" fmla="*/ 111 h 147"/>
                <a:gd name="T34" fmla="*/ 2 w 149"/>
                <a:gd name="T35" fmla="*/ 93 h 147"/>
                <a:gd name="T36" fmla="*/ 0 w 149"/>
                <a:gd name="T37" fmla="*/ 74 h 147"/>
                <a:gd name="T38" fmla="*/ 2 w 149"/>
                <a:gd name="T39" fmla="*/ 55 h 147"/>
                <a:gd name="T40" fmla="*/ 9 w 149"/>
                <a:gd name="T41" fmla="*/ 37 h 147"/>
                <a:gd name="T42" fmla="*/ 20 w 149"/>
                <a:gd name="T43" fmla="*/ 22 h 147"/>
                <a:gd name="T44" fmla="*/ 36 w 149"/>
                <a:gd name="T45" fmla="*/ 10 h 147"/>
                <a:gd name="T46" fmla="*/ 54 w 149"/>
                <a:gd name="T47" fmla="*/ 2 h 147"/>
                <a:gd name="T48" fmla="*/ 73 w 149"/>
                <a:gd name="T4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7">
                  <a:moveTo>
                    <a:pt x="73" y="0"/>
                  </a:moveTo>
                  <a:lnTo>
                    <a:pt x="92" y="2"/>
                  </a:lnTo>
                  <a:lnTo>
                    <a:pt x="110" y="9"/>
                  </a:lnTo>
                  <a:lnTo>
                    <a:pt x="126" y="20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09"/>
                  </a:lnTo>
                  <a:lnTo>
                    <a:pt x="128" y="125"/>
                  </a:lnTo>
                  <a:lnTo>
                    <a:pt x="113" y="137"/>
                  </a:lnTo>
                  <a:lnTo>
                    <a:pt x="93" y="145"/>
                  </a:lnTo>
                  <a:lnTo>
                    <a:pt x="74" y="147"/>
                  </a:lnTo>
                  <a:lnTo>
                    <a:pt x="55" y="145"/>
                  </a:lnTo>
                  <a:lnTo>
                    <a:pt x="38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0" y="22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1"/>
            <p:cNvSpPr>
              <a:spLocks/>
            </p:cNvSpPr>
            <p:nvPr/>
          </p:nvSpPr>
          <p:spPr bwMode="auto">
            <a:xfrm>
              <a:off x="2683" y="1200"/>
              <a:ext cx="25" cy="25"/>
            </a:xfrm>
            <a:custGeom>
              <a:avLst/>
              <a:gdLst>
                <a:gd name="T0" fmla="*/ 73 w 149"/>
                <a:gd name="T1" fmla="*/ 0 h 148"/>
                <a:gd name="T2" fmla="*/ 92 w 149"/>
                <a:gd name="T3" fmla="*/ 2 h 148"/>
                <a:gd name="T4" fmla="*/ 111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2 h 148"/>
                <a:gd name="T16" fmla="*/ 140 w 149"/>
                <a:gd name="T17" fmla="*/ 110 h 148"/>
                <a:gd name="T18" fmla="*/ 127 w 149"/>
                <a:gd name="T19" fmla="*/ 127 h 148"/>
                <a:gd name="T20" fmla="*/ 113 w 149"/>
                <a:gd name="T21" fmla="*/ 138 h 148"/>
                <a:gd name="T22" fmla="*/ 95 w 149"/>
                <a:gd name="T23" fmla="*/ 146 h 148"/>
                <a:gd name="T24" fmla="*/ 75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0 w 149"/>
                <a:gd name="T33" fmla="*/ 112 h 148"/>
                <a:gd name="T34" fmla="*/ 3 w 149"/>
                <a:gd name="T35" fmla="*/ 94 h 148"/>
                <a:gd name="T36" fmla="*/ 0 w 149"/>
                <a:gd name="T37" fmla="*/ 75 h 148"/>
                <a:gd name="T38" fmla="*/ 2 w 149"/>
                <a:gd name="T39" fmla="*/ 56 h 148"/>
                <a:gd name="T40" fmla="*/ 10 w 149"/>
                <a:gd name="T41" fmla="*/ 37 h 148"/>
                <a:gd name="T42" fmla="*/ 21 w 149"/>
                <a:gd name="T43" fmla="*/ 21 h 148"/>
                <a:gd name="T44" fmla="*/ 37 w 149"/>
                <a:gd name="T45" fmla="*/ 10 h 148"/>
                <a:gd name="T46" fmla="*/ 54 w 149"/>
                <a:gd name="T47" fmla="*/ 2 h 148"/>
                <a:gd name="T48" fmla="*/ 73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3" y="0"/>
                  </a:moveTo>
                  <a:lnTo>
                    <a:pt x="92" y="2"/>
                  </a:lnTo>
                  <a:lnTo>
                    <a:pt x="111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10"/>
                  </a:lnTo>
                  <a:lnTo>
                    <a:pt x="127" y="127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0" y="112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2"/>
            <p:cNvSpPr>
              <a:spLocks/>
            </p:cNvSpPr>
            <p:nvPr/>
          </p:nvSpPr>
          <p:spPr bwMode="auto">
            <a:xfrm>
              <a:off x="2497" y="1152"/>
              <a:ext cx="24" cy="25"/>
            </a:xfrm>
            <a:custGeom>
              <a:avLst/>
              <a:gdLst>
                <a:gd name="T0" fmla="*/ 75 w 149"/>
                <a:gd name="T1" fmla="*/ 0 h 148"/>
                <a:gd name="T2" fmla="*/ 94 w 149"/>
                <a:gd name="T3" fmla="*/ 2 h 148"/>
                <a:gd name="T4" fmla="*/ 112 w 149"/>
                <a:gd name="T5" fmla="*/ 10 h 148"/>
                <a:gd name="T6" fmla="*/ 126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3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5 h 148"/>
                <a:gd name="T24" fmla="*/ 75 w 149"/>
                <a:gd name="T25" fmla="*/ 148 h 148"/>
                <a:gd name="T26" fmla="*/ 56 w 149"/>
                <a:gd name="T27" fmla="*/ 146 h 148"/>
                <a:gd name="T28" fmla="*/ 37 w 149"/>
                <a:gd name="T29" fmla="*/ 138 h 148"/>
                <a:gd name="T30" fmla="*/ 22 w 149"/>
                <a:gd name="T31" fmla="*/ 127 h 148"/>
                <a:gd name="T32" fmla="*/ 10 w 149"/>
                <a:gd name="T33" fmla="*/ 111 h 148"/>
                <a:gd name="T34" fmla="*/ 3 w 149"/>
                <a:gd name="T35" fmla="*/ 94 h 148"/>
                <a:gd name="T36" fmla="*/ 0 w 149"/>
                <a:gd name="T37" fmla="*/ 75 h 148"/>
                <a:gd name="T38" fmla="*/ 3 w 149"/>
                <a:gd name="T39" fmla="*/ 55 h 148"/>
                <a:gd name="T40" fmla="*/ 10 w 149"/>
                <a:gd name="T41" fmla="*/ 37 h 148"/>
                <a:gd name="T42" fmla="*/ 22 w 149"/>
                <a:gd name="T43" fmla="*/ 23 h 148"/>
                <a:gd name="T44" fmla="*/ 36 w 149"/>
                <a:gd name="T45" fmla="*/ 10 h 148"/>
                <a:gd name="T46" fmla="*/ 54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4" y="2"/>
                  </a:lnTo>
                  <a:lnTo>
                    <a:pt x="112" y="10"/>
                  </a:lnTo>
                  <a:lnTo>
                    <a:pt x="126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3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5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7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3"/>
            <p:cNvSpPr>
              <a:spLocks/>
            </p:cNvSpPr>
            <p:nvPr/>
          </p:nvSpPr>
          <p:spPr bwMode="auto">
            <a:xfrm>
              <a:off x="2511" y="1202"/>
              <a:ext cx="24" cy="24"/>
            </a:xfrm>
            <a:custGeom>
              <a:avLst/>
              <a:gdLst>
                <a:gd name="T0" fmla="*/ 73 w 148"/>
                <a:gd name="T1" fmla="*/ 0 h 148"/>
                <a:gd name="T2" fmla="*/ 92 w 148"/>
                <a:gd name="T3" fmla="*/ 2 h 148"/>
                <a:gd name="T4" fmla="*/ 110 w 148"/>
                <a:gd name="T5" fmla="*/ 10 h 148"/>
                <a:gd name="T6" fmla="*/ 126 w 148"/>
                <a:gd name="T7" fmla="*/ 21 h 148"/>
                <a:gd name="T8" fmla="*/ 138 w 148"/>
                <a:gd name="T9" fmla="*/ 36 h 148"/>
                <a:gd name="T10" fmla="*/ 146 w 148"/>
                <a:gd name="T11" fmla="*/ 55 h 148"/>
                <a:gd name="T12" fmla="*/ 148 w 148"/>
                <a:gd name="T13" fmla="*/ 74 h 148"/>
                <a:gd name="T14" fmla="*/ 146 w 148"/>
                <a:gd name="T15" fmla="*/ 93 h 148"/>
                <a:gd name="T16" fmla="*/ 139 w 148"/>
                <a:gd name="T17" fmla="*/ 110 h 148"/>
                <a:gd name="T18" fmla="*/ 128 w 148"/>
                <a:gd name="T19" fmla="*/ 125 h 148"/>
                <a:gd name="T20" fmla="*/ 112 w 148"/>
                <a:gd name="T21" fmla="*/ 138 h 148"/>
                <a:gd name="T22" fmla="*/ 93 w 148"/>
                <a:gd name="T23" fmla="*/ 146 h 148"/>
                <a:gd name="T24" fmla="*/ 74 w 148"/>
                <a:gd name="T25" fmla="*/ 148 h 148"/>
                <a:gd name="T26" fmla="*/ 55 w 148"/>
                <a:gd name="T27" fmla="*/ 146 h 148"/>
                <a:gd name="T28" fmla="*/ 38 w 148"/>
                <a:gd name="T29" fmla="*/ 139 h 148"/>
                <a:gd name="T30" fmla="*/ 22 w 148"/>
                <a:gd name="T31" fmla="*/ 128 h 148"/>
                <a:gd name="T32" fmla="*/ 10 w 148"/>
                <a:gd name="T33" fmla="*/ 112 h 148"/>
                <a:gd name="T34" fmla="*/ 2 w 148"/>
                <a:gd name="T35" fmla="*/ 94 h 148"/>
                <a:gd name="T36" fmla="*/ 0 w 148"/>
                <a:gd name="T37" fmla="*/ 75 h 148"/>
                <a:gd name="T38" fmla="*/ 2 w 148"/>
                <a:gd name="T39" fmla="*/ 56 h 148"/>
                <a:gd name="T40" fmla="*/ 9 w 148"/>
                <a:gd name="T41" fmla="*/ 38 h 148"/>
                <a:gd name="T42" fmla="*/ 20 w 148"/>
                <a:gd name="T43" fmla="*/ 23 h 148"/>
                <a:gd name="T44" fmla="*/ 36 w 148"/>
                <a:gd name="T45" fmla="*/ 11 h 148"/>
                <a:gd name="T46" fmla="*/ 54 w 148"/>
                <a:gd name="T47" fmla="*/ 3 h 148"/>
                <a:gd name="T48" fmla="*/ 73 w 148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48">
                  <a:moveTo>
                    <a:pt x="73" y="0"/>
                  </a:moveTo>
                  <a:lnTo>
                    <a:pt x="92" y="2"/>
                  </a:lnTo>
                  <a:lnTo>
                    <a:pt x="110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6" y="55"/>
                  </a:lnTo>
                  <a:lnTo>
                    <a:pt x="148" y="74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8" y="125"/>
                  </a:lnTo>
                  <a:lnTo>
                    <a:pt x="112" y="138"/>
                  </a:lnTo>
                  <a:lnTo>
                    <a:pt x="93" y="146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8" y="139"/>
                  </a:lnTo>
                  <a:lnTo>
                    <a:pt x="22" y="128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9" y="38"/>
                  </a:lnTo>
                  <a:lnTo>
                    <a:pt x="20" y="23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4"/>
            <p:cNvSpPr>
              <a:spLocks/>
            </p:cNvSpPr>
            <p:nvPr/>
          </p:nvSpPr>
          <p:spPr bwMode="auto">
            <a:xfrm>
              <a:off x="2696" y="1150"/>
              <a:ext cx="25" cy="25"/>
            </a:xfrm>
            <a:custGeom>
              <a:avLst/>
              <a:gdLst>
                <a:gd name="T0" fmla="*/ 74 w 149"/>
                <a:gd name="T1" fmla="*/ 0 h 148"/>
                <a:gd name="T2" fmla="*/ 94 w 149"/>
                <a:gd name="T3" fmla="*/ 2 h 148"/>
                <a:gd name="T4" fmla="*/ 112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3 h 148"/>
                <a:gd name="T16" fmla="*/ 139 w 149"/>
                <a:gd name="T17" fmla="*/ 110 h 148"/>
                <a:gd name="T18" fmla="*/ 127 w 149"/>
                <a:gd name="T19" fmla="*/ 126 h 148"/>
                <a:gd name="T20" fmla="*/ 112 w 149"/>
                <a:gd name="T21" fmla="*/ 137 h 148"/>
                <a:gd name="T22" fmla="*/ 94 w 149"/>
                <a:gd name="T23" fmla="*/ 145 h 148"/>
                <a:gd name="T24" fmla="*/ 75 w 149"/>
                <a:gd name="T25" fmla="*/ 148 h 148"/>
                <a:gd name="T26" fmla="*/ 55 w 149"/>
                <a:gd name="T27" fmla="*/ 145 h 148"/>
                <a:gd name="T28" fmla="*/ 37 w 149"/>
                <a:gd name="T29" fmla="*/ 138 h 148"/>
                <a:gd name="T30" fmla="*/ 22 w 149"/>
                <a:gd name="T31" fmla="*/ 126 h 148"/>
                <a:gd name="T32" fmla="*/ 10 w 149"/>
                <a:gd name="T33" fmla="*/ 111 h 148"/>
                <a:gd name="T34" fmla="*/ 2 w 149"/>
                <a:gd name="T35" fmla="*/ 93 h 148"/>
                <a:gd name="T36" fmla="*/ 0 w 149"/>
                <a:gd name="T37" fmla="*/ 74 h 148"/>
                <a:gd name="T38" fmla="*/ 2 w 149"/>
                <a:gd name="T39" fmla="*/ 55 h 148"/>
                <a:gd name="T40" fmla="*/ 9 w 149"/>
                <a:gd name="T41" fmla="*/ 37 h 148"/>
                <a:gd name="T42" fmla="*/ 21 w 149"/>
                <a:gd name="T43" fmla="*/ 21 h 148"/>
                <a:gd name="T44" fmla="*/ 36 w 149"/>
                <a:gd name="T45" fmla="*/ 10 h 148"/>
                <a:gd name="T46" fmla="*/ 54 w 149"/>
                <a:gd name="T47" fmla="*/ 2 h 148"/>
                <a:gd name="T48" fmla="*/ 74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4" y="0"/>
                  </a:moveTo>
                  <a:lnTo>
                    <a:pt x="94" y="2"/>
                  </a:lnTo>
                  <a:lnTo>
                    <a:pt x="112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7" y="126"/>
                  </a:lnTo>
                  <a:lnTo>
                    <a:pt x="112" y="137"/>
                  </a:lnTo>
                  <a:lnTo>
                    <a:pt x="94" y="145"/>
                  </a:lnTo>
                  <a:lnTo>
                    <a:pt x="75" y="148"/>
                  </a:lnTo>
                  <a:lnTo>
                    <a:pt x="55" y="145"/>
                  </a:lnTo>
                  <a:lnTo>
                    <a:pt x="37" y="138"/>
                  </a:lnTo>
                  <a:lnTo>
                    <a:pt x="22" y="126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5"/>
            <p:cNvSpPr>
              <a:spLocks/>
            </p:cNvSpPr>
            <p:nvPr/>
          </p:nvSpPr>
          <p:spPr bwMode="auto">
            <a:xfrm>
              <a:off x="2509" y="1102"/>
              <a:ext cx="25" cy="25"/>
            </a:xfrm>
            <a:custGeom>
              <a:avLst/>
              <a:gdLst>
                <a:gd name="T0" fmla="*/ 73 w 150"/>
                <a:gd name="T1" fmla="*/ 0 h 149"/>
                <a:gd name="T2" fmla="*/ 92 w 150"/>
                <a:gd name="T3" fmla="*/ 3 h 149"/>
                <a:gd name="T4" fmla="*/ 111 w 150"/>
                <a:gd name="T5" fmla="*/ 9 h 149"/>
                <a:gd name="T6" fmla="*/ 127 w 150"/>
                <a:gd name="T7" fmla="*/ 22 h 149"/>
                <a:gd name="T8" fmla="*/ 139 w 150"/>
                <a:gd name="T9" fmla="*/ 37 h 149"/>
                <a:gd name="T10" fmla="*/ 146 w 150"/>
                <a:gd name="T11" fmla="*/ 54 h 149"/>
                <a:gd name="T12" fmla="*/ 150 w 150"/>
                <a:gd name="T13" fmla="*/ 73 h 149"/>
                <a:gd name="T14" fmla="*/ 147 w 150"/>
                <a:gd name="T15" fmla="*/ 92 h 149"/>
                <a:gd name="T16" fmla="*/ 139 w 150"/>
                <a:gd name="T17" fmla="*/ 111 h 149"/>
                <a:gd name="T18" fmla="*/ 128 w 150"/>
                <a:gd name="T19" fmla="*/ 127 h 149"/>
                <a:gd name="T20" fmla="*/ 112 w 150"/>
                <a:gd name="T21" fmla="*/ 138 h 149"/>
                <a:gd name="T22" fmla="*/ 96 w 150"/>
                <a:gd name="T23" fmla="*/ 146 h 149"/>
                <a:gd name="T24" fmla="*/ 76 w 150"/>
                <a:gd name="T25" fmla="*/ 149 h 149"/>
                <a:gd name="T26" fmla="*/ 57 w 150"/>
                <a:gd name="T27" fmla="*/ 146 h 149"/>
                <a:gd name="T28" fmla="*/ 38 w 150"/>
                <a:gd name="T29" fmla="*/ 140 h 149"/>
                <a:gd name="T30" fmla="*/ 22 w 150"/>
                <a:gd name="T31" fmla="*/ 127 h 149"/>
                <a:gd name="T32" fmla="*/ 10 w 150"/>
                <a:gd name="T33" fmla="*/ 113 h 149"/>
                <a:gd name="T34" fmla="*/ 3 w 150"/>
                <a:gd name="T35" fmla="*/ 95 h 149"/>
                <a:gd name="T36" fmla="*/ 0 w 150"/>
                <a:gd name="T37" fmla="*/ 76 h 149"/>
                <a:gd name="T38" fmla="*/ 2 w 150"/>
                <a:gd name="T39" fmla="*/ 56 h 149"/>
                <a:gd name="T40" fmla="*/ 10 w 150"/>
                <a:gd name="T41" fmla="*/ 38 h 149"/>
                <a:gd name="T42" fmla="*/ 21 w 150"/>
                <a:gd name="T43" fmla="*/ 22 h 149"/>
                <a:gd name="T44" fmla="*/ 37 w 150"/>
                <a:gd name="T45" fmla="*/ 10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2" y="3"/>
                  </a:lnTo>
                  <a:lnTo>
                    <a:pt x="111" y="9"/>
                  </a:lnTo>
                  <a:lnTo>
                    <a:pt x="127" y="22"/>
                  </a:lnTo>
                  <a:lnTo>
                    <a:pt x="139" y="37"/>
                  </a:lnTo>
                  <a:lnTo>
                    <a:pt x="146" y="54"/>
                  </a:lnTo>
                  <a:lnTo>
                    <a:pt x="150" y="73"/>
                  </a:lnTo>
                  <a:lnTo>
                    <a:pt x="147" y="92"/>
                  </a:lnTo>
                  <a:lnTo>
                    <a:pt x="139" y="111"/>
                  </a:lnTo>
                  <a:lnTo>
                    <a:pt x="128" y="127"/>
                  </a:lnTo>
                  <a:lnTo>
                    <a:pt x="112" y="138"/>
                  </a:lnTo>
                  <a:lnTo>
                    <a:pt x="96" y="146"/>
                  </a:lnTo>
                  <a:lnTo>
                    <a:pt x="76" y="149"/>
                  </a:lnTo>
                  <a:lnTo>
                    <a:pt x="57" y="146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5"/>
                  </a:lnTo>
                  <a:lnTo>
                    <a:pt x="0" y="76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6"/>
            <p:cNvSpPr>
              <a:spLocks/>
            </p:cNvSpPr>
            <p:nvPr/>
          </p:nvSpPr>
          <p:spPr bwMode="auto">
            <a:xfrm>
              <a:off x="2545" y="1065"/>
              <a:ext cx="25" cy="25"/>
            </a:xfrm>
            <a:custGeom>
              <a:avLst/>
              <a:gdLst>
                <a:gd name="T0" fmla="*/ 77 w 151"/>
                <a:gd name="T1" fmla="*/ 0 h 150"/>
                <a:gd name="T2" fmla="*/ 96 w 151"/>
                <a:gd name="T3" fmla="*/ 3 h 150"/>
                <a:gd name="T4" fmla="*/ 114 w 151"/>
                <a:gd name="T5" fmla="*/ 10 h 150"/>
                <a:gd name="T6" fmla="*/ 128 w 151"/>
                <a:gd name="T7" fmla="*/ 21 h 150"/>
                <a:gd name="T8" fmla="*/ 141 w 151"/>
                <a:gd name="T9" fmla="*/ 37 h 150"/>
                <a:gd name="T10" fmla="*/ 149 w 151"/>
                <a:gd name="T11" fmla="*/ 55 h 150"/>
                <a:gd name="T12" fmla="*/ 151 w 151"/>
                <a:gd name="T13" fmla="*/ 74 h 150"/>
                <a:gd name="T14" fmla="*/ 149 w 151"/>
                <a:gd name="T15" fmla="*/ 93 h 150"/>
                <a:gd name="T16" fmla="*/ 142 w 151"/>
                <a:gd name="T17" fmla="*/ 111 h 150"/>
                <a:gd name="T18" fmla="*/ 131 w 151"/>
                <a:gd name="T19" fmla="*/ 126 h 150"/>
                <a:gd name="T20" fmla="*/ 115 w 151"/>
                <a:gd name="T21" fmla="*/ 138 h 150"/>
                <a:gd name="T22" fmla="*/ 115 w 151"/>
                <a:gd name="T23" fmla="*/ 138 h 150"/>
                <a:gd name="T24" fmla="*/ 114 w 151"/>
                <a:gd name="T25" fmla="*/ 139 h 150"/>
                <a:gd name="T26" fmla="*/ 114 w 151"/>
                <a:gd name="T27" fmla="*/ 139 h 150"/>
                <a:gd name="T28" fmla="*/ 114 w 151"/>
                <a:gd name="T29" fmla="*/ 139 h 150"/>
                <a:gd name="T30" fmla="*/ 113 w 151"/>
                <a:gd name="T31" fmla="*/ 140 h 150"/>
                <a:gd name="T32" fmla="*/ 113 w 151"/>
                <a:gd name="T33" fmla="*/ 140 h 150"/>
                <a:gd name="T34" fmla="*/ 95 w 151"/>
                <a:gd name="T35" fmla="*/ 147 h 150"/>
                <a:gd name="T36" fmla="*/ 75 w 151"/>
                <a:gd name="T37" fmla="*/ 150 h 150"/>
                <a:gd name="T38" fmla="*/ 56 w 151"/>
                <a:gd name="T39" fmla="*/ 148 h 150"/>
                <a:gd name="T40" fmla="*/ 39 w 151"/>
                <a:gd name="T41" fmla="*/ 140 h 150"/>
                <a:gd name="T42" fmla="*/ 24 w 151"/>
                <a:gd name="T43" fmla="*/ 129 h 150"/>
                <a:gd name="T44" fmla="*/ 11 w 151"/>
                <a:gd name="T45" fmla="*/ 113 h 150"/>
                <a:gd name="T46" fmla="*/ 2 w 151"/>
                <a:gd name="T47" fmla="*/ 95 h 150"/>
                <a:gd name="T48" fmla="*/ 0 w 151"/>
                <a:gd name="T49" fmla="*/ 76 h 150"/>
                <a:gd name="T50" fmla="*/ 2 w 151"/>
                <a:gd name="T51" fmla="*/ 57 h 150"/>
                <a:gd name="T52" fmla="*/ 10 w 151"/>
                <a:gd name="T53" fmla="*/ 39 h 150"/>
                <a:gd name="T54" fmla="*/ 21 w 151"/>
                <a:gd name="T55" fmla="*/ 25 h 150"/>
                <a:gd name="T56" fmla="*/ 37 w 151"/>
                <a:gd name="T57" fmla="*/ 12 h 150"/>
                <a:gd name="T58" fmla="*/ 37 w 151"/>
                <a:gd name="T59" fmla="*/ 12 h 150"/>
                <a:gd name="T60" fmla="*/ 37 w 151"/>
                <a:gd name="T61" fmla="*/ 11 h 150"/>
                <a:gd name="T62" fmla="*/ 38 w 151"/>
                <a:gd name="T63" fmla="*/ 11 h 150"/>
                <a:gd name="T64" fmla="*/ 38 w 151"/>
                <a:gd name="T65" fmla="*/ 11 h 150"/>
                <a:gd name="T66" fmla="*/ 38 w 151"/>
                <a:gd name="T67" fmla="*/ 11 h 150"/>
                <a:gd name="T68" fmla="*/ 39 w 151"/>
                <a:gd name="T69" fmla="*/ 10 h 150"/>
                <a:gd name="T70" fmla="*/ 57 w 151"/>
                <a:gd name="T71" fmla="*/ 3 h 150"/>
                <a:gd name="T72" fmla="*/ 77 w 151"/>
                <a:gd name="T7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" h="150">
                  <a:moveTo>
                    <a:pt x="77" y="0"/>
                  </a:moveTo>
                  <a:lnTo>
                    <a:pt x="96" y="3"/>
                  </a:lnTo>
                  <a:lnTo>
                    <a:pt x="114" y="10"/>
                  </a:lnTo>
                  <a:lnTo>
                    <a:pt x="128" y="21"/>
                  </a:lnTo>
                  <a:lnTo>
                    <a:pt x="141" y="37"/>
                  </a:lnTo>
                  <a:lnTo>
                    <a:pt x="149" y="55"/>
                  </a:lnTo>
                  <a:lnTo>
                    <a:pt x="151" y="74"/>
                  </a:lnTo>
                  <a:lnTo>
                    <a:pt x="149" y="93"/>
                  </a:lnTo>
                  <a:lnTo>
                    <a:pt x="142" y="111"/>
                  </a:lnTo>
                  <a:lnTo>
                    <a:pt x="131" y="126"/>
                  </a:lnTo>
                  <a:lnTo>
                    <a:pt x="115" y="138"/>
                  </a:lnTo>
                  <a:lnTo>
                    <a:pt x="115" y="138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3" y="140"/>
                  </a:lnTo>
                  <a:lnTo>
                    <a:pt x="113" y="140"/>
                  </a:lnTo>
                  <a:lnTo>
                    <a:pt x="95" y="147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9" y="140"/>
                  </a:lnTo>
                  <a:lnTo>
                    <a:pt x="24" y="129"/>
                  </a:lnTo>
                  <a:lnTo>
                    <a:pt x="11" y="113"/>
                  </a:lnTo>
                  <a:lnTo>
                    <a:pt x="2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1" y="2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7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9" y="10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7"/>
            <p:cNvSpPr>
              <a:spLocks/>
            </p:cNvSpPr>
            <p:nvPr/>
          </p:nvSpPr>
          <p:spPr bwMode="auto">
            <a:xfrm>
              <a:off x="2547" y="1238"/>
              <a:ext cx="25" cy="24"/>
            </a:xfrm>
            <a:custGeom>
              <a:avLst/>
              <a:gdLst>
                <a:gd name="T0" fmla="*/ 73 w 150"/>
                <a:gd name="T1" fmla="*/ 0 h 149"/>
                <a:gd name="T2" fmla="*/ 94 w 150"/>
                <a:gd name="T3" fmla="*/ 3 h 149"/>
                <a:gd name="T4" fmla="*/ 112 w 150"/>
                <a:gd name="T5" fmla="*/ 9 h 149"/>
                <a:gd name="T6" fmla="*/ 127 w 150"/>
                <a:gd name="T7" fmla="*/ 22 h 149"/>
                <a:gd name="T8" fmla="*/ 140 w 150"/>
                <a:gd name="T9" fmla="*/ 38 h 149"/>
                <a:gd name="T10" fmla="*/ 147 w 150"/>
                <a:gd name="T11" fmla="*/ 54 h 149"/>
                <a:gd name="T12" fmla="*/ 150 w 150"/>
                <a:gd name="T13" fmla="*/ 73 h 149"/>
                <a:gd name="T14" fmla="*/ 148 w 150"/>
                <a:gd name="T15" fmla="*/ 93 h 149"/>
                <a:gd name="T16" fmla="*/ 140 w 150"/>
                <a:gd name="T17" fmla="*/ 112 h 149"/>
                <a:gd name="T18" fmla="*/ 129 w 150"/>
                <a:gd name="T19" fmla="*/ 127 h 149"/>
                <a:gd name="T20" fmla="*/ 113 w 150"/>
                <a:gd name="T21" fmla="*/ 139 h 149"/>
                <a:gd name="T22" fmla="*/ 95 w 150"/>
                <a:gd name="T23" fmla="*/ 147 h 149"/>
                <a:gd name="T24" fmla="*/ 77 w 150"/>
                <a:gd name="T25" fmla="*/ 149 h 149"/>
                <a:gd name="T26" fmla="*/ 58 w 150"/>
                <a:gd name="T27" fmla="*/ 148 h 149"/>
                <a:gd name="T28" fmla="*/ 38 w 150"/>
                <a:gd name="T29" fmla="*/ 140 h 149"/>
                <a:gd name="T30" fmla="*/ 23 w 150"/>
                <a:gd name="T31" fmla="*/ 127 h 149"/>
                <a:gd name="T32" fmla="*/ 11 w 150"/>
                <a:gd name="T33" fmla="*/ 113 h 149"/>
                <a:gd name="T34" fmla="*/ 4 w 150"/>
                <a:gd name="T35" fmla="*/ 95 h 149"/>
                <a:gd name="T36" fmla="*/ 0 w 150"/>
                <a:gd name="T37" fmla="*/ 76 h 149"/>
                <a:gd name="T38" fmla="*/ 2 w 150"/>
                <a:gd name="T39" fmla="*/ 57 h 149"/>
                <a:gd name="T40" fmla="*/ 10 w 150"/>
                <a:gd name="T41" fmla="*/ 38 h 149"/>
                <a:gd name="T42" fmla="*/ 23 w 150"/>
                <a:gd name="T43" fmla="*/ 22 h 149"/>
                <a:gd name="T44" fmla="*/ 37 w 150"/>
                <a:gd name="T45" fmla="*/ 11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4" y="3"/>
                  </a:lnTo>
                  <a:lnTo>
                    <a:pt x="112" y="9"/>
                  </a:lnTo>
                  <a:lnTo>
                    <a:pt x="127" y="22"/>
                  </a:lnTo>
                  <a:lnTo>
                    <a:pt x="140" y="38"/>
                  </a:lnTo>
                  <a:lnTo>
                    <a:pt x="147" y="54"/>
                  </a:lnTo>
                  <a:lnTo>
                    <a:pt x="150" y="73"/>
                  </a:lnTo>
                  <a:lnTo>
                    <a:pt x="148" y="93"/>
                  </a:lnTo>
                  <a:lnTo>
                    <a:pt x="140" y="112"/>
                  </a:lnTo>
                  <a:lnTo>
                    <a:pt x="129" y="127"/>
                  </a:lnTo>
                  <a:lnTo>
                    <a:pt x="113" y="139"/>
                  </a:lnTo>
                  <a:lnTo>
                    <a:pt x="95" y="147"/>
                  </a:lnTo>
                  <a:lnTo>
                    <a:pt x="77" y="149"/>
                  </a:lnTo>
                  <a:lnTo>
                    <a:pt x="58" y="148"/>
                  </a:lnTo>
                  <a:lnTo>
                    <a:pt x="38" y="140"/>
                  </a:lnTo>
                  <a:lnTo>
                    <a:pt x="23" y="127"/>
                  </a:lnTo>
                  <a:lnTo>
                    <a:pt x="11" y="113"/>
                  </a:lnTo>
                  <a:lnTo>
                    <a:pt x="4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713"/>
          <p:cNvGrpSpPr>
            <a:grpSpLocks noChangeAspect="1"/>
          </p:cNvGrpSpPr>
          <p:nvPr/>
        </p:nvGrpSpPr>
        <p:grpSpPr bwMode="auto">
          <a:xfrm>
            <a:off x="9105202" y="5144217"/>
            <a:ext cx="210272" cy="166380"/>
            <a:chOff x="6912" y="3443"/>
            <a:chExt cx="206" cy="163"/>
          </a:xfrm>
          <a:solidFill>
            <a:schemeClr val="accent3"/>
          </a:solidFill>
        </p:grpSpPr>
        <p:sp>
          <p:nvSpPr>
            <p:cNvPr id="64" name="Freeform 715"/>
            <p:cNvSpPr>
              <a:spLocks/>
            </p:cNvSpPr>
            <p:nvPr/>
          </p:nvSpPr>
          <p:spPr bwMode="auto">
            <a:xfrm>
              <a:off x="6938" y="3479"/>
              <a:ext cx="77" cy="91"/>
            </a:xfrm>
            <a:custGeom>
              <a:avLst/>
              <a:gdLst>
                <a:gd name="T0" fmla="*/ 699 w 1234"/>
                <a:gd name="T1" fmla="*/ 8 h 1540"/>
                <a:gd name="T2" fmla="*/ 795 w 1234"/>
                <a:gd name="T3" fmla="*/ 45 h 1540"/>
                <a:gd name="T4" fmla="*/ 863 w 1234"/>
                <a:gd name="T5" fmla="*/ 105 h 1540"/>
                <a:gd name="T6" fmla="*/ 908 w 1234"/>
                <a:gd name="T7" fmla="*/ 185 h 1540"/>
                <a:gd name="T8" fmla="*/ 934 w 1234"/>
                <a:gd name="T9" fmla="*/ 275 h 1540"/>
                <a:gd name="T10" fmla="*/ 946 w 1234"/>
                <a:gd name="T11" fmla="*/ 369 h 1540"/>
                <a:gd name="T12" fmla="*/ 966 w 1234"/>
                <a:gd name="T13" fmla="*/ 428 h 1540"/>
                <a:gd name="T14" fmla="*/ 999 w 1234"/>
                <a:gd name="T15" fmla="*/ 445 h 1540"/>
                <a:gd name="T16" fmla="*/ 1013 w 1234"/>
                <a:gd name="T17" fmla="*/ 492 h 1540"/>
                <a:gd name="T18" fmla="*/ 1018 w 1234"/>
                <a:gd name="T19" fmla="*/ 557 h 1540"/>
                <a:gd name="T20" fmla="*/ 1001 w 1234"/>
                <a:gd name="T21" fmla="*/ 633 h 1540"/>
                <a:gd name="T22" fmla="*/ 965 w 1234"/>
                <a:gd name="T23" fmla="*/ 701 h 1540"/>
                <a:gd name="T24" fmla="*/ 919 w 1234"/>
                <a:gd name="T25" fmla="*/ 730 h 1540"/>
                <a:gd name="T26" fmla="*/ 881 w 1234"/>
                <a:gd name="T27" fmla="*/ 763 h 1540"/>
                <a:gd name="T28" fmla="*/ 813 w 1234"/>
                <a:gd name="T29" fmla="*/ 872 h 1540"/>
                <a:gd name="T30" fmla="*/ 770 w 1234"/>
                <a:gd name="T31" fmla="*/ 929 h 1540"/>
                <a:gd name="T32" fmla="*/ 778 w 1234"/>
                <a:gd name="T33" fmla="*/ 985 h 1540"/>
                <a:gd name="T34" fmla="*/ 823 w 1234"/>
                <a:gd name="T35" fmla="*/ 1021 h 1540"/>
                <a:gd name="T36" fmla="*/ 966 w 1234"/>
                <a:gd name="T37" fmla="*/ 1026 h 1540"/>
                <a:gd name="T38" fmla="*/ 1081 w 1234"/>
                <a:gd name="T39" fmla="*/ 1067 h 1540"/>
                <a:gd name="T40" fmla="*/ 1170 w 1234"/>
                <a:gd name="T41" fmla="*/ 1149 h 1540"/>
                <a:gd name="T42" fmla="*/ 1224 w 1234"/>
                <a:gd name="T43" fmla="*/ 1261 h 1540"/>
                <a:gd name="T44" fmla="*/ 1234 w 1234"/>
                <a:gd name="T45" fmla="*/ 1437 h 1540"/>
                <a:gd name="T46" fmla="*/ 1213 w 1234"/>
                <a:gd name="T47" fmla="*/ 1501 h 1540"/>
                <a:gd name="T48" fmla="*/ 1159 w 1234"/>
                <a:gd name="T49" fmla="*/ 1537 h 1540"/>
                <a:gd name="T50" fmla="*/ 76 w 1234"/>
                <a:gd name="T51" fmla="*/ 1537 h 1540"/>
                <a:gd name="T52" fmla="*/ 22 w 1234"/>
                <a:gd name="T53" fmla="*/ 1501 h 1540"/>
                <a:gd name="T54" fmla="*/ 0 w 1234"/>
                <a:gd name="T55" fmla="*/ 1437 h 1540"/>
                <a:gd name="T56" fmla="*/ 12 w 1234"/>
                <a:gd name="T57" fmla="*/ 1261 h 1540"/>
                <a:gd name="T58" fmla="*/ 66 w 1234"/>
                <a:gd name="T59" fmla="*/ 1150 h 1540"/>
                <a:gd name="T60" fmla="*/ 154 w 1234"/>
                <a:gd name="T61" fmla="*/ 1068 h 1540"/>
                <a:gd name="T62" fmla="*/ 269 w 1234"/>
                <a:gd name="T63" fmla="*/ 1027 h 1540"/>
                <a:gd name="T64" fmla="*/ 412 w 1234"/>
                <a:gd name="T65" fmla="*/ 1021 h 1540"/>
                <a:gd name="T66" fmla="*/ 458 w 1234"/>
                <a:gd name="T67" fmla="*/ 985 h 1540"/>
                <a:gd name="T68" fmla="*/ 466 w 1234"/>
                <a:gd name="T69" fmla="*/ 929 h 1540"/>
                <a:gd name="T70" fmla="*/ 424 w 1234"/>
                <a:gd name="T71" fmla="*/ 872 h 1540"/>
                <a:gd name="T72" fmla="*/ 356 w 1234"/>
                <a:gd name="T73" fmla="*/ 765 h 1540"/>
                <a:gd name="T74" fmla="*/ 327 w 1234"/>
                <a:gd name="T75" fmla="*/ 730 h 1540"/>
                <a:gd name="T76" fmla="*/ 291 w 1234"/>
                <a:gd name="T77" fmla="*/ 717 h 1540"/>
                <a:gd name="T78" fmla="*/ 249 w 1234"/>
                <a:gd name="T79" fmla="*/ 658 h 1540"/>
                <a:gd name="T80" fmla="*/ 225 w 1234"/>
                <a:gd name="T81" fmla="*/ 581 h 1540"/>
                <a:gd name="T82" fmla="*/ 224 w 1234"/>
                <a:gd name="T83" fmla="*/ 511 h 1540"/>
                <a:gd name="T84" fmla="*/ 235 w 1234"/>
                <a:gd name="T85" fmla="*/ 458 h 1540"/>
                <a:gd name="T86" fmla="*/ 261 w 1234"/>
                <a:gd name="T87" fmla="*/ 430 h 1540"/>
                <a:gd name="T88" fmla="*/ 286 w 1234"/>
                <a:gd name="T89" fmla="*/ 430 h 1540"/>
                <a:gd name="T90" fmla="*/ 292 w 1234"/>
                <a:gd name="T91" fmla="*/ 337 h 1540"/>
                <a:gd name="T92" fmla="*/ 307 w 1234"/>
                <a:gd name="T93" fmla="*/ 244 h 1540"/>
                <a:gd name="T94" fmla="*/ 336 w 1234"/>
                <a:gd name="T95" fmla="*/ 156 h 1540"/>
                <a:gd name="T96" fmla="*/ 387 w 1234"/>
                <a:gd name="T97" fmla="*/ 83 h 1540"/>
                <a:gd name="T98" fmla="*/ 465 w 1234"/>
                <a:gd name="T99" fmla="*/ 29 h 1540"/>
                <a:gd name="T100" fmla="*/ 574 w 1234"/>
                <a:gd name="T101" fmla="*/ 1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4" h="1540">
                  <a:moveTo>
                    <a:pt x="617" y="0"/>
                  </a:moveTo>
                  <a:lnTo>
                    <a:pt x="660" y="1"/>
                  </a:lnTo>
                  <a:lnTo>
                    <a:pt x="699" y="8"/>
                  </a:lnTo>
                  <a:lnTo>
                    <a:pt x="734" y="16"/>
                  </a:lnTo>
                  <a:lnTo>
                    <a:pt x="766" y="29"/>
                  </a:lnTo>
                  <a:lnTo>
                    <a:pt x="795" y="45"/>
                  </a:lnTo>
                  <a:lnTo>
                    <a:pt x="820" y="63"/>
                  </a:lnTo>
                  <a:lnTo>
                    <a:pt x="842" y="83"/>
                  </a:lnTo>
                  <a:lnTo>
                    <a:pt x="863" y="105"/>
                  </a:lnTo>
                  <a:lnTo>
                    <a:pt x="880" y="131"/>
                  </a:lnTo>
                  <a:lnTo>
                    <a:pt x="894" y="157"/>
                  </a:lnTo>
                  <a:lnTo>
                    <a:pt x="908" y="185"/>
                  </a:lnTo>
                  <a:lnTo>
                    <a:pt x="918" y="214"/>
                  </a:lnTo>
                  <a:lnTo>
                    <a:pt x="927" y="244"/>
                  </a:lnTo>
                  <a:lnTo>
                    <a:pt x="934" y="275"/>
                  </a:lnTo>
                  <a:lnTo>
                    <a:pt x="939" y="305"/>
                  </a:lnTo>
                  <a:lnTo>
                    <a:pt x="943" y="337"/>
                  </a:lnTo>
                  <a:lnTo>
                    <a:pt x="946" y="369"/>
                  </a:lnTo>
                  <a:lnTo>
                    <a:pt x="948" y="400"/>
                  </a:lnTo>
                  <a:lnTo>
                    <a:pt x="949" y="430"/>
                  </a:lnTo>
                  <a:lnTo>
                    <a:pt x="966" y="428"/>
                  </a:lnTo>
                  <a:lnTo>
                    <a:pt x="979" y="430"/>
                  </a:lnTo>
                  <a:lnTo>
                    <a:pt x="990" y="436"/>
                  </a:lnTo>
                  <a:lnTo>
                    <a:pt x="999" y="445"/>
                  </a:lnTo>
                  <a:lnTo>
                    <a:pt x="1005" y="458"/>
                  </a:lnTo>
                  <a:lnTo>
                    <a:pt x="1010" y="474"/>
                  </a:lnTo>
                  <a:lnTo>
                    <a:pt x="1013" y="492"/>
                  </a:lnTo>
                  <a:lnTo>
                    <a:pt x="1015" y="511"/>
                  </a:lnTo>
                  <a:lnTo>
                    <a:pt x="1016" y="533"/>
                  </a:lnTo>
                  <a:lnTo>
                    <a:pt x="1018" y="557"/>
                  </a:lnTo>
                  <a:lnTo>
                    <a:pt x="1015" y="581"/>
                  </a:lnTo>
                  <a:lnTo>
                    <a:pt x="1010" y="606"/>
                  </a:lnTo>
                  <a:lnTo>
                    <a:pt x="1001" y="633"/>
                  </a:lnTo>
                  <a:lnTo>
                    <a:pt x="991" y="658"/>
                  </a:lnTo>
                  <a:lnTo>
                    <a:pt x="979" y="682"/>
                  </a:lnTo>
                  <a:lnTo>
                    <a:pt x="965" y="701"/>
                  </a:lnTo>
                  <a:lnTo>
                    <a:pt x="949" y="717"/>
                  </a:lnTo>
                  <a:lnTo>
                    <a:pt x="934" y="727"/>
                  </a:lnTo>
                  <a:lnTo>
                    <a:pt x="919" y="730"/>
                  </a:lnTo>
                  <a:lnTo>
                    <a:pt x="909" y="728"/>
                  </a:lnTo>
                  <a:lnTo>
                    <a:pt x="900" y="723"/>
                  </a:lnTo>
                  <a:lnTo>
                    <a:pt x="881" y="763"/>
                  </a:lnTo>
                  <a:lnTo>
                    <a:pt x="861" y="802"/>
                  </a:lnTo>
                  <a:lnTo>
                    <a:pt x="837" y="838"/>
                  </a:lnTo>
                  <a:lnTo>
                    <a:pt x="813" y="872"/>
                  </a:lnTo>
                  <a:lnTo>
                    <a:pt x="785" y="902"/>
                  </a:lnTo>
                  <a:lnTo>
                    <a:pt x="776" y="915"/>
                  </a:lnTo>
                  <a:lnTo>
                    <a:pt x="770" y="929"/>
                  </a:lnTo>
                  <a:lnTo>
                    <a:pt x="768" y="945"/>
                  </a:lnTo>
                  <a:lnTo>
                    <a:pt x="771" y="966"/>
                  </a:lnTo>
                  <a:lnTo>
                    <a:pt x="778" y="985"/>
                  </a:lnTo>
                  <a:lnTo>
                    <a:pt x="790" y="1000"/>
                  </a:lnTo>
                  <a:lnTo>
                    <a:pt x="806" y="1012"/>
                  </a:lnTo>
                  <a:lnTo>
                    <a:pt x="823" y="1021"/>
                  </a:lnTo>
                  <a:lnTo>
                    <a:pt x="843" y="1023"/>
                  </a:lnTo>
                  <a:lnTo>
                    <a:pt x="924" y="1023"/>
                  </a:lnTo>
                  <a:lnTo>
                    <a:pt x="966" y="1026"/>
                  </a:lnTo>
                  <a:lnTo>
                    <a:pt x="1006" y="1034"/>
                  </a:lnTo>
                  <a:lnTo>
                    <a:pt x="1045" y="1049"/>
                  </a:lnTo>
                  <a:lnTo>
                    <a:pt x="1081" y="1067"/>
                  </a:lnTo>
                  <a:lnTo>
                    <a:pt x="1114" y="1091"/>
                  </a:lnTo>
                  <a:lnTo>
                    <a:pt x="1144" y="1118"/>
                  </a:lnTo>
                  <a:lnTo>
                    <a:pt x="1170" y="1149"/>
                  </a:lnTo>
                  <a:lnTo>
                    <a:pt x="1193" y="1184"/>
                  </a:lnTo>
                  <a:lnTo>
                    <a:pt x="1211" y="1221"/>
                  </a:lnTo>
                  <a:lnTo>
                    <a:pt x="1224" y="1261"/>
                  </a:lnTo>
                  <a:lnTo>
                    <a:pt x="1232" y="1303"/>
                  </a:lnTo>
                  <a:lnTo>
                    <a:pt x="1234" y="1347"/>
                  </a:lnTo>
                  <a:lnTo>
                    <a:pt x="1234" y="1437"/>
                  </a:lnTo>
                  <a:lnTo>
                    <a:pt x="1232" y="1460"/>
                  </a:lnTo>
                  <a:lnTo>
                    <a:pt x="1224" y="1483"/>
                  </a:lnTo>
                  <a:lnTo>
                    <a:pt x="1213" y="1501"/>
                  </a:lnTo>
                  <a:lnTo>
                    <a:pt x="1198" y="1516"/>
                  </a:lnTo>
                  <a:lnTo>
                    <a:pt x="1179" y="1529"/>
                  </a:lnTo>
                  <a:lnTo>
                    <a:pt x="1159" y="1537"/>
                  </a:lnTo>
                  <a:lnTo>
                    <a:pt x="1137" y="1540"/>
                  </a:lnTo>
                  <a:lnTo>
                    <a:pt x="98" y="1540"/>
                  </a:lnTo>
                  <a:lnTo>
                    <a:pt x="76" y="1537"/>
                  </a:lnTo>
                  <a:lnTo>
                    <a:pt x="55" y="1529"/>
                  </a:lnTo>
                  <a:lnTo>
                    <a:pt x="37" y="1516"/>
                  </a:lnTo>
                  <a:lnTo>
                    <a:pt x="22" y="1501"/>
                  </a:lnTo>
                  <a:lnTo>
                    <a:pt x="11" y="1483"/>
                  </a:lnTo>
                  <a:lnTo>
                    <a:pt x="3" y="1460"/>
                  </a:lnTo>
                  <a:lnTo>
                    <a:pt x="0" y="1437"/>
                  </a:lnTo>
                  <a:lnTo>
                    <a:pt x="0" y="1347"/>
                  </a:lnTo>
                  <a:lnTo>
                    <a:pt x="3" y="1303"/>
                  </a:lnTo>
                  <a:lnTo>
                    <a:pt x="12" y="1261"/>
                  </a:lnTo>
                  <a:lnTo>
                    <a:pt x="25" y="1222"/>
                  </a:lnTo>
                  <a:lnTo>
                    <a:pt x="43" y="1184"/>
                  </a:lnTo>
                  <a:lnTo>
                    <a:pt x="66" y="1150"/>
                  </a:lnTo>
                  <a:lnTo>
                    <a:pt x="92" y="1118"/>
                  </a:lnTo>
                  <a:lnTo>
                    <a:pt x="122" y="1092"/>
                  </a:lnTo>
                  <a:lnTo>
                    <a:pt x="154" y="1068"/>
                  </a:lnTo>
                  <a:lnTo>
                    <a:pt x="191" y="1049"/>
                  </a:lnTo>
                  <a:lnTo>
                    <a:pt x="228" y="1035"/>
                  </a:lnTo>
                  <a:lnTo>
                    <a:pt x="269" y="1027"/>
                  </a:lnTo>
                  <a:lnTo>
                    <a:pt x="312" y="1024"/>
                  </a:lnTo>
                  <a:lnTo>
                    <a:pt x="391" y="1024"/>
                  </a:lnTo>
                  <a:lnTo>
                    <a:pt x="412" y="1021"/>
                  </a:lnTo>
                  <a:lnTo>
                    <a:pt x="430" y="1013"/>
                  </a:lnTo>
                  <a:lnTo>
                    <a:pt x="445" y="1000"/>
                  </a:lnTo>
                  <a:lnTo>
                    <a:pt x="458" y="985"/>
                  </a:lnTo>
                  <a:lnTo>
                    <a:pt x="465" y="966"/>
                  </a:lnTo>
                  <a:lnTo>
                    <a:pt x="468" y="945"/>
                  </a:lnTo>
                  <a:lnTo>
                    <a:pt x="466" y="929"/>
                  </a:lnTo>
                  <a:lnTo>
                    <a:pt x="460" y="915"/>
                  </a:lnTo>
                  <a:lnTo>
                    <a:pt x="450" y="902"/>
                  </a:lnTo>
                  <a:lnTo>
                    <a:pt x="424" y="872"/>
                  </a:lnTo>
                  <a:lnTo>
                    <a:pt x="398" y="839"/>
                  </a:lnTo>
                  <a:lnTo>
                    <a:pt x="376" y="803"/>
                  </a:lnTo>
                  <a:lnTo>
                    <a:pt x="356" y="765"/>
                  </a:lnTo>
                  <a:lnTo>
                    <a:pt x="337" y="726"/>
                  </a:lnTo>
                  <a:lnTo>
                    <a:pt x="332" y="728"/>
                  </a:lnTo>
                  <a:lnTo>
                    <a:pt x="327" y="730"/>
                  </a:lnTo>
                  <a:lnTo>
                    <a:pt x="321" y="730"/>
                  </a:lnTo>
                  <a:lnTo>
                    <a:pt x="306" y="727"/>
                  </a:lnTo>
                  <a:lnTo>
                    <a:pt x="291" y="717"/>
                  </a:lnTo>
                  <a:lnTo>
                    <a:pt x="275" y="701"/>
                  </a:lnTo>
                  <a:lnTo>
                    <a:pt x="262" y="682"/>
                  </a:lnTo>
                  <a:lnTo>
                    <a:pt x="249" y="658"/>
                  </a:lnTo>
                  <a:lnTo>
                    <a:pt x="239" y="633"/>
                  </a:lnTo>
                  <a:lnTo>
                    <a:pt x="230" y="606"/>
                  </a:lnTo>
                  <a:lnTo>
                    <a:pt x="225" y="581"/>
                  </a:lnTo>
                  <a:lnTo>
                    <a:pt x="223" y="557"/>
                  </a:lnTo>
                  <a:lnTo>
                    <a:pt x="223" y="533"/>
                  </a:lnTo>
                  <a:lnTo>
                    <a:pt x="224" y="511"/>
                  </a:lnTo>
                  <a:lnTo>
                    <a:pt x="226" y="492"/>
                  </a:lnTo>
                  <a:lnTo>
                    <a:pt x="229" y="474"/>
                  </a:lnTo>
                  <a:lnTo>
                    <a:pt x="235" y="458"/>
                  </a:lnTo>
                  <a:lnTo>
                    <a:pt x="242" y="445"/>
                  </a:lnTo>
                  <a:lnTo>
                    <a:pt x="250" y="436"/>
                  </a:lnTo>
                  <a:lnTo>
                    <a:pt x="261" y="430"/>
                  </a:lnTo>
                  <a:lnTo>
                    <a:pt x="274" y="428"/>
                  </a:lnTo>
                  <a:lnTo>
                    <a:pt x="280" y="428"/>
                  </a:lnTo>
                  <a:lnTo>
                    <a:pt x="286" y="430"/>
                  </a:lnTo>
                  <a:lnTo>
                    <a:pt x="287" y="400"/>
                  </a:lnTo>
                  <a:lnTo>
                    <a:pt x="290" y="368"/>
                  </a:lnTo>
                  <a:lnTo>
                    <a:pt x="292" y="337"/>
                  </a:lnTo>
                  <a:lnTo>
                    <a:pt x="295" y="305"/>
                  </a:lnTo>
                  <a:lnTo>
                    <a:pt x="300" y="275"/>
                  </a:lnTo>
                  <a:lnTo>
                    <a:pt x="307" y="244"/>
                  </a:lnTo>
                  <a:lnTo>
                    <a:pt x="315" y="213"/>
                  </a:lnTo>
                  <a:lnTo>
                    <a:pt x="324" y="185"/>
                  </a:lnTo>
                  <a:lnTo>
                    <a:pt x="336" y="156"/>
                  </a:lnTo>
                  <a:lnTo>
                    <a:pt x="351" y="131"/>
                  </a:lnTo>
                  <a:lnTo>
                    <a:pt x="368" y="105"/>
                  </a:lnTo>
                  <a:lnTo>
                    <a:pt x="387" y="83"/>
                  </a:lnTo>
                  <a:lnTo>
                    <a:pt x="411" y="62"/>
                  </a:lnTo>
                  <a:lnTo>
                    <a:pt x="436" y="44"/>
                  </a:lnTo>
                  <a:lnTo>
                    <a:pt x="465" y="29"/>
                  </a:lnTo>
                  <a:lnTo>
                    <a:pt x="497" y="16"/>
                  </a:lnTo>
                  <a:lnTo>
                    <a:pt x="534" y="8"/>
                  </a:lnTo>
                  <a:lnTo>
                    <a:pt x="574" y="1"/>
                  </a:lnTo>
                  <a:lnTo>
                    <a:pt x="6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16"/>
            <p:cNvSpPr>
              <a:spLocks noEditPoints="1"/>
            </p:cNvSpPr>
            <p:nvPr/>
          </p:nvSpPr>
          <p:spPr bwMode="auto">
            <a:xfrm>
              <a:off x="7016" y="3486"/>
              <a:ext cx="70" cy="70"/>
            </a:xfrm>
            <a:custGeom>
              <a:avLst/>
              <a:gdLst>
                <a:gd name="T0" fmla="*/ 534 w 1113"/>
                <a:gd name="T1" fmla="*/ 479 h 1191"/>
                <a:gd name="T2" fmla="*/ 465 w 1113"/>
                <a:gd name="T3" fmla="*/ 585 h 1191"/>
                <a:gd name="T4" fmla="*/ 461 w 1113"/>
                <a:gd name="T5" fmla="*/ 697 h 1191"/>
                <a:gd name="T6" fmla="*/ 508 w 1113"/>
                <a:gd name="T7" fmla="*/ 730 h 1191"/>
                <a:gd name="T8" fmla="*/ 572 w 1113"/>
                <a:gd name="T9" fmla="*/ 688 h 1191"/>
                <a:gd name="T10" fmla="*/ 616 w 1113"/>
                <a:gd name="T11" fmla="*/ 581 h 1191"/>
                <a:gd name="T12" fmla="*/ 613 w 1113"/>
                <a:gd name="T13" fmla="*/ 0 h 1191"/>
                <a:gd name="T14" fmla="*/ 826 w 1113"/>
                <a:gd name="T15" fmla="*/ 42 h 1191"/>
                <a:gd name="T16" fmla="*/ 990 w 1113"/>
                <a:gd name="T17" fmla="*/ 159 h 1191"/>
                <a:gd name="T18" fmla="*/ 1089 w 1113"/>
                <a:gd name="T19" fmla="*/ 336 h 1191"/>
                <a:gd name="T20" fmla="*/ 1111 w 1113"/>
                <a:gd name="T21" fmla="*/ 554 h 1191"/>
                <a:gd name="T22" fmla="*/ 1058 w 1113"/>
                <a:gd name="T23" fmla="*/ 743 h 1191"/>
                <a:gd name="T24" fmla="*/ 946 w 1113"/>
                <a:gd name="T25" fmla="*/ 870 h 1191"/>
                <a:gd name="T26" fmla="*/ 788 w 1113"/>
                <a:gd name="T27" fmla="*/ 915 h 1191"/>
                <a:gd name="T28" fmla="*/ 686 w 1113"/>
                <a:gd name="T29" fmla="*/ 883 h 1191"/>
                <a:gd name="T30" fmla="*/ 614 w 1113"/>
                <a:gd name="T31" fmla="*/ 849 h 1191"/>
                <a:gd name="T32" fmla="*/ 484 w 1113"/>
                <a:gd name="T33" fmla="*/ 912 h 1191"/>
                <a:gd name="T34" fmla="*/ 350 w 1113"/>
                <a:gd name="T35" fmla="*/ 891 h 1191"/>
                <a:gd name="T36" fmla="*/ 266 w 1113"/>
                <a:gd name="T37" fmla="*/ 790 h 1191"/>
                <a:gd name="T38" fmla="*/ 247 w 1113"/>
                <a:gd name="T39" fmla="*/ 639 h 1191"/>
                <a:gd name="T40" fmla="*/ 285 w 1113"/>
                <a:gd name="T41" fmla="*/ 493 h 1191"/>
                <a:gd name="T42" fmla="*/ 372 w 1113"/>
                <a:gd name="T43" fmla="*/ 370 h 1191"/>
                <a:gd name="T44" fmla="*/ 508 w 1113"/>
                <a:gd name="T45" fmla="*/ 289 h 1191"/>
                <a:gd name="T46" fmla="*/ 676 w 1113"/>
                <a:gd name="T47" fmla="*/ 269 h 1191"/>
                <a:gd name="T48" fmla="*/ 813 w 1113"/>
                <a:gd name="T49" fmla="*/ 300 h 1191"/>
                <a:gd name="T50" fmla="*/ 801 w 1113"/>
                <a:gd name="T51" fmla="*/ 667 h 1191"/>
                <a:gd name="T52" fmla="*/ 800 w 1113"/>
                <a:gd name="T53" fmla="*/ 731 h 1191"/>
                <a:gd name="T54" fmla="*/ 807 w 1113"/>
                <a:gd name="T55" fmla="*/ 749 h 1191"/>
                <a:gd name="T56" fmla="*/ 815 w 1113"/>
                <a:gd name="T57" fmla="*/ 753 h 1191"/>
                <a:gd name="T58" fmla="*/ 861 w 1113"/>
                <a:gd name="T59" fmla="*/ 738 h 1191"/>
                <a:gd name="T60" fmla="*/ 914 w 1113"/>
                <a:gd name="T61" fmla="*/ 670 h 1191"/>
                <a:gd name="T62" fmla="*/ 944 w 1113"/>
                <a:gd name="T63" fmla="*/ 544 h 1191"/>
                <a:gd name="T64" fmla="*/ 924 w 1113"/>
                <a:gd name="T65" fmla="*/ 368 h 1191"/>
                <a:gd name="T66" fmla="*/ 836 w 1113"/>
                <a:gd name="T67" fmla="*/ 235 h 1191"/>
                <a:gd name="T68" fmla="*/ 688 w 1113"/>
                <a:gd name="T69" fmla="*/ 162 h 1191"/>
                <a:gd name="T70" fmla="*/ 521 w 1113"/>
                <a:gd name="T71" fmla="*/ 160 h 1191"/>
                <a:gd name="T72" fmla="*/ 381 w 1113"/>
                <a:gd name="T73" fmla="*/ 214 h 1191"/>
                <a:gd name="T74" fmla="*/ 264 w 1113"/>
                <a:gd name="T75" fmla="*/ 322 h 1191"/>
                <a:gd name="T76" fmla="*/ 189 w 1113"/>
                <a:gd name="T77" fmla="*/ 481 h 1191"/>
                <a:gd name="T78" fmla="*/ 173 w 1113"/>
                <a:gd name="T79" fmla="*/ 686 h 1191"/>
                <a:gd name="T80" fmla="*/ 223 w 1113"/>
                <a:gd name="T81" fmla="*/ 861 h 1191"/>
                <a:gd name="T82" fmla="*/ 335 w 1113"/>
                <a:gd name="T83" fmla="*/ 980 h 1191"/>
                <a:gd name="T84" fmla="*/ 499 w 1113"/>
                <a:gd name="T85" fmla="*/ 1034 h 1191"/>
                <a:gd name="T86" fmla="*/ 664 w 1113"/>
                <a:gd name="T87" fmla="*/ 1023 h 1191"/>
                <a:gd name="T88" fmla="*/ 774 w 1113"/>
                <a:gd name="T89" fmla="*/ 984 h 1191"/>
                <a:gd name="T90" fmla="*/ 796 w 1113"/>
                <a:gd name="T91" fmla="*/ 995 h 1191"/>
                <a:gd name="T92" fmla="*/ 829 w 1113"/>
                <a:gd name="T93" fmla="*/ 1107 h 1191"/>
                <a:gd name="T94" fmla="*/ 774 w 1113"/>
                <a:gd name="T95" fmla="*/ 1147 h 1191"/>
                <a:gd name="T96" fmla="*/ 611 w 1113"/>
                <a:gd name="T97" fmla="*/ 1186 h 1191"/>
                <a:gd name="T98" fmla="*/ 431 w 1113"/>
                <a:gd name="T99" fmla="*/ 1184 h 1191"/>
                <a:gd name="T100" fmla="*/ 268 w 1113"/>
                <a:gd name="T101" fmla="*/ 1129 h 1191"/>
                <a:gd name="T102" fmla="*/ 130 w 1113"/>
                <a:gd name="T103" fmla="*/ 1021 h 1191"/>
                <a:gd name="T104" fmla="*/ 35 w 1113"/>
                <a:gd name="T105" fmla="*/ 861 h 1191"/>
                <a:gd name="T106" fmla="*/ 0 w 1113"/>
                <a:gd name="T107" fmla="*/ 649 h 1191"/>
                <a:gd name="T108" fmla="*/ 41 w 1113"/>
                <a:gd name="T109" fmla="*/ 406 h 1191"/>
                <a:gd name="T110" fmla="*/ 157 w 1113"/>
                <a:gd name="T111" fmla="*/ 206 h 1191"/>
                <a:gd name="T112" fmla="*/ 332 w 1113"/>
                <a:gd name="T113" fmla="*/ 68 h 1191"/>
                <a:gd name="T114" fmla="*/ 553 w 1113"/>
                <a:gd name="T115" fmla="*/ 2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3" h="1191">
                  <a:moveTo>
                    <a:pt x="615" y="451"/>
                  </a:moveTo>
                  <a:lnTo>
                    <a:pt x="586" y="454"/>
                  </a:lnTo>
                  <a:lnTo>
                    <a:pt x="559" y="464"/>
                  </a:lnTo>
                  <a:lnTo>
                    <a:pt x="534" y="479"/>
                  </a:lnTo>
                  <a:lnTo>
                    <a:pt x="512" y="499"/>
                  </a:lnTo>
                  <a:lnTo>
                    <a:pt x="493" y="523"/>
                  </a:lnTo>
                  <a:lnTo>
                    <a:pt x="477" y="552"/>
                  </a:lnTo>
                  <a:lnTo>
                    <a:pt x="465" y="585"/>
                  </a:lnTo>
                  <a:lnTo>
                    <a:pt x="458" y="618"/>
                  </a:lnTo>
                  <a:lnTo>
                    <a:pt x="455" y="656"/>
                  </a:lnTo>
                  <a:lnTo>
                    <a:pt x="457" y="678"/>
                  </a:lnTo>
                  <a:lnTo>
                    <a:pt x="461" y="697"/>
                  </a:lnTo>
                  <a:lnTo>
                    <a:pt x="468" y="712"/>
                  </a:lnTo>
                  <a:lnTo>
                    <a:pt x="478" y="721"/>
                  </a:lnTo>
                  <a:lnTo>
                    <a:pt x="492" y="728"/>
                  </a:lnTo>
                  <a:lnTo>
                    <a:pt x="508" y="730"/>
                  </a:lnTo>
                  <a:lnTo>
                    <a:pt x="523" y="728"/>
                  </a:lnTo>
                  <a:lnTo>
                    <a:pt x="539" y="719"/>
                  </a:lnTo>
                  <a:lnTo>
                    <a:pt x="556" y="706"/>
                  </a:lnTo>
                  <a:lnTo>
                    <a:pt x="572" y="688"/>
                  </a:lnTo>
                  <a:lnTo>
                    <a:pt x="586" y="667"/>
                  </a:lnTo>
                  <a:lnTo>
                    <a:pt x="600" y="642"/>
                  </a:lnTo>
                  <a:lnTo>
                    <a:pt x="609" y="613"/>
                  </a:lnTo>
                  <a:lnTo>
                    <a:pt x="616" y="581"/>
                  </a:lnTo>
                  <a:lnTo>
                    <a:pt x="634" y="452"/>
                  </a:lnTo>
                  <a:lnTo>
                    <a:pt x="625" y="451"/>
                  </a:lnTo>
                  <a:lnTo>
                    <a:pt x="615" y="451"/>
                  </a:lnTo>
                  <a:close/>
                  <a:moveTo>
                    <a:pt x="613" y="0"/>
                  </a:moveTo>
                  <a:lnTo>
                    <a:pt x="670" y="2"/>
                  </a:lnTo>
                  <a:lnTo>
                    <a:pt x="725" y="10"/>
                  </a:lnTo>
                  <a:lnTo>
                    <a:pt x="777" y="24"/>
                  </a:lnTo>
                  <a:lnTo>
                    <a:pt x="826" y="42"/>
                  </a:lnTo>
                  <a:lnTo>
                    <a:pt x="871" y="64"/>
                  </a:lnTo>
                  <a:lnTo>
                    <a:pt x="914" y="92"/>
                  </a:lnTo>
                  <a:lnTo>
                    <a:pt x="954" y="124"/>
                  </a:lnTo>
                  <a:lnTo>
                    <a:pt x="990" y="159"/>
                  </a:lnTo>
                  <a:lnTo>
                    <a:pt x="1021" y="198"/>
                  </a:lnTo>
                  <a:lnTo>
                    <a:pt x="1048" y="241"/>
                  </a:lnTo>
                  <a:lnTo>
                    <a:pt x="1071" y="287"/>
                  </a:lnTo>
                  <a:lnTo>
                    <a:pt x="1089" y="336"/>
                  </a:lnTo>
                  <a:lnTo>
                    <a:pt x="1102" y="388"/>
                  </a:lnTo>
                  <a:lnTo>
                    <a:pt x="1110" y="443"/>
                  </a:lnTo>
                  <a:lnTo>
                    <a:pt x="1113" y="499"/>
                  </a:lnTo>
                  <a:lnTo>
                    <a:pt x="1111" y="554"/>
                  </a:lnTo>
                  <a:lnTo>
                    <a:pt x="1104" y="607"/>
                  </a:lnTo>
                  <a:lnTo>
                    <a:pt x="1092" y="656"/>
                  </a:lnTo>
                  <a:lnTo>
                    <a:pt x="1077" y="701"/>
                  </a:lnTo>
                  <a:lnTo>
                    <a:pt x="1058" y="743"/>
                  </a:lnTo>
                  <a:lnTo>
                    <a:pt x="1034" y="782"/>
                  </a:lnTo>
                  <a:lnTo>
                    <a:pt x="1009" y="816"/>
                  </a:lnTo>
                  <a:lnTo>
                    <a:pt x="978" y="844"/>
                  </a:lnTo>
                  <a:lnTo>
                    <a:pt x="946" y="870"/>
                  </a:lnTo>
                  <a:lnTo>
                    <a:pt x="910" y="889"/>
                  </a:lnTo>
                  <a:lnTo>
                    <a:pt x="872" y="903"/>
                  </a:lnTo>
                  <a:lnTo>
                    <a:pt x="832" y="912"/>
                  </a:lnTo>
                  <a:lnTo>
                    <a:pt x="788" y="915"/>
                  </a:lnTo>
                  <a:lnTo>
                    <a:pt x="758" y="913"/>
                  </a:lnTo>
                  <a:lnTo>
                    <a:pt x="732" y="907"/>
                  </a:lnTo>
                  <a:lnTo>
                    <a:pt x="707" y="897"/>
                  </a:lnTo>
                  <a:lnTo>
                    <a:pt x="686" y="883"/>
                  </a:lnTo>
                  <a:lnTo>
                    <a:pt x="668" y="866"/>
                  </a:lnTo>
                  <a:lnTo>
                    <a:pt x="652" y="845"/>
                  </a:lnTo>
                  <a:lnTo>
                    <a:pt x="640" y="822"/>
                  </a:lnTo>
                  <a:lnTo>
                    <a:pt x="614" y="849"/>
                  </a:lnTo>
                  <a:lnTo>
                    <a:pt x="585" y="873"/>
                  </a:lnTo>
                  <a:lnTo>
                    <a:pt x="554" y="891"/>
                  </a:lnTo>
                  <a:lnTo>
                    <a:pt x="520" y="905"/>
                  </a:lnTo>
                  <a:lnTo>
                    <a:pt x="484" y="912"/>
                  </a:lnTo>
                  <a:lnTo>
                    <a:pt x="447" y="915"/>
                  </a:lnTo>
                  <a:lnTo>
                    <a:pt x="412" y="912"/>
                  </a:lnTo>
                  <a:lnTo>
                    <a:pt x="380" y="903"/>
                  </a:lnTo>
                  <a:lnTo>
                    <a:pt x="350" y="891"/>
                  </a:lnTo>
                  <a:lnTo>
                    <a:pt x="324" y="872"/>
                  </a:lnTo>
                  <a:lnTo>
                    <a:pt x="301" y="849"/>
                  </a:lnTo>
                  <a:lnTo>
                    <a:pt x="282" y="822"/>
                  </a:lnTo>
                  <a:lnTo>
                    <a:pt x="266" y="790"/>
                  </a:lnTo>
                  <a:lnTo>
                    <a:pt x="254" y="755"/>
                  </a:lnTo>
                  <a:lnTo>
                    <a:pt x="247" y="717"/>
                  </a:lnTo>
                  <a:lnTo>
                    <a:pt x="245" y="676"/>
                  </a:lnTo>
                  <a:lnTo>
                    <a:pt x="247" y="639"/>
                  </a:lnTo>
                  <a:lnTo>
                    <a:pt x="251" y="602"/>
                  </a:lnTo>
                  <a:lnTo>
                    <a:pt x="259" y="564"/>
                  </a:lnTo>
                  <a:lnTo>
                    <a:pt x="271" y="528"/>
                  </a:lnTo>
                  <a:lnTo>
                    <a:pt x="285" y="493"/>
                  </a:lnTo>
                  <a:lnTo>
                    <a:pt x="302" y="460"/>
                  </a:lnTo>
                  <a:lnTo>
                    <a:pt x="323" y="428"/>
                  </a:lnTo>
                  <a:lnTo>
                    <a:pt x="346" y="398"/>
                  </a:lnTo>
                  <a:lnTo>
                    <a:pt x="372" y="370"/>
                  </a:lnTo>
                  <a:lnTo>
                    <a:pt x="402" y="345"/>
                  </a:lnTo>
                  <a:lnTo>
                    <a:pt x="435" y="323"/>
                  </a:lnTo>
                  <a:lnTo>
                    <a:pt x="469" y="304"/>
                  </a:lnTo>
                  <a:lnTo>
                    <a:pt x="508" y="289"/>
                  </a:lnTo>
                  <a:lnTo>
                    <a:pt x="549" y="277"/>
                  </a:lnTo>
                  <a:lnTo>
                    <a:pt x="592" y="270"/>
                  </a:lnTo>
                  <a:lnTo>
                    <a:pt x="639" y="268"/>
                  </a:lnTo>
                  <a:lnTo>
                    <a:pt x="676" y="269"/>
                  </a:lnTo>
                  <a:lnTo>
                    <a:pt x="713" y="273"/>
                  </a:lnTo>
                  <a:lnTo>
                    <a:pt x="749" y="281"/>
                  </a:lnTo>
                  <a:lnTo>
                    <a:pt x="784" y="289"/>
                  </a:lnTo>
                  <a:lnTo>
                    <a:pt x="813" y="300"/>
                  </a:lnTo>
                  <a:lnTo>
                    <a:pt x="839" y="312"/>
                  </a:lnTo>
                  <a:lnTo>
                    <a:pt x="854" y="321"/>
                  </a:lnTo>
                  <a:lnTo>
                    <a:pt x="804" y="642"/>
                  </a:lnTo>
                  <a:lnTo>
                    <a:pt x="801" y="667"/>
                  </a:lnTo>
                  <a:lnTo>
                    <a:pt x="799" y="689"/>
                  </a:lnTo>
                  <a:lnTo>
                    <a:pt x="798" y="706"/>
                  </a:lnTo>
                  <a:lnTo>
                    <a:pt x="799" y="720"/>
                  </a:lnTo>
                  <a:lnTo>
                    <a:pt x="800" y="731"/>
                  </a:lnTo>
                  <a:lnTo>
                    <a:pt x="802" y="739"/>
                  </a:lnTo>
                  <a:lnTo>
                    <a:pt x="804" y="745"/>
                  </a:lnTo>
                  <a:lnTo>
                    <a:pt x="806" y="748"/>
                  </a:lnTo>
                  <a:lnTo>
                    <a:pt x="807" y="749"/>
                  </a:lnTo>
                  <a:lnTo>
                    <a:pt x="808" y="750"/>
                  </a:lnTo>
                  <a:lnTo>
                    <a:pt x="810" y="751"/>
                  </a:lnTo>
                  <a:lnTo>
                    <a:pt x="812" y="752"/>
                  </a:lnTo>
                  <a:lnTo>
                    <a:pt x="815" y="753"/>
                  </a:lnTo>
                  <a:lnTo>
                    <a:pt x="819" y="753"/>
                  </a:lnTo>
                  <a:lnTo>
                    <a:pt x="833" y="752"/>
                  </a:lnTo>
                  <a:lnTo>
                    <a:pt x="847" y="747"/>
                  </a:lnTo>
                  <a:lnTo>
                    <a:pt x="861" y="738"/>
                  </a:lnTo>
                  <a:lnTo>
                    <a:pt x="875" y="727"/>
                  </a:lnTo>
                  <a:lnTo>
                    <a:pt x="890" y="712"/>
                  </a:lnTo>
                  <a:lnTo>
                    <a:pt x="902" y="693"/>
                  </a:lnTo>
                  <a:lnTo>
                    <a:pt x="914" y="670"/>
                  </a:lnTo>
                  <a:lnTo>
                    <a:pt x="924" y="645"/>
                  </a:lnTo>
                  <a:lnTo>
                    <a:pt x="934" y="615"/>
                  </a:lnTo>
                  <a:lnTo>
                    <a:pt x="940" y="582"/>
                  </a:lnTo>
                  <a:lnTo>
                    <a:pt x="944" y="544"/>
                  </a:lnTo>
                  <a:lnTo>
                    <a:pt x="946" y="504"/>
                  </a:lnTo>
                  <a:lnTo>
                    <a:pt x="943" y="456"/>
                  </a:lnTo>
                  <a:lnTo>
                    <a:pt x="936" y="411"/>
                  </a:lnTo>
                  <a:lnTo>
                    <a:pt x="924" y="368"/>
                  </a:lnTo>
                  <a:lnTo>
                    <a:pt x="908" y="330"/>
                  </a:lnTo>
                  <a:lnTo>
                    <a:pt x="888" y="294"/>
                  </a:lnTo>
                  <a:lnTo>
                    <a:pt x="863" y="263"/>
                  </a:lnTo>
                  <a:lnTo>
                    <a:pt x="836" y="235"/>
                  </a:lnTo>
                  <a:lnTo>
                    <a:pt x="804" y="211"/>
                  </a:lnTo>
                  <a:lnTo>
                    <a:pt x="769" y="190"/>
                  </a:lnTo>
                  <a:lnTo>
                    <a:pt x="730" y="174"/>
                  </a:lnTo>
                  <a:lnTo>
                    <a:pt x="688" y="162"/>
                  </a:lnTo>
                  <a:lnTo>
                    <a:pt x="643" y="155"/>
                  </a:lnTo>
                  <a:lnTo>
                    <a:pt x="595" y="152"/>
                  </a:lnTo>
                  <a:lnTo>
                    <a:pt x="558" y="154"/>
                  </a:lnTo>
                  <a:lnTo>
                    <a:pt x="521" y="160"/>
                  </a:lnTo>
                  <a:lnTo>
                    <a:pt x="484" y="168"/>
                  </a:lnTo>
                  <a:lnTo>
                    <a:pt x="449" y="180"/>
                  </a:lnTo>
                  <a:lnTo>
                    <a:pt x="413" y="196"/>
                  </a:lnTo>
                  <a:lnTo>
                    <a:pt x="381" y="214"/>
                  </a:lnTo>
                  <a:lnTo>
                    <a:pt x="348" y="236"/>
                  </a:lnTo>
                  <a:lnTo>
                    <a:pt x="318" y="261"/>
                  </a:lnTo>
                  <a:lnTo>
                    <a:pt x="290" y="290"/>
                  </a:lnTo>
                  <a:lnTo>
                    <a:pt x="264" y="322"/>
                  </a:lnTo>
                  <a:lnTo>
                    <a:pt x="241" y="357"/>
                  </a:lnTo>
                  <a:lnTo>
                    <a:pt x="221" y="395"/>
                  </a:lnTo>
                  <a:lnTo>
                    <a:pt x="203" y="436"/>
                  </a:lnTo>
                  <a:lnTo>
                    <a:pt x="189" y="481"/>
                  </a:lnTo>
                  <a:lnTo>
                    <a:pt x="179" y="529"/>
                  </a:lnTo>
                  <a:lnTo>
                    <a:pt x="173" y="580"/>
                  </a:lnTo>
                  <a:lnTo>
                    <a:pt x="171" y="634"/>
                  </a:lnTo>
                  <a:lnTo>
                    <a:pt x="173" y="686"/>
                  </a:lnTo>
                  <a:lnTo>
                    <a:pt x="179" y="735"/>
                  </a:lnTo>
                  <a:lnTo>
                    <a:pt x="190" y="780"/>
                  </a:lnTo>
                  <a:lnTo>
                    <a:pt x="204" y="822"/>
                  </a:lnTo>
                  <a:lnTo>
                    <a:pt x="223" y="861"/>
                  </a:lnTo>
                  <a:lnTo>
                    <a:pt x="245" y="896"/>
                  </a:lnTo>
                  <a:lnTo>
                    <a:pt x="272" y="928"/>
                  </a:lnTo>
                  <a:lnTo>
                    <a:pt x="301" y="955"/>
                  </a:lnTo>
                  <a:lnTo>
                    <a:pt x="335" y="980"/>
                  </a:lnTo>
                  <a:lnTo>
                    <a:pt x="370" y="1000"/>
                  </a:lnTo>
                  <a:lnTo>
                    <a:pt x="410" y="1015"/>
                  </a:lnTo>
                  <a:lnTo>
                    <a:pt x="453" y="1026"/>
                  </a:lnTo>
                  <a:lnTo>
                    <a:pt x="499" y="1034"/>
                  </a:lnTo>
                  <a:lnTo>
                    <a:pt x="548" y="1036"/>
                  </a:lnTo>
                  <a:lnTo>
                    <a:pt x="586" y="1035"/>
                  </a:lnTo>
                  <a:lnTo>
                    <a:pt x="625" y="1030"/>
                  </a:lnTo>
                  <a:lnTo>
                    <a:pt x="664" y="1023"/>
                  </a:lnTo>
                  <a:lnTo>
                    <a:pt x="699" y="1013"/>
                  </a:lnTo>
                  <a:lnTo>
                    <a:pt x="733" y="1001"/>
                  </a:lnTo>
                  <a:lnTo>
                    <a:pt x="762" y="986"/>
                  </a:lnTo>
                  <a:lnTo>
                    <a:pt x="774" y="984"/>
                  </a:lnTo>
                  <a:lnTo>
                    <a:pt x="785" y="986"/>
                  </a:lnTo>
                  <a:lnTo>
                    <a:pt x="789" y="988"/>
                  </a:lnTo>
                  <a:lnTo>
                    <a:pt x="793" y="991"/>
                  </a:lnTo>
                  <a:lnTo>
                    <a:pt x="796" y="995"/>
                  </a:lnTo>
                  <a:lnTo>
                    <a:pt x="798" y="998"/>
                  </a:lnTo>
                  <a:lnTo>
                    <a:pt x="799" y="1003"/>
                  </a:lnTo>
                  <a:lnTo>
                    <a:pt x="828" y="1097"/>
                  </a:lnTo>
                  <a:lnTo>
                    <a:pt x="829" y="1107"/>
                  </a:lnTo>
                  <a:lnTo>
                    <a:pt x="827" y="1116"/>
                  </a:lnTo>
                  <a:lnTo>
                    <a:pt x="822" y="1124"/>
                  </a:lnTo>
                  <a:lnTo>
                    <a:pt x="813" y="1130"/>
                  </a:lnTo>
                  <a:lnTo>
                    <a:pt x="774" y="1147"/>
                  </a:lnTo>
                  <a:lnTo>
                    <a:pt x="735" y="1161"/>
                  </a:lnTo>
                  <a:lnTo>
                    <a:pt x="695" y="1173"/>
                  </a:lnTo>
                  <a:lnTo>
                    <a:pt x="654" y="1181"/>
                  </a:lnTo>
                  <a:lnTo>
                    <a:pt x="611" y="1186"/>
                  </a:lnTo>
                  <a:lnTo>
                    <a:pt x="565" y="1190"/>
                  </a:lnTo>
                  <a:lnTo>
                    <a:pt x="515" y="1191"/>
                  </a:lnTo>
                  <a:lnTo>
                    <a:pt x="472" y="1190"/>
                  </a:lnTo>
                  <a:lnTo>
                    <a:pt x="431" y="1184"/>
                  </a:lnTo>
                  <a:lnTo>
                    <a:pt x="388" y="1176"/>
                  </a:lnTo>
                  <a:lnTo>
                    <a:pt x="347" y="1163"/>
                  </a:lnTo>
                  <a:lnTo>
                    <a:pt x="306" y="1148"/>
                  </a:lnTo>
                  <a:lnTo>
                    <a:pt x="268" y="1129"/>
                  </a:lnTo>
                  <a:lnTo>
                    <a:pt x="230" y="1107"/>
                  </a:lnTo>
                  <a:lnTo>
                    <a:pt x="194" y="1081"/>
                  </a:lnTo>
                  <a:lnTo>
                    <a:pt x="162" y="1053"/>
                  </a:lnTo>
                  <a:lnTo>
                    <a:pt x="130" y="1021"/>
                  </a:lnTo>
                  <a:lnTo>
                    <a:pt x="102" y="986"/>
                  </a:lnTo>
                  <a:lnTo>
                    <a:pt x="76" y="948"/>
                  </a:lnTo>
                  <a:lnTo>
                    <a:pt x="54" y="906"/>
                  </a:lnTo>
                  <a:lnTo>
                    <a:pt x="35" y="861"/>
                  </a:lnTo>
                  <a:lnTo>
                    <a:pt x="20" y="812"/>
                  </a:lnTo>
                  <a:lnTo>
                    <a:pt x="8" y="762"/>
                  </a:lnTo>
                  <a:lnTo>
                    <a:pt x="2" y="706"/>
                  </a:lnTo>
                  <a:lnTo>
                    <a:pt x="0" y="649"/>
                  </a:lnTo>
                  <a:lnTo>
                    <a:pt x="2" y="585"/>
                  </a:lnTo>
                  <a:lnTo>
                    <a:pt x="10" y="523"/>
                  </a:lnTo>
                  <a:lnTo>
                    <a:pt x="23" y="463"/>
                  </a:lnTo>
                  <a:lnTo>
                    <a:pt x="41" y="406"/>
                  </a:lnTo>
                  <a:lnTo>
                    <a:pt x="63" y="350"/>
                  </a:lnTo>
                  <a:lnTo>
                    <a:pt x="90" y="300"/>
                  </a:lnTo>
                  <a:lnTo>
                    <a:pt x="121" y="251"/>
                  </a:lnTo>
                  <a:lnTo>
                    <a:pt x="157" y="206"/>
                  </a:lnTo>
                  <a:lnTo>
                    <a:pt x="195" y="165"/>
                  </a:lnTo>
                  <a:lnTo>
                    <a:pt x="237" y="128"/>
                  </a:lnTo>
                  <a:lnTo>
                    <a:pt x="283" y="95"/>
                  </a:lnTo>
                  <a:lnTo>
                    <a:pt x="332" y="68"/>
                  </a:lnTo>
                  <a:lnTo>
                    <a:pt x="383" y="43"/>
                  </a:lnTo>
                  <a:lnTo>
                    <a:pt x="437" y="24"/>
                  </a:lnTo>
                  <a:lnTo>
                    <a:pt x="494" y="10"/>
                  </a:lnTo>
                  <a:lnTo>
                    <a:pt x="553" y="2"/>
                  </a:lnTo>
                  <a:lnTo>
                    <a:pt x="6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17"/>
            <p:cNvSpPr>
              <a:spLocks noEditPoints="1"/>
            </p:cNvSpPr>
            <p:nvPr/>
          </p:nvSpPr>
          <p:spPr bwMode="auto">
            <a:xfrm>
              <a:off x="6912" y="3443"/>
              <a:ext cx="206" cy="163"/>
            </a:xfrm>
            <a:custGeom>
              <a:avLst/>
              <a:gdLst>
                <a:gd name="T0" fmla="*/ 339 w 3303"/>
                <a:gd name="T1" fmla="*/ 246 h 2777"/>
                <a:gd name="T2" fmla="*/ 237 w 3303"/>
                <a:gd name="T3" fmla="*/ 351 h 2777"/>
                <a:gd name="T4" fmla="*/ 211 w 3303"/>
                <a:gd name="T5" fmla="*/ 2312 h 2777"/>
                <a:gd name="T6" fmla="*/ 253 w 3303"/>
                <a:gd name="T7" fmla="*/ 2451 h 2777"/>
                <a:gd name="T8" fmla="*/ 359 w 3303"/>
                <a:gd name="T9" fmla="*/ 2539 h 2777"/>
                <a:gd name="T10" fmla="*/ 485 w 3303"/>
                <a:gd name="T11" fmla="*/ 2447 h 2777"/>
                <a:gd name="T12" fmla="*/ 649 w 3303"/>
                <a:gd name="T13" fmla="*/ 2365 h 2777"/>
                <a:gd name="T14" fmla="*/ 839 w 3303"/>
                <a:gd name="T15" fmla="*/ 2366 h 2777"/>
                <a:gd name="T16" fmla="*/ 1004 w 3303"/>
                <a:gd name="T17" fmla="*/ 2451 h 2777"/>
                <a:gd name="T18" fmla="*/ 1364 w 3303"/>
                <a:gd name="T19" fmla="*/ 2558 h 2777"/>
                <a:gd name="T20" fmla="*/ 1493 w 3303"/>
                <a:gd name="T21" fmla="*/ 2423 h 2777"/>
                <a:gd name="T22" fmla="*/ 1669 w 3303"/>
                <a:gd name="T23" fmla="*/ 2357 h 2777"/>
                <a:gd name="T24" fmla="*/ 1858 w 3303"/>
                <a:gd name="T25" fmla="*/ 2380 h 2777"/>
                <a:gd name="T26" fmla="*/ 2013 w 3303"/>
                <a:gd name="T27" fmla="*/ 2483 h 2777"/>
                <a:gd name="T28" fmla="*/ 2335 w 3303"/>
                <a:gd name="T29" fmla="*/ 2519 h 2777"/>
                <a:gd name="T30" fmla="*/ 2476 w 3303"/>
                <a:gd name="T31" fmla="*/ 2399 h 2777"/>
                <a:gd name="T32" fmla="*/ 2661 w 3303"/>
                <a:gd name="T33" fmla="*/ 2355 h 2777"/>
                <a:gd name="T34" fmla="*/ 2843 w 3303"/>
                <a:gd name="T35" fmla="*/ 2399 h 2777"/>
                <a:gd name="T36" fmla="*/ 2984 w 3303"/>
                <a:gd name="T37" fmla="*/ 2517 h 2777"/>
                <a:gd name="T38" fmla="*/ 3069 w 3303"/>
                <a:gd name="T39" fmla="*/ 2415 h 2777"/>
                <a:gd name="T40" fmla="*/ 3091 w 3303"/>
                <a:gd name="T41" fmla="*/ 465 h 2777"/>
                <a:gd name="T42" fmla="*/ 3045 w 3303"/>
                <a:gd name="T43" fmla="*/ 320 h 2777"/>
                <a:gd name="T44" fmla="*/ 2929 w 3303"/>
                <a:gd name="T45" fmla="*/ 232 h 2777"/>
                <a:gd name="T46" fmla="*/ 447 w 3303"/>
                <a:gd name="T47" fmla="*/ 0 h 2777"/>
                <a:gd name="T48" fmla="*/ 3006 w 3303"/>
                <a:gd name="T49" fmla="*/ 26 h 2777"/>
                <a:gd name="T50" fmla="*/ 3171 w 3303"/>
                <a:gd name="T51" fmla="*/ 135 h 2777"/>
                <a:gd name="T52" fmla="*/ 3277 w 3303"/>
                <a:gd name="T53" fmla="*/ 308 h 2777"/>
                <a:gd name="T54" fmla="*/ 3303 w 3303"/>
                <a:gd name="T55" fmla="*/ 2312 h 2777"/>
                <a:gd name="T56" fmla="*/ 3261 w 3303"/>
                <a:gd name="T57" fmla="*/ 2507 h 2777"/>
                <a:gd name="T58" fmla="*/ 3149 w 3303"/>
                <a:gd name="T59" fmla="*/ 2661 h 2777"/>
                <a:gd name="T60" fmla="*/ 2998 w 3303"/>
                <a:gd name="T61" fmla="*/ 2752 h 2777"/>
                <a:gd name="T62" fmla="*/ 2867 w 3303"/>
                <a:gd name="T63" fmla="*/ 2738 h 2777"/>
                <a:gd name="T64" fmla="*/ 2793 w 3303"/>
                <a:gd name="T65" fmla="*/ 2617 h 2777"/>
                <a:gd name="T66" fmla="*/ 2661 w 3303"/>
                <a:gd name="T67" fmla="*/ 2570 h 2777"/>
                <a:gd name="T68" fmla="*/ 2528 w 3303"/>
                <a:gd name="T69" fmla="*/ 2619 h 2777"/>
                <a:gd name="T70" fmla="*/ 2454 w 3303"/>
                <a:gd name="T71" fmla="*/ 2740 h 2777"/>
                <a:gd name="T72" fmla="*/ 1915 w 3303"/>
                <a:gd name="T73" fmla="*/ 2712 h 2777"/>
                <a:gd name="T74" fmla="*/ 1839 w 3303"/>
                <a:gd name="T75" fmla="*/ 2610 h 2777"/>
                <a:gd name="T76" fmla="*/ 1718 w 3303"/>
                <a:gd name="T77" fmla="*/ 2570 h 2777"/>
                <a:gd name="T78" fmla="*/ 1597 w 3303"/>
                <a:gd name="T79" fmla="*/ 2610 h 2777"/>
                <a:gd name="T80" fmla="*/ 1520 w 3303"/>
                <a:gd name="T81" fmla="*/ 2712 h 2777"/>
                <a:gd name="T82" fmla="*/ 949 w 3303"/>
                <a:gd name="T83" fmla="*/ 2740 h 2777"/>
                <a:gd name="T84" fmla="*/ 876 w 3303"/>
                <a:gd name="T85" fmla="*/ 2619 h 2777"/>
                <a:gd name="T86" fmla="*/ 742 w 3303"/>
                <a:gd name="T87" fmla="*/ 2570 h 2777"/>
                <a:gd name="T88" fmla="*/ 621 w 3303"/>
                <a:gd name="T89" fmla="*/ 2610 h 2777"/>
                <a:gd name="T90" fmla="*/ 545 w 3303"/>
                <a:gd name="T91" fmla="*/ 2712 h 2777"/>
                <a:gd name="T92" fmla="*/ 405 w 3303"/>
                <a:gd name="T93" fmla="*/ 2775 h 2777"/>
                <a:gd name="T94" fmla="*/ 236 w 3303"/>
                <a:gd name="T95" fmla="*/ 2720 h 2777"/>
                <a:gd name="T96" fmla="*/ 93 w 3303"/>
                <a:gd name="T97" fmla="*/ 2594 h 2777"/>
                <a:gd name="T98" fmla="*/ 11 w 3303"/>
                <a:gd name="T99" fmla="*/ 2415 h 2777"/>
                <a:gd name="T100" fmla="*/ 3 w 3303"/>
                <a:gd name="T101" fmla="*/ 411 h 2777"/>
                <a:gd name="T102" fmla="*/ 69 w 3303"/>
                <a:gd name="T103" fmla="*/ 215 h 2777"/>
                <a:gd name="T104" fmla="*/ 208 w 3303"/>
                <a:gd name="T105" fmla="*/ 72 h 2777"/>
                <a:gd name="T106" fmla="*/ 395 w 3303"/>
                <a:gd name="T107" fmla="*/ 3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03" h="2777">
                  <a:moveTo>
                    <a:pt x="447" y="219"/>
                  </a:moveTo>
                  <a:lnTo>
                    <a:pt x="409" y="222"/>
                  </a:lnTo>
                  <a:lnTo>
                    <a:pt x="373" y="232"/>
                  </a:lnTo>
                  <a:lnTo>
                    <a:pt x="339" y="246"/>
                  </a:lnTo>
                  <a:lnTo>
                    <a:pt x="307" y="267"/>
                  </a:lnTo>
                  <a:lnTo>
                    <a:pt x="280" y="291"/>
                  </a:lnTo>
                  <a:lnTo>
                    <a:pt x="257" y="320"/>
                  </a:lnTo>
                  <a:lnTo>
                    <a:pt x="237" y="351"/>
                  </a:lnTo>
                  <a:lnTo>
                    <a:pt x="223" y="387"/>
                  </a:lnTo>
                  <a:lnTo>
                    <a:pt x="214" y="424"/>
                  </a:lnTo>
                  <a:lnTo>
                    <a:pt x="211" y="465"/>
                  </a:lnTo>
                  <a:lnTo>
                    <a:pt x="211" y="2312"/>
                  </a:lnTo>
                  <a:lnTo>
                    <a:pt x="214" y="2349"/>
                  </a:lnTo>
                  <a:lnTo>
                    <a:pt x="222" y="2385"/>
                  </a:lnTo>
                  <a:lnTo>
                    <a:pt x="235" y="2419"/>
                  </a:lnTo>
                  <a:lnTo>
                    <a:pt x="253" y="2451"/>
                  </a:lnTo>
                  <a:lnTo>
                    <a:pt x="275" y="2479"/>
                  </a:lnTo>
                  <a:lnTo>
                    <a:pt x="299" y="2503"/>
                  </a:lnTo>
                  <a:lnTo>
                    <a:pt x="328" y="2523"/>
                  </a:lnTo>
                  <a:lnTo>
                    <a:pt x="359" y="2539"/>
                  </a:lnTo>
                  <a:lnTo>
                    <a:pt x="393" y="2551"/>
                  </a:lnTo>
                  <a:lnTo>
                    <a:pt x="421" y="2513"/>
                  </a:lnTo>
                  <a:lnTo>
                    <a:pt x="451" y="2478"/>
                  </a:lnTo>
                  <a:lnTo>
                    <a:pt x="485" y="2447"/>
                  </a:lnTo>
                  <a:lnTo>
                    <a:pt x="522" y="2420"/>
                  </a:lnTo>
                  <a:lnTo>
                    <a:pt x="562" y="2397"/>
                  </a:lnTo>
                  <a:lnTo>
                    <a:pt x="604" y="2379"/>
                  </a:lnTo>
                  <a:lnTo>
                    <a:pt x="649" y="2365"/>
                  </a:lnTo>
                  <a:lnTo>
                    <a:pt x="694" y="2357"/>
                  </a:lnTo>
                  <a:lnTo>
                    <a:pt x="742" y="2355"/>
                  </a:lnTo>
                  <a:lnTo>
                    <a:pt x="791" y="2357"/>
                  </a:lnTo>
                  <a:lnTo>
                    <a:pt x="839" y="2366"/>
                  </a:lnTo>
                  <a:lnTo>
                    <a:pt x="884" y="2380"/>
                  </a:lnTo>
                  <a:lnTo>
                    <a:pt x="927" y="2399"/>
                  </a:lnTo>
                  <a:lnTo>
                    <a:pt x="966" y="2423"/>
                  </a:lnTo>
                  <a:lnTo>
                    <a:pt x="1004" y="2451"/>
                  </a:lnTo>
                  <a:lnTo>
                    <a:pt x="1039" y="2483"/>
                  </a:lnTo>
                  <a:lnTo>
                    <a:pt x="1069" y="2519"/>
                  </a:lnTo>
                  <a:lnTo>
                    <a:pt x="1096" y="2558"/>
                  </a:lnTo>
                  <a:lnTo>
                    <a:pt x="1364" y="2558"/>
                  </a:lnTo>
                  <a:lnTo>
                    <a:pt x="1391" y="2519"/>
                  </a:lnTo>
                  <a:lnTo>
                    <a:pt x="1421" y="2483"/>
                  </a:lnTo>
                  <a:lnTo>
                    <a:pt x="1456" y="2451"/>
                  </a:lnTo>
                  <a:lnTo>
                    <a:pt x="1493" y="2423"/>
                  </a:lnTo>
                  <a:lnTo>
                    <a:pt x="1533" y="2399"/>
                  </a:lnTo>
                  <a:lnTo>
                    <a:pt x="1576" y="2380"/>
                  </a:lnTo>
                  <a:lnTo>
                    <a:pt x="1621" y="2366"/>
                  </a:lnTo>
                  <a:lnTo>
                    <a:pt x="1669" y="2357"/>
                  </a:lnTo>
                  <a:lnTo>
                    <a:pt x="1718" y="2355"/>
                  </a:lnTo>
                  <a:lnTo>
                    <a:pt x="1767" y="2357"/>
                  </a:lnTo>
                  <a:lnTo>
                    <a:pt x="1813" y="2366"/>
                  </a:lnTo>
                  <a:lnTo>
                    <a:pt x="1858" y="2380"/>
                  </a:lnTo>
                  <a:lnTo>
                    <a:pt x="1901" y="2399"/>
                  </a:lnTo>
                  <a:lnTo>
                    <a:pt x="1942" y="2423"/>
                  </a:lnTo>
                  <a:lnTo>
                    <a:pt x="1978" y="2451"/>
                  </a:lnTo>
                  <a:lnTo>
                    <a:pt x="2013" y="2483"/>
                  </a:lnTo>
                  <a:lnTo>
                    <a:pt x="2043" y="2519"/>
                  </a:lnTo>
                  <a:lnTo>
                    <a:pt x="2070" y="2558"/>
                  </a:lnTo>
                  <a:lnTo>
                    <a:pt x="2307" y="2558"/>
                  </a:lnTo>
                  <a:lnTo>
                    <a:pt x="2335" y="2519"/>
                  </a:lnTo>
                  <a:lnTo>
                    <a:pt x="2365" y="2483"/>
                  </a:lnTo>
                  <a:lnTo>
                    <a:pt x="2399" y="2451"/>
                  </a:lnTo>
                  <a:lnTo>
                    <a:pt x="2437" y="2423"/>
                  </a:lnTo>
                  <a:lnTo>
                    <a:pt x="2476" y="2399"/>
                  </a:lnTo>
                  <a:lnTo>
                    <a:pt x="2519" y="2380"/>
                  </a:lnTo>
                  <a:lnTo>
                    <a:pt x="2565" y="2366"/>
                  </a:lnTo>
                  <a:lnTo>
                    <a:pt x="2612" y="2357"/>
                  </a:lnTo>
                  <a:lnTo>
                    <a:pt x="2661" y="2355"/>
                  </a:lnTo>
                  <a:lnTo>
                    <a:pt x="2708" y="2357"/>
                  </a:lnTo>
                  <a:lnTo>
                    <a:pt x="2755" y="2366"/>
                  </a:lnTo>
                  <a:lnTo>
                    <a:pt x="2800" y="2380"/>
                  </a:lnTo>
                  <a:lnTo>
                    <a:pt x="2843" y="2399"/>
                  </a:lnTo>
                  <a:lnTo>
                    <a:pt x="2882" y="2423"/>
                  </a:lnTo>
                  <a:lnTo>
                    <a:pt x="2920" y="2450"/>
                  </a:lnTo>
                  <a:lnTo>
                    <a:pt x="2954" y="2482"/>
                  </a:lnTo>
                  <a:lnTo>
                    <a:pt x="2984" y="2517"/>
                  </a:lnTo>
                  <a:lnTo>
                    <a:pt x="3011" y="2497"/>
                  </a:lnTo>
                  <a:lnTo>
                    <a:pt x="3033" y="2472"/>
                  </a:lnTo>
                  <a:lnTo>
                    <a:pt x="3054" y="2445"/>
                  </a:lnTo>
                  <a:lnTo>
                    <a:pt x="3069" y="2415"/>
                  </a:lnTo>
                  <a:lnTo>
                    <a:pt x="3081" y="2382"/>
                  </a:lnTo>
                  <a:lnTo>
                    <a:pt x="3088" y="2348"/>
                  </a:lnTo>
                  <a:lnTo>
                    <a:pt x="3091" y="2312"/>
                  </a:lnTo>
                  <a:lnTo>
                    <a:pt x="3091" y="465"/>
                  </a:lnTo>
                  <a:lnTo>
                    <a:pt x="3088" y="424"/>
                  </a:lnTo>
                  <a:lnTo>
                    <a:pt x="3079" y="387"/>
                  </a:lnTo>
                  <a:lnTo>
                    <a:pt x="3065" y="351"/>
                  </a:lnTo>
                  <a:lnTo>
                    <a:pt x="3045" y="320"/>
                  </a:lnTo>
                  <a:lnTo>
                    <a:pt x="3022" y="291"/>
                  </a:lnTo>
                  <a:lnTo>
                    <a:pt x="2994" y="267"/>
                  </a:lnTo>
                  <a:lnTo>
                    <a:pt x="2963" y="246"/>
                  </a:lnTo>
                  <a:lnTo>
                    <a:pt x="2929" y="232"/>
                  </a:lnTo>
                  <a:lnTo>
                    <a:pt x="2894" y="222"/>
                  </a:lnTo>
                  <a:lnTo>
                    <a:pt x="2855" y="219"/>
                  </a:lnTo>
                  <a:lnTo>
                    <a:pt x="447" y="219"/>
                  </a:lnTo>
                  <a:close/>
                  <a:moveTo>
                    <a:pt x="447" y="0"/>
                  </a:moveTo>
                  <a:lnTo>
                    <a:pt x="2855" y="0"/>
                  </a:lnTo>
                  <a:lnTo>
                    <a:pt x="2907" y="3"/>
                  </a:lnTo>
                  <a:lnTo>
                    <a:pt x="2958" y="11"/>
                  </a:lnTo>
                  <a:lnTo>
                    <a:pt x="3006" y="26"/>
                  </a:lnTo>
                  <a:lnTo>
                    <a:pt x="3051" y="46"/>
                  </a:lnTo>
                  <a:lnTo>
                    <a:pt x="3094" y="72"/>
                  </a:lnTo>
                  <a:lnTo>
                    <a:pt x="3135" y="101"/>
                  </a:lnTo>
                  <a:lnTo>
                    <a:pt x="3171" y="135"/>
                  </a:lnTo>
                  <a:lnTo>
                    <a:pt x="3204" y="173"/>
                  </a:lnTo>
                  <a:lnTo>
                    <a:pt x="3233" y="215"/>
                  </a:lnTo>
                  <a:lnTo>
                    <a:pt x="3257" y="260"/>
                  </a:lnTo>
                  <a:lnTo>
                    <a:pt x="3277" y="308"/>
                  </a:lnTo>
                  <a:lnTo>
                    <a:pt x="3291" y="358"/>
                  </a:lnTo>
                  <a:lnTo>
                    <a:pt x="3299" y="411"/>
                  </a:lnTo>
                  <a:lnTo>
                    <a:pt x="3303" y="465"/>
                  </a:lnTo>
                  <a:lnTo>
                    <a:pt x="3303" y="2312"/>
                  </a:lnTo>
                  <a:lnTo>
                    <a:pt x="3300" y="2364"/>
                  </a:lnTo>
                  <a:lnTo>
                    <a:pt x="3292" y="2414"/>
                  </a:lnTo>
                  <a:lnTo>
                    <a:pt x="3279" y="2462"/>
                  </a:lnTo>
                  <a:lnTo>
                    <a:pt x="3261" y="2507"/>
                  </a:lnTo>
                  <a:lnTo>
                    <a:pt x="3239" y="2550"/>
                  </a:lnTo>
                  <a:lnTo>
                    <a:pt x="3212" y="2590"/>
                  </a:lnTo>
                  <a:lnTo>
                    <a:pt x="3183" y="2627"/>
                  </a:lnTo>
                  <a:lnTo>
                    <a:pt x="3149" y="2661"/>
                  </a:lnTo>
                  <a:lnTo>
                    <a:pt x="3113" y="2691"/>
                  </a:lnTo>
                  <a:lnTo>
                    <a:pt x="3073" y="2716"/>
                  </a:lnTo>
                  <a:lnTo>
                    <a:pt x="3036" y="2736"/>
                  </a:lnTo>
                  <a:lnTo>
                    <a:pt x="2998" y="2752"/>
                  </a:lnTo>
                  <a:lnTo>
                    <a:pt x="2957" y="2764"/>
                  </a:lnTo>
                  <a:lnTo>
                    <a:pt x="2915" y="2772"/>
                  </a:lnTo>
                  <a:lnTo>
                    <a:pt x="2872" y="2775"/>
                  </a:lnTo>
                  <a:lnTo>
                    <a:pt x="2867" y="2738"/>
                  </a:lnTo>
                  <a:lnTo>
                    <a:pt x="2855" y="2703"/>
                  </a:lnTo>
                  <a:lnTo>
                    <a:pt x="2839" y="2672"/>
                  </a:lnTo>
                  <a:lnTo>
                    <a:pt x="2818" y="2643"/>
                  </a:lnTo>
                  <a:lnTo>
                    <a:pt x="2793" y="2617"/>
                  </a:lnTo>
                  <a:lnTo>
                    <a:pt x="2764" y="2597"/>
                  </a:lnTo>
                  <a:lnTo>
                    <a:pt x="2732" y="2583"/>
                  </a:lnTo>
                  <a:lnTo>
                    <a:pt x="2697" y="2573"/>
                  </a:lnTo>
                  <a:lnTo>
                    <a:pt x="2661" y="2570"/>
                  </a:lnTo>
                  <a:lnTo>
                    <a:pt x="2624" y="2573"/>
                  </a:lnTo>
                  <a:lnTo>
                    <a:pt x="2589" y="2583"/>
                  </a:lnTo>
                  <a:lnTo>
                    <a:pt x="2558" y="2598"/>
                  </a:lnTo>
                  <a:lnTo>
                    <a:pt x="2528" y="2619"/>
                  </a:lnTo>
                  <a:lnTo>
                    <a:pt x="2503" y="2643"/>
                  </a:lnTo>
                  <a:lnTo>
                    <a:pt x="2481" y="2673"/>
                  </a:lnTo>
                  <a:lnTo>
                    <a:pt x="2465" y="2704"/>
                  </a:lnTo>
                  <a:lnTo>
                    <a:pt x="2454" y="2740"/>
                  </a:lnTo>
                  <a:lnTo>
                    <a:pt x="2449" y="2777"/>
                  </a:lnTo>
                  <a:lnTo>
                    <a:pt x="1928" y="2777"/>
                  </a:lnTo>
                  <a:lnTo>
                    <a:pt x="1924" y="2744"/>
                  </a:lnTo>
                  <a:lnTo>
                    <a:pt x="1915" y="2712"/>
                  </a:lnTo>
                  <a:lnTo>
                    <a:pt x="1901" y="2682"/>
                  </a:lnTo>
                  <a:lnTo>
                    <a:pt x="1884" y="2655"/>
                  </a:lnTo>
                  <a:lnTo>
                    <a:pt x="1863" y="2630"/>
                  </a:lnTo>
                  <a:lnTo>
                    <a:pt x="1839" y="2610"/>
                  </a:lnTo>
                  <a:lnTo>
                    <a:pt x="1811" y="2593"/>
                  </a:lnTo>
                  <a:lnTo>
                    <a:pt x="1782" y="2580"/>
                  </a:lnTo>
                  <a:lnTo>
                    <a:pt x="1750" y="2573"/>
                  </a:lnTo>
                  <a:lnTo>
                    <a:pt x="1718" y="2570"/>
                  </a:lnTo>
                  <a:lnTo>
                    <a:pt x="1684" y="2573"/>
                  </a:lnTo>
                  <a:lnTo>
                    <a:pt x="1653" y="2580"/>
                  </a:lnTo>
                  <a:lnTo>
                    <a:pt x="1623" y="2593"/>
                  </a:lnTo>
                  <a:lnTo>
                    <a:pt x="1597" y="2610"/>
                  </a:lnTo>
                  <a:lnTo>
                    <a:pt x="1572" y="2630"/>
                  </a:lnTo>
                  <a:lnTo>
                    <a:pt x="1551" y="2655"/>
                  </a:lnTo>
                  <a:lnTo>
                    <a:pt x="1533" y="2682"/>
                  </a:lnTo>
                  <a:lnTo>
                    <a:pt x="1520" y="2712"/>
                  </a:lnTo>
                  <a:lnTo>
                    <a:pt x="1510" y="2744"/>
                  </a:lnTo>
                  <a:lnTo>
                    <a:pt x="1506" y="2777"/>
                  </a:lnTo>
                  <a:lnTo>
                    <a:pt x="955" y="2777"/>
                  </a:lnTo>
                  <a:lnTo>
                    <a:pt x="949" y="2740"/>
                  </a:lnTo>
                  <a:lnTo>
                    <a:pt x="938" y="2704"/>
                  </a:lnTo>
                  <a:lnTo>
                    <a:pt x="921" y="2673"/>
                  </a:lnTo>
                  <a:lnTo>
                    <a:pt x="900" y="2643"/>
                  </a:lnTo>
                  <a:lnTo>
                    <a:pt x="876" y="2619"/>
                  </a:lnTo>
                  <a:lnTo>
                    <a:pt x="846" y="2598"/>
                  </a:lnTo>
                  <a:lnTo>
                    <a:pt x="815" y="2583"/>
                  </a:lnTo>
                  <a:lnTo>
                    <a:pt x="779" y="2573"/>
                  </a:lnTo>
                  <a:lnTo>
                    <a:pt x="742" y="2570"/>
                  </a:lnTo>
                  <a:lnTo>
                    <a:pt x="710" y="2573"/>
                  </a:lnTo>
                  <a:lnTo>
                    <a:pt x="678" y="2580"/>
                  </a:lnTo>
                  <a:lnTo>
                    <a:pt x="649" y="2593"/>
                  </a:lnTo>
                  <a:lnTo>
                    <a:pt x="621" y="2610"/>
                  </a:lnTo>
                  <a:lnTo>
                    <a:pt x="597" y="2630"/>
                  </a:lnTo>
                  <a:lnTo>
                    <a:pt x="576" y="2655"/>
                  </a:lnTo>
                  <a:lnTo>
                    <a:pt x="558" y="2682"/>
                  </a:lnTo>
                  <a:lnTo>
                    <a:pt x="545" y="2712"/>
                  </a:lnTo>
                  <a:lnTo>
                    <a:pt x="536" y="2744"/>
                  </a:lnTo>
                  <a:lnTo>
                    <a:pt x="531" y="2777"/>
                  </a:lnTo>
                  <a:lnTo>
                    <a:pt x="447" y="2777"/>
                  </a:lnTo>
                  <a:lnTo>
                    <a:pt x="405" y="2775"/>
                  </a:lnTo>
                  <a:lnTo>
                    <a:pt x="366" y="2768"/>
                  </a:lnTo>
                  <a:lnTo>
                    <a:pt x="326" y="2758"/>
                  </a:lnTo>
                  <a:lnTo>
                    <a:pt x="280" y="2741"/>
                  </a:lnTo>
                  <a:lnTo>
                    <a:pt x="236" y="2720"/>
                  </a:lnTo>
                  <a:lnTo>
                    <a:pt x="195" y="2695"/>
                  </a:lnTo>
                  <a:lnTo>
                    <a:pt x="158" y="2665"/>
                  </a:lnTo>
                  <a:lnTo>
                    <a:pt x="123" y="2631"/>
                  </a:lnTo>
                  <a:lnTo>
                    <a:pt x="93" y="2594"/>
                  </a:lnTo>
                  <a:lnTo>
                    <a:pt x="65" y="2554"/>
                  </a:lnTo>
                  <a:lnTo>
                    <a:pt x="43" y="2510"/>
                  </a:lnTo>
                  <a:lnTo>
                    <a:pt x="24" y="2464"/>
                  </a:lnTo>
                  <a:lnTo>
                    <a:pt x="11" y="2415"/>
                  </a:lnTo>
                  <a:lnTo>
                    <a:pt x="3" y="2364"/>
                  </a:lnTo>
                  <a:lnTo>
                    <a:pt x="0" y="2312"/>
                  </a:lnTo>
                  <a:lnTo>
                    <a:pt x="0" y="465"/>
                  </a:lnTo>
                  <a:lnTo>
                    <a:pt x="3" y="411"/>
                  </a:lnTo>
                  <a:lnTo>
                    <a:pt x="12" y="358"/>
                  </a:lnTo>
                  <a:lnTo>
                    <a:pt x="26" y="308"/>
                  </a:lnTo>
                  <a:lnTo>
                    <a:pt x="46" y="260"/>
                  </a:lnTo>
                  <a:lnTo>
                    <a:pt x="69" y="215"/>
                  </a:lnTo>
                  <a:lnTo>
                    <a:pt x="98" y="173"/>
                  </a:lnTo>
                  <a:lnTo>
                    <a:pt x="131" y="135"/>
                  </a:lnTo>
                  <a:lnTo>
                    <a:pt x="167" y="101"/>
                  </a:lnTo>
                  <a:lnTo>
                    <a:pt x="208" y="72"/>
                  </a:lnTo>
                  <a:lnTo>
                    <a:pt x="250" y="46"/>
                  </a:lnTo>
                  <a:lnTo>
                    <a:pt x="296" y="26"/>
                  </a:lnTo>
                  <a:lnTo>
                    <a:pt x="344" y="11"/>
                  </a:lnTo>
                  <a:lnTo>
                    <a:pt x="395" y="3"/>
                  </a:lnTo>
                  <a:lnTo>
                    <a:pt x="4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20FE13FC-D4B3-4269-AE1B-3CD07D08E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33600" r="44538" b="43874"/>
          <a:stretch>
            <a:fillRect/>
          </a:stretch>
        </p:blipFill>
        <p:spPr>
          <a:xfrm>
            <a:off x="5430116" y="2304288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A810584-06E6-49DA-B46A-92493E3A2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65268" r="44538" b="12206"/>
          <a:stretch>
            <a:fillRect/>
          </a:stretch>
        </p:blipFill>
        <p:spPr>
          <a:xfrm>
            <a:off x="5430115" y="4476067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58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4D8F9E-CFDD-4B89-93DF-E7E91618F70C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5187973" y="4713661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5187972" y="2646217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CCCC94FB-DF4D-4FB8-B000-0E4739FA41DE}"/>
              </a:ext>
            </a:extLst>
          </p:cNvPr>
          <p:cNvSpPr/>
          <p:nvPr/>
        </p:nvSpPr>
        <p:spPr>
          <a:xfrm rot="16200000">
            <a:off x="5187971" y="578772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954045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482100" y="981608"/>
            <a:ext cx="718490" cy="76679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787792" y="981608"/>
            <a:ext cx="718490" cy="766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5097925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482100" y="5125488"/>
            <a:ext cx="718490" cy="76679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787792" y="5125488"/>
            <a:ext cx="718490" cy="766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828799" y="3021270"/>
            <a:ext cx="30930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7545401" y="3003869"/>
            <a:ext cx="718490" cy="766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8851093" y="3003869"/>
            <a:ext cx="718490" cy="76679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grpSp>
        <p:nvGrpSpPr>
          <p:cNvPr id="70" name="Group 69"/>
          <p:cNvGrpSpPr/>
          <p:nvPr/>
        </p:nvGrpSpPr>
        <p:grpSpPr>
          <a:xfrm>
            <a:off x="4028117" y="1247276"/>
            <a:ext cx="237840" cy="237840"/>
            <a:chOff x="5654675" y="373063"/>
            <a:chExt cx="382588" cy="382588"/>
          </a:xfrm>
          <a:solidFill>
            <a:schemeClr val="bg1"/>
          </a:solidFill>
        </p:grpSpPr>
        <p:sp>
          <p:nvSpPr>
            <p:cNvPr id="71" name="Freeform 81"/>
            <p:cNvSpPr>
              <a:spLocks/>
            </p:cNvSpPr>
            <p:nvPr/>
          </p:nvSpPr>
          <p:spPr bwMode="auto">
            <a:xfrm>
              <a:off x="5654675" y="373063"/>
              <a:ext cx="382588" cy="382588"/>
            </a:xfrm>
            <a:custGeom>
              <a:avLst/>
              <a:gdLst>
                <a:gd name="T0" fmla="*/ 81 w 3373"/>
                <a:gd name="T1" fmla="*/ 0 h 3379"/>
                <a:gd name="T2" fmla="*/ 102 w 3373"/>
                <a:gd name="T3" fmla="*/ 3 h 3379"/>
                <a:gd name="T4" fmla="*/ 122 w 3373"/>
                <a:gd name="T5" fmla="*/ 11 h 3379"/>
                <a:gd name="T6" fmla="*/ 138 w 3373"/>
                <a:gd name="T7" fmla="*/ 25 h 3379"/>
                <a:gd name="T8" fmla="*/ 151 w 3373"/>
                <a:gd name="T9" fmla="*/ 41 h 3379"/>
                <a:gd name="T10" fmla="*/ 159 w 3373"/>
                <a:gd name="T11" fmla="*/ 61 h 3379"/>
                <a:gd name="T12" fmla="*/ 161 w 3373"/>
                <a:gd name="T13" fmla="*/ 81 h 3379"/>
                <a:gd name="T14" fmla="*/ 161 w 3373"/>
                <a:gd name="T15" fmla="*/ 3217 h 3379"/>
                <a:gd name="T16" fmla="*/ 3293 w 3373"/>
                <a:gd name="T17" fmla="*/ 3217 h 3379"/>
                <a:gd name="T18" fmla="*/ 3315 w 3373"/>
                <a:gd name="T19" fmla="*/ 3220 h 3379"/>
                <a:gd name="T20" fmla="*/ 3334 w 3373"/>
                <a:gd name="T21" fmla="*/ 3229 h 3379"/>
                <a:gd name="T22" fmla="*/ 3350 w 3373"/>
                <a:gd name="T23" fmla="*/ 3241 h 3379"/>
                <a:gd name="T24" fmla="*/ 3363 w 3373"/>
                <a:gd name="T25" fmla="*/ 3258 h 3379"/>
                <a:gd name="T26" fmla="*/ 3371 w 3373"/>
                <a:gd name="T27" fmla="*/ 3277 h 3379"/>
                <a:gd name="T28" fmla="*/ 3373 w 3373"/>
                <a:gd name="T29" fmla="*/ 3298 h 3379"/>
                <a:gd name="T30" fmla="*/ 3371 w 3373"/>
                <a:gd name="T31" fmla="*/ 3319 h 3379"/>
                <a:gd name="T32" fmla="*/ 3362 w 3373"/>
                <a:gd name="T33" fmla="*/ 3339 h 3379"/>
                <a:gd name="T34" fmla="*/ 3349 w 3373"/>
                <a:gd name="T35" fmla="*/ 3355 h 3379"/>
                <a:gd name="T36" fmla="*/ 3333 w 3373"/>
                <a:gd name="T37" fmla="*/ 3367 h 3379"/>
                <a:gd name="T38" fmla="*/ 3313 w 3373"/>
                <a:gd name="T39" fmla="*/ 3376 h 3379"/>
                <a:gd name="T40" fmla="*/ 3293 w 3373"/>
                <a:gd name="T41" fmla="*/ 3379 h 3379"/>
                <a:gd name="T42" fmla="*/ 81 w 3373"/>
                <a:gd name="T43" fmla="*/ 3379 h 3379"/>
                <a:gd name="T44" fmla="*/ 59 w 3373"/>
                <a:gd name="T45" fmla="*/ 3376 h 3379"/>
                <a:gd name="T46" fmla="*/ 40 w 3373"/>
                <a:gd name="T47" fmla="*/ 3366 h 3379"/>
                <a:gd name="T48" fmla="*/ 24 w 3373"/>
                <a:gd name="T49" fmla="*/ 3354 h 3379"/>
                <a:gd name="T50" fmla="*/ 11 w 3373"/>
                <a:gd name="T51" fmla="*/ 3338 h 3379"/>
                <a:gd name="T52" fmla="*/ 3 w 3373"/>
                <a:gd name="T53" fmla="*/ 3318 h 3379"/>
                <a:gd name="T54" fmla="*/ 0 w 3373"/>
                <a:gd name="T55" fmla="*/ 3298 h 3379"/>
                <a:gd name="T56" fmla="*/ 0 w 3373"/>
                <a:gd name="T57" fmla="*/ 81 h 3379"/>
                <a:gd name="T58" fmla="*/ 3 w 3373"/>
                <a:gd name="T59" fmla="*/ 60 h 3379"/>
                <a:gd name="T60" fmla="*/ 11 w 3373"/>
                <a:gd name="T61" fmla="*/ 40 h 3379"/>
                <a:gd name="T62" fmla="*/ 24 w 3373"/>
                <a:gd name="T63" fmla="*/ 24 h 3379"/>
                <a:gd name="T64" fmla="*/ 40 w 3373"/>
                <a:gd name="T65" fmla="*/ 11 h 3379"/>
                <a:gd name="T66" fmla="*/ 59 w 3373"/>
                <a:gd name="T67" fmla="*/ 3 h 3379"/>
                <a:gd name="T68" fmla="*/ 81 w 3373"/>
                <a:gd name="T69" fmla="*/ 0 h 3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73" h="3379">
                  <a:moveTo>
                    <a:pt x="81" y="0"/>
                  </a:moveTo>
                  <a:lnTo>
                    <a:pt x="102" y="3"/>
                  </a:lnTo>
                  <a:lnTo>
                    <a:pt x="122" y="11"/>
                  </a:lnTo>
                  <a:lnTo>
                    <a:pt x="138" y="25"/>
                  </a:lnTo>
                  <a:lnTo>
                    <a:pt x="151" y="41"/>
                  </a:lnTo>
                  <a:lnTo>
                    <a:pt x="159" y="61"/>
                  </a:lnTo>
                  <a:lnTo>
                    <a:pt x="161" y="81"/>
                  </a:lnTo>
                  <a:lnTo>
                    <a:pt x="161" y="3217"/>
                  </a:lnTo>
                  <a:lnTo>
                    <a:pt x="3293" y="3217"/>
                  </a:lnTo>
                  <a:lnTo>
                    <a:pt x="3315" y="3220"/>
                  </a:lnTo>
                  <a:lnTo>
                    <a:pt x="3334" y="3229"/>
                  </a:lnTo>
                  <a:lnTo>
                    <a:pt x="3350" y="3241"/>
                  </a:lnTo>
                  <a:lnTo>
                    <a:pt x="3363" y="3258"/>
                  </a:lnTo>
                  <a:lnTo>
                    <a:pt x="3371" y="3277"/>
                  </a:lnTo>
                  <a:lnTo>
                    <a:pt x="3373" y="3298"/>
                  </a:lnTo>
                  <a:lnTo>
                    <a:pt x="3371" y="3319"/>
                  </a:lnTo>
                  <a:lnTo>
                    <a:pt x="3362" y="3339"/>
                  </a:lnTo>
                  <a:lnTo>
                    <a:pt x="3349" y="3355"/>
                  </a:lnTo>
                  <a:lnTo>
                    <a:pt x="3333" y="3367"/>
                  </a:lnTo>
                  <a:lnTo>
                    <a:pt x="3313" y="3376"/>
                  </a:lnTo>
                  <a:lnTo>
                    <a:pt x="3293" y="3379"/>
                  </a:lnTo>
                  <a:lnTo>
                    <a:pt x="81" y="3379"/>
                  </a:lnTo>
                  <a:lnTo>
                    <a:pt x="59" y="3376"/>
                  </a:lnTo>
                  <a:lnTo>
                    <a:pt x="40" y="3366"/>
                  </a:lnTo>
                  <a:lnTo>
                    <a:pt x="24" y="3354"/>
                  </a:lnTo>
                  <a:lnTo>
                    <a:pt x="11" y="3338"/>
                  </a:lnTo>
                  <a:lnTo>
                    <a:pt x="3" y="3318"/>
                  </a:lnTo>
                  <a:lnTo>
                    <a:pt x="0" y="3298"/>
                  </a:lnTo>
                  <a:lnTo>
                    <a:pt x="0" y="81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59" y="3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82"/>
            <p:cNvSpPr>
              <a:spLocks noChangeArrowheads="1"/>
            </p:cNvSpPr>
            <p:nvPr/>
          </p:nvSpPr>
          <p:spPr bwMode="auto">
            <a:xfrm>
              <a:off x="5699125" y="485776"/>
              <a:ext cx="76200" cy="2349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83"/>
            <p:cNvSpPr>
              <a:spLocks noChangeArrowheads="1"/>
            </p:cNvSpPr>
            <p:nvPr/>
          </p:nvSpPr>
          <p:spPr bwMode="auto">
            <a:xfrm>
              <a:off x="5807075" y="395288"/>
              <a:ext cx="76200" cy="3254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5916613" y="498476"/>
              <a:ext cx="76200" cy="2222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722425" y="1265155"/>
            <a:ext cx="237840" cy="236852"/>
            <a:chOff x="6648450" y="360363"/>
            <a:chExt cx="382588" cy="381000"/>
          </a:xfrm>
          <a:solidFill>
            <a:schemeClr val="accent3"/>
          </a:solidFill>
        </p:grpSpPr>
        <p:sp>
          <p:nvSpPr>
            <p:cNvPr id="76" name="Rectangle 96"/>
            <p:cNvSpPr>
              <a:spLocks noChangeArrowheads="1"/>
            </p:cNvSpPr>
            <p:nvPr/>
          </p:nvSpPr>
          <p:spPr bwMode="auto">
            <a:xfrm>
              <a:off x="6648450" y="360363"/>
              <a:ext cx="382588" cy="476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7"/>
            <p:cNvSpPr>
              <a:spLocks noEditPoints="1"/>
            </p:cNvSpPr>
            <p:nvPr/>
          </p:nvSpPr>
          <p:spPr bwMode="auto">
            <a:xfrm>
              <a:off x="6684963" y="427038"/>
              <a:ext cx="311150" cy="314325"/>
            </a:xfrm>
            <a:custGeom>
              <a:avLst/>
              <a:gdLst>
                <a:gd name="T0" fmla="*/ 1109 w 2747"/>
                <a:gd name="T1" fmla="*/ 309 h 2775"/>
                <a:gd name="T2" fmla="*/ 1070 w 2747"/>
                <a:gd name="T3" fmla="*/ 359 h 2775"/>
                <a:gd name="T4" fmla="*/ 799 w 2747"/>
                <a:gd name="T5" fmla="*/ 1290 h 2775"/>
                <a:gd name="T6" fmla="*/ 788 w 2747"/>
                <a:gd name="T7" fmla="*/ 635 h 2775"/>
                <a:gd name="T8" fmla="*/ 737 w 2747"/>
                <a:gd name="T9" fmla="*/ 596 h 2775"/>
                <a:gd name="T10" fmla="*/ 670 w 2747"/>
                <a:gd name="T11" fmla="*/ 604 h 2775"/>
                <a:gd name="T12" fmla="*/ 631 w 2747"/>
                <a:gd name="T13" fmla="*/ 655 h 2775"/>
                <a:gd name="T14" fmla="*/ 455 w 2747"/>
                <a:gd name="T15" fmla="*/ 1290 h 2775"/>
                <a:gd name="T16" fmla="*/ 393 w 2747"/>
                <a:gd name="T17" fmla="*/ 1315 h 2775"/>
                <a:gd name="T18" fmla="*/ 369 w 2747"/>
                <a:gd name="T19" fmla="*/ 1373 h 2775"/>
                <a:gd name="T20" fmla="*/ 393 w 2747"/>
                <a:gd name="T21" fmla="*/ 1433 h 2775"/>
                <a:gd name="T22" fmla="*/ 455 w 2747"/>
                <a:gd name="T23" fmla="*/ 1458 h 2775"/>
                <a:gd name="T24" fmla="*/ 2333 w 2747"/>
                <a:gd name="T25" fmla="*/ 1447 h 2775"/>
                <a:gd name="T26" fmla="*/ 2372 w 2747"/>
                <a:gd name="T27" fmla="*/ 1396 h 2775"/>
                <a:gd name="T28" fmla="*/ 2364 w 2747"/>
                <a:gd name="T29" fmla="*/ 1329 h 2775"/>
                <a:gd name="T30" fmla="*/ 2313 w 2747"/>
                <a:gd name="T31" fmla="*/ 1290 h 2775"/>
                <a:gd name="T32" fmla="*/ 2116 w 2747"/>
                <a:gd name="T33" fmla="*/ 623 h 2775"/>
                <a:gd name="T34" fmla="*/ 2091 w 2747"/>
                <a:gd name="T35" fmla="*/ 562 h 2775"/>
                <a:gd name="T36" fmla="*/ 2031 w 2747"/>
                <a:gd name="T37" fmla="*/ 538 h 2775"/>
                <a:gd name="T38" fmla="*/ 1969 w 2747"/>
                <a:gd name="T39" fmla="*/ 562 h 2775"/>
                <a:gd name="T40" fmla="*/ 1945 w 2747"/>
                <a:gd name="T41" fmla="*/ 623 h 2775"/>
                <a:gd name="T42" fmla="*/ 1677 w 2747"/>
                <a:gd name="T43" fmla="*/ 785 h 2775"/>
                <a:gd name="T44" fmla="*/ 1652 w 2747"/>
                <a:gd name="T45" fmla="*/ 725 h 2775"/>
                <a:gd name="T46" fmla="*/ 1592 w 2747"/>
                <a:gd name="T47" fmla="*/ 700 h 2775"/>
                <a:gd name="T48" fmla="*/ 1530 w 2747"/>
                <a:gd name="T49" fmla="*/ 725 h 2775"/>
                <a:gd name="T50" fmla="*/ 1506 w 2747"/>
                <a:gd name="T51" fmla="*/ 785 h 2775"/>
                <a:gd name="T52" fmla="*/ 1238 w 2747"/>
                <a:gd name="T53" fmla="*/ 382 h 2775"/>
                <a:gd name="T54" fmla="*/ 1214 w 2747"/>
                <a:gd name="T55" fmla="*/ 322 h 2775"/>
                <a:gd name="T56" fmla="*/ 1153 w 2747"/>
                <a:gd name="T57" fmla="*/ 297 h 2775"/>
                <a:gd name="T58" fmla="*/ 2747 w 2747"/>
                <a:gd name="T59" fmla="*/ 1758 h 2775"/>
                <a:gd name="T60" fmla="*/ 1475 w 2747"/>
                <a:gd name="T61" fmla="*/ 2365 h 2775"/>
                <a:gd name="T62" fmla="*/ 1553 w 2747"/>
                <a:gd name="T63" fmla="*/ 2429 h 2775"/>
                <a:gd name="T64" fmla="*/ 1593 w 2747"/>
                <a:gd name="T65" fmla="*/ 2522 h 2775"/>
                <a:gd name="T66" fmla="*/ 1585 w 2747"/>
                <a:gd name="T67" fmla="*/ 2627 h 2775"/>
                <a:gd name="T68" fmla="*/ 1530 w 2747"/>
                <a:gd name="T69" fmla="*/ 2711 h 2775"/>
                <a:gd name="T70" fmla="*/ 1443 w 2747"/>
                <a:gd name="T71" fmla="*/ 2764 h 2775"/>
                <a:gd name="T72" fmla="*/ 1337 w 2747"/>
                <a:gd name="T73" fmla="*/ 2772 h 2775"/>
                <a:gd name="T74" fmla="*/ 1241 w 2747"/>
                <a:gd name="T75" fmla="*/ 2733 h 2775"/>
                <a:gd name="T76" fmla="*/ 1176 w 2747"/>
                <a:gd name="T77" fmla="*/ 2658 h 2775"/>
                <a:gd name="T78" fmla="*/ 1151 w 2747"/>
                <a:gd name="T79" fmla="*/ 2558 h 2775"/>
                <a:gd name="T80" fmla="*/ 1176 w 2747"/>
                <a:gd name="T81" fmla="*/ 2459 h 2775"/>
                <a:gd name="T82" fmla="*/ 1242 w 2747"/>
                <a:gd name="T83" fmla="*/ 2383 h 2775"/>
                <a:gd name="T84" fmla="*/ 1304 w 2747"/>
                <a:gd name="T85" fmla="*/ 1758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47" h="2775">
                  <a:moveTo>
                    <a:pt x="1153" y="297"/>
                  </a:moveTo>
                  <a:lnTo>
                    <a:pt x="1130" y="300"/>
                  </a:lnTo>
                  <a:lnTo>
                    <a:pt x="1109" y="309"/>
                  </a:lnTo>
                  <a:lnTo>
                    <a:pt x="1092" y="322"/>
                  </a:lnTo>
                  <a:lnTo>
                    <a:pt x="1079" y="338"/>
                  </a:lnTo>
                  <a:lnTo>
                    <a:pt x="1070" y="359"/>
                  </a:lnTo>
                  <a:lnTo>
                    <a:pt x="1067" y="382"/>
                  </a:lnTo>
                  <a:lnTo>
                    <a:pt x="1067" y="1290"/>
                  </a:lnTo>
                  <a:lnTo>
                    <a:pt x="799" y="1290"/>
                  </a:lnTo>
                  <a:lnTo>
                    <a:pt x="799" y="678"/>
                  </a:lnTo>
                  <a:lnTo>
                    <a:pt x="796" y="655"/>
                  </a:lnTo>
                  <a:lnTo>
                    <a:pt x="788" y="635"/>
                  </a:lnTo>
                  <a:lnTo>
                    <a:pt x="775" y="618"/>
                  </a:lnTo>
                  <a:lnTo>
                    <a:pt x="757" y="604"/>
                  </a:lnTo>
                  <a:lnTo>
                    <a:pt x="737" y="596"/>
                  </a:lnTo>
                  <a:lnTo>
                    <a:pt x="714" y="593"/>
                  </a:lnTo>
                  <a:lnTo>
                    <a:pt x="691" y="596"/>
                  </a:lnTo>
                  <a:lnTo>
                    <a:pt x="670" y="604"/>
                  </a:lnTo>
                  <a:lnTo>
                    <a:pt x="654" y="618"/>
                  </a:lnTo>
                  <a:lnTo>
                    <a:pt x="641" y="635"/>
                  </a:lnTo>
                  <a:lnTo>
                    <a:pt x="631" y="655"/>
                  </a:lnTo>
                  <a:lnTo>
                    <a:pt x="629" y="678"/>
                  </a:lnTo>
                  <a:lnTo>
                    <a:pt x="629" y="1290"/>
                  </a:lnTo>
                  <a:lnTo>
                    <a:pt x="455" y="1290"/>
                  </a:lnTo>
                  <a:lnTo>
                    <a:pt x="431" y="1293"/>
                  </a:lnTo>
                  <a:lnTo>
                    <a:pt x="411" y="1302"/>
                  </a:lnTo>
                  <a:lnTo>
                    <a:pt x="393" y="1315"/>
                  </a:lnTo>
                  <a:lnTo>
                    <a:pt x="380" y="1331"/>
                  </a:lnTo>
                  <a:lnTo>
                    <a:pt x="372" y="1351"/>
                  </a:lnTo>
                  <a:lnTo>
                    <a:pt x="369" y="1373"/>
                  </a:lnTo>
                  <a:lnTo>
                    <a:pt x="372" y="1396"/>
                  </a:lnTo>
                  <a:lnTo>
                    <a:pt x="380" y="1416"/>
                  </a:lnTo>
                  <a:lnTo>
                    <a:pt x="393" y="1433"/>
                  </a:lnTo>
                  <a:lnTo>
                    <a:pt x="411" y="1447"/>
                  </a:lnTo>
                  <a:lnTo>
                    <a:pt x="431" y="1455"/>
                  </a:lnTo>
                  <a:lnTo>
                    <a:pt x="455" y="1458"/>
                  </a:lnTo>
                  <a:lnTo>
                    <a:pt x="2290" y="1458"/>
                  </a:lnTo>
                  <a:lnTo>
                    <a:pt x="2313" y="1455"/>
                  </a:lnTo>
                  <a:lnTo>
                    <a:pt x="2333" y="1447"/>
                  </a:lnTo>
                  <a:lnTo>
                    <a:pt x="2351" y="1433"/>
                  </a:lnTo>
                  <a:lnTo>
                    <a:pt x="2364" y="1416"/>
                  </a:lnTo>
                  <a:lnTo>
                    <a:pt x="2372" y="1396"/>
                  </a:lnTo>
                  <a:lnTo>
                    <a:pt x="2375" y="1373"/>
                  </a:lnTo>
                  <a:lnTo>
                    <a:pt x="2372" y="1350"/>
                  </a:lnTo>
                  <a:lnTo>
                    <a:pt x="2364" y="1329"/>
                  </a:lnTo>
                  <a:lnTo>
                    <a:pt x="2351" y="1312"/>
                  </a:lnTo>
                  <a:lnTo>
                    <a:pt x="2333" y="1298"/>
                  </a:lnTo>
                  <a:lnTo>
                    <a:pt x="2313" y="1290"/>
                  </a:lnTo>
                  <a:lnTo>
                    <a:pt x="2290" y="1287"/>
                  </a:lnTo>
                  <a:lnTo>
                    <a:pt x="2116" y="1287"/>
                  </a:lnTo>
                  <a:lnTo>
                    <a:pt x="2116" y="623"/>
                  </a:lnTo>
                  <a:lnTo>
                    <a:pt x="2113" y="599"/>
                  </a:lnTo>
                  <a:lnTo>
                    <a:pt x="2105" y="579"/>
                  </a:lnTo>
                  <a:lnTo>
                    <a:pt x="2091" y="562"/>
                  </a:lnTo>
                  <a:lnTo>
                    <a:pt x="2074" y="549"/>
                  </a:lnTo>
                  <a:lnTo>
                    <a:pt x="2053" y="541"/>
                  </a:lnTo>
                  <a:lnTo>
                    <a:pt x="2031" y="538"/>
                  </a:lnTo>
                  <a:lnTo>
                    <a:pt x="2007" y="541"/>
                  </a:lnTo>
                  <a:lnTo>
                    <a:pt x="1987" y="549"/>
                  </a:lnTo>
                  <a:lnTo>
                    <a:pt x="1969" y="562"/>
                  </a:lnTo>
                  <a:lnTo>
                    <a:pt x="1956" y="579"/>
                  </a:lnTo>
                  <a:lnTo>
                    <a:pt x="1948" y="599"/>
                  </a:lnTo>
                  <a:lnTo>
                    <a:pt x="1945" y="623"/>
                  </a:lnTo>
                  <a:lnTo>
                    <a:pt x="1945" y="1290"/>
                  </a:lnTo>
                  <a:lnTo>
                    <a:pt x="1677" y="1290"/>
                  </a:lnTo>
                  <a:lnTo>
                    <a:pt x="1677" y="785"/>
                  </a:lnTo>
                  <a:lnTo>
                    <a:pt x="1674" y="763"/>
                  </a:lnTo>
                  <a:lnTo>
                    <a:pt x="1666" y="742"/>
                  </a:lnTo>
                  <a:lnTo>
                    <a:pt x="1652" y="725"/>
                  </a:lnTo>
                  <a:lnTo>
                    <a:pt x="1635" y="712"/>
                  </a:lnTo>
                  <a:lnTo>
                    <a:pt x="1614" y="703"/>
                  </a:lnTo>
                  <a:lnTo>
                    <a:pt x="1592" y="700"/>
                  </a:lnTo>
                  <a:lnTo>
                    <a:pt x="1568" y="703"/>
                  </a:lnTo>
                  <a:lnTo>
                    <a:pt x="1548" y="712"/>
                  </a:lnTo>
                  <a:lnTo>
                    <a:pt x="1530" y="725"/>
                  </a:lnTo>
                  <a:lnTo>
                    <a:pt x="1517" y="742"/>
                  </a:lnTo>
                  <a:lnTo>
                    <a:pt x="1509" y="763"/>
                  </a:lnTo>
                  <a:lnTo>
                    <a:pt x="1506" y="785"/>
                  </a:lnTo>
                  <a:lnTo>
                    <a:pt x="1506" y="1290"/>
                  </a:lnTo>
                  <a:lnTo>
                    <a:pt x="1238" y="1290"/>
                  </a:lnTo>
                  <a:lnTo>
                    <a:pt x="1238" y="382"/>
                  </a:lnTo>
                  <a:lnTo>
                    <a:pt x="1235" y="359"/>
                  </a:lnTo>
                  <a:lnTo>
                    <a:pt x="1227" y="338"/>
                  </a:lnTo>
                  <a:lnTo>
                    <a:pt x="1214" y="322"/>
                  </a:lnTo>
                  <a:lnTo>
                    <a:pt x="1196" y="309"/>
                  </a:lnTo>
                  <a:lnTo>
                    <a:pt x="1176" y="300"/>
                  </a:lnTo>
                  <a:lnTo>
                    <a:pt x="1153" y="297"/>
                  </a:lnTo>
                  <a:close/>
                  <a:moveTo>
                    <a:pt x="0" y="0"/>
                  </a:moveTo>
                  <a:lnTo>
                    <a:pt x="2747" y="0"/>
                  </a:lnTo>
                  <a:lnTo>
                    <a:pt x="2747" y="1758"/>
                  </a:lnTo>
                  <a:lnTo>
                    <a:pt x="1443" y="1758"/>
                  </a:lnTo>
                  <a:lnTo>
                    <a:pt x="1443" y="2353"/>
                  </a:lnTo>
                  <a:lnTo>
                    <a:pt x="1475" y="2365"/>
                  </a:lnTo>
                  <a:lnTo>
                    <a:pt x="1504" y="2382"/>
                  </a:lnTo>
                  <a:lnTo>
                    <a:pt x="1530" y="2404"/>
                  </a:lnTo>
                  <a:lnTo>
                    <a:pt x="1553" y="2429"/>
                  </a:lnTo>
                  <a:lnTo>
                    <a:pt x="1570" y="2458"/>
                  </a:lnTo>
                  <a:lnTo>
                    <a:pt x="1585" y="2490"/>
                  </a:lnTo>
                  <a:lnTo>
                    <a:pt x="1593" y="2522"/>
                  </a:lnTo>
                  <a:lnTo>
                    <a:pt x="1596" y="2558"/>
                  </a:lnTo>
                  <a:lnTo>
                    <a:pt x="1593" y="2593"/>
                  </a:lnTo>
                  <a:lnTo>
                    <a:pt x="1585" y="2627"/>
                  </a:lnTo>
                  <a:lnTo>
                    <a:pt x="1571" y="2658"/>
                  </a:lnTo>
                  <a:lnTo>
                    <a:pt x="1553" y="2686"/>
                  </a:lnTo>
                  <a:lnTo>
                    <a:pt x="1530" y="2711"/>
                  </a:lnTo>
                  <a:lnTo>
                    <a:pt x="1505" y="2733"/>
                  </a:lnTo>
                  <a:lnTo>
                    <a:pt x="1476" y="2750"/>
                  </a:lnTo>
                  <a:lnTo>
                    <a:pt x="1443" y="2764"/>
                  </a:lnTo>
                  <a:lnTo>
                    <a:pt x="1409" y="2772"/>
                  </a:lnTo>
                  <a:lnTo>
                    <a:pt x="1374" y="2775"/>
                  </a:lnTo>
                  <a:lnTo>
                    <a:pt x="1337" y="2772"/>
                  </a:lnTo>
                  <a:lnTo>
                    <a:pt x="1303" y="2764"/>
                  </a:lnTo>
                  <a:lnTo>
                    <a:pt x="1271" y="2750"/>
                  </a:lnTo>
                  <a:lnTo>
                    <a:pt x="1241" y="2733"/>
                  </a:lnTo>
                  <a:lnTo>
                    <a:pt x="1216" y="2711"/>
                  </a:lnTo>
                  <a:lnTo>
                    <a:pt x="1193" y="2686"/>
                  </a:lnTo>
                  <a:lnTo>
                    <a:pt x="1176" y="2658"/>
                  </a:lnTo>
                  <a:lnTo>
                    <a:pt x="1162" y="2627"/>
                  </a:lnTo>
                  <a:lnTo>
                    <a:pt x="1154" y="2593"/>
                  </a:lnTo>
                  <a:lnTo>
                    <a:pt x="1151" y="2558"/>
                  </a:lnTo>
                  <a:lnTo>
                    <a:pt x="1154" y="2523"/>
                  </a:lnTo>
                  <a:lnTo>
                    <a:pt x="1162" y="2490"/>
                  </a:lnTo>
                  <a:lnTo>
                    <a:pt x="1176" y="2459"/>
                  </a:lnTo>
                  <a:lnTo>
                    <a:pt x="1194" y="2430"/>
                  </a:lnTo>
                  <a:lnTo>
                    <a:pt x="1217" y="2406"/>
                  </a:lnTo>
                  <a:lnTo>
                    <a:pt x="1242" y="2383"/>
                  </a:lnTo>
                  <a:lnTo>
                    <a:pt x="1272" y="2366"/>
                  </a:lnTo>
                  <a:lnTo>
                    <a:pt x="1304" y="2353"/>
                  </a:lnTo>
                  <a:lnTo>
                    <a:pt x="1304" y="1758"/>
                  </a:lnTo>
                  <a:lnTo>
                    <a:pt x="0" y="17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87206" y="3290111"/>
            <a:ext cx="234880" cy="237840"/>
            <a:chOff x="7578725" y="1195388"/>
            <a:chExt cx="377826" cy="382587"/>
          </a:xfrm>
          <a:solidFill>
            <a:schemeClr val="bg1"/>
          </a:solidFill>
        </p:grpSpPr>
        <p:sp>
          <p:nvSpPr>
            <p:cNvPr id="79" name="Freeform 216"/>
            <p:cNvSpPr>
              <a:spLocks/>
            </p:cNvSpPr>
            <p:nvPr/>
          </p:nvSpPr>
          <p:spPr bwMode="auto">
            <a:xfrm>
              <a:off x="7578725" y="1201738"/>
              <a:ext cx="377825" cy="376237"/>
            </a:xfrm>
            <a:custGeom>
              <a:avLst/>
              <a:gdLst>
                <a:gd name="T0" fmla="*/ 0 w 3328"/>
                <a:gd name="T1" fmla="*/ 0 h 3323"/>
                <a:gd name="T2" fmla="*/ 499 w 3328"/>
                <a:gd name="T3" fmla="*/ 0 h 3323"/>
                <a:gd name="T4" fmla="*/ 499 w 3328"/>
                <a:gd name="T5" fmla="*/ 2827 h 3323"/>
                <a:gd name="T6" fmla="*/ 3328 w 3328"/>
                <a:gd name="T7" fmla="*/ 2827 h 3323"/>
                <a:gd name="T8" fmla="*/ 3328 w 3328"/>
                <a:gd name="T9" fmla="*/ 3323 h 3323"/>
                <a:gd name="T10" fmla="*/ 0 w 3328"/>
                <a:gd name="T11" fmla="*/ 3323 h 3323"/>
                <a:gd name="T12" fmla="*/ 0 w 3328"/>
                <a:gd name="T13" fmla="*/ 0 h 3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8" h="3323">
                  <a:moveTo>
                    <a:pt x="0" y="0"/>
                  </a:moveTo>
                  <a:lnTo>
                    <a:pt x="499" y="0"/>
                  </a:lnTo>
                  <a:lnTo>
                    <a:pt x="499" y="2827"/>
                  </a:lnTo>
                  <a:lnTo>
                    <a:pt x="3328" y="2827"/>
                  </a:lnTo>
                  <a:lnTo>
                    <a:pt x="3328" y="3323"/>
                  </a:lnTo>
                  <a:lnTo>
                    <a:pt x="0" y="33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7"/>
            <p:cNvSpPr>
              <a:spLocks/>
            </p:cNvSpPr>
            <p:nvPr/>
          </p:nvSpPr>
          <p:spPr bwMode="auto">
            <a:xfrm>
              <a:off x="7662863" y="1338263"/>
              <a:ext cx="50800" cy="152400"/>
            </a:xfrm>
            <a:custGeom>
              <a:avLst/>
              <a:gdLst>
                <a:gd name="T0" fmla="*/ 450 w 450"/>
                <a:gd name="T1" fmla="*/ 0 h 1341"/>
                <a:gd name="T2" fmla="*/ 450 w 450"/>
                <a:gd name="T3" fmla="*/ 1341 h 1341"/>
                <a:gd name="T4" fmla="*/ 0 w 450"/>
                <a:gd name="T5" fmla="*/ 1341 h 1341"/>
                <a:gd name="T6" fmla="*/ 0 w 450"/>
                <a:gd name="T7" fmla="*/ 434 h 1341"/>
                <a:gd name="T8" fmla="*/ 450 w 450"/>
                <a:gd name="T9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1341">
                  <a:moveTo>
                    <a:pt x="450" y="0"/>
                  </a:moveTo>
                  <a:lnTo>
                    <a:pt x="450" y="1341"/>
                  </a:lnTo>
                  <a:lnTo>
                    <a:pt x="0" y="1341"/>
                  </a:lnTo>
                  <a:lnTo>
                    <a:pt x="0" y="434"/>
                  </a:lnTo>
                  <a:lnTo>
                    <a:pt x="4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8"/>
            <p:cNvSpPr>
              <a:spLocks/>
            </p:cNvSpPr>
            <p:nvPr/>
          </p:nvSpPr>
          <p:spPr bwMode="auto">
            <a:xfrm>
              <a:off x="7743825" y="1331913"/>
              <a:ext cx="50800" cy="158750"/>
            </a:xfrm>
            <a:custGeom>
              <a:avLst/>
              <a:gdLst>
                <a:gd name="T0" fmla="*/ 0 w 449"/>
                <a:gd name="T1" fmla="*/ 0 h 1403"/>
                <a:gd name="T2" fmla="*/ 449 w 449"/>
                <a:gd name="T3" fmla="*/ 292 h 1403"/>
                <a:gd name="T4" fmla="*/ 449 w 449"/>
                <a:gd name="T5" fmla="*/ 1403 h 1403"/>
                <a:gd name="T6" fmla="*/ 0 w 449"/>
                <a:gd name="T7" fmla="*/ 1403 h 1403"/>
                <a:gd name="T8" fmla="*/ 0 w 449"/>
                <a:gd name="T9" fmla="*/ 0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1403">
                  <a:moveTo>
                    <a:pt x="0" y="0"/>
                  </a:moveTo>
                  <a:lnTo>
                    <a:pt x="449" y="292"/>
                  </a:lnTo>
                  <a:lnTo>
                    <a:pt x="449" y="1403"/>
                  </a:lnTo>
                  <a:lnTo>
                    <a:pt x="0" y="14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9"/>
            <p:cNvSpPr>
              <a:spLocks/>
            </p:cNvSpPr>
            <p:nvPr/>
          </p:nvSpPr>
          <p:spPr bwMode="auto">
            <a:xfrm>
              <a:off x="7824788" y="1312863"/>
              <a:ext cx="50800" cy="177800"/>
            </a:xfrm>
            <a:custGeom>
              <a:avLst/>
              <a:gdLst>
                <a:gd name="T0" fmla="*/ 450 w 450"/>
                <a:gd name="T1" fmla="*/ 0 h 1571"/>
                <a:gd name="T2" fmla="*/ 450 w 450"/>
                <a:gd name="T3" fmla="*/ 1571 h 1571"/>
                <a:gd name="T4" fmla="*/ 0 w 450"/>
                <a:gd name="T5" fmla="*/ 1571 h 1571"/>
                <a:gd name="T6" fmla="*/ 0 w 450"/>
                <a:gd name="T7" fmla="*/ 390 h 1571"/>
                <a:gd name="T8" fmla="*/ 450 w 450"/>
                <a:gd name="T9" fmla="*/ 0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1571">
                  <a:moveTo>
                    <a:pt x="450" y="0"/>
                  </a:moveTo>
                  <a:lnTo>
                    <a:pt x="450" y="1571"/>
                  </a:lnTo>
                  <a:lnTo>
                    <a:pt x="0" y="1571"/>
                  </a:lnTo>
                  <a:lnTo>
                    <a:pt x="0" y="390"/>
                  </a:lnTo>
                  <a:lnTo>
                    <a:pt x="4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0"/>
            <p:cNvSpPr>
              <a:spLocks/>
            </p:cNvSpPr>
            <p:nvPr/>
          </p:nvSpPr>
          <p:spPr bwMode="auto">
            <a:xfrm>
              <a:off x="7904163" y="1271588"/>
              <a:ext cx="52388" cy="219075"/>
            </a:xfrm>
            <a:custGeom>
              <a:avLst/>
              <a:gdLst>
                <a:gd name="T0" fmla="*/ 156 w 451"/>
                <a:gd name="T1" fmla="*/ 0 h 1935"/>
                <a:gd name="T2" fmla="*/ 451 w 451"/>
                <a:gd name="T3" fmla="*/ 254 h 1935"/>
                <a:gd name="T4" fmla="*/ 451 w 451"/>
                <a:gd name="T5" fmla="*/ 1935 h 1935"/>
                <a:gd name="T6" fmla="*/ 0 w 451"/>
                <a:gd name="T7" fmla="*/ 1935 h 1935"/>
                <a:gd name="T8" fmla="*/ 0 w 451"/>
                <a:gd name="T9" fmla="*/ 134 h 1935"/>
                <a:gd name="T10" fmla="*/ 156 w 451"/>
                <a:gd name="T11" fmla="*/ 0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1" h="1935">
                  <a:moveTo>
                    <a:pt x="156" y="0"/>
                  </a:moveTo>
                  <a:lnTo>
                    <a:pt x="451" y="254"/>
                  </a:lnTo>
                  <a:lnTo>
                    <a:pt x="451" y="1935"/>
                  </a:lnTo>
                  <a:lnTo>
                    <a:pt x="0" y="1935"/>
                  </a:lnTo>
                  <a:lnTo>
                    <a:pt x="0" y="13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21"/>
            <p:cNvSpPr>
              <a:spLocks/>
            </p:cNvSpPr>
            <p:nvPr/>
          </p:nvSpPr>
          <p:spPr bwMode="auto">
            <a:xfrm>
              <a:off x="7653338" y="1195388"/>
              <a:ext cx="279400" cy="138112"/>
            </a:xfrm>
            <a:custGeom>
              <a:avLst/>
              <a:gdLst>
                <a:gd name="T0" fmla="*/ 2373 w 2461"/>
                <a:gd name="T1" fmla="*/ 0 h 1218"/>
                <a:gd name="T2" fmla="*/ 2412 w 2461"/>
                <a:gd name="T3" fmla="*/ 9 h 1218"/>
                <a:gd name="T4" fmla="*/ 2442 w 2461"/>
                <a:gd name="T5" fmla="*/ 34 h 1218"/>
                <a:gd name="T6" fmla="*/ 2459 w 2461"/>
                <a:gd name="T7" fmla="*/ 69 h 1218"/>
                <a:gd name="T8" fmla="*/ 2461 w 2461"/>
                <a:gd name="T9" fmla="*/ 448 h 1218"/>
                <a:gd name="T10" fmla="*/ 2450 w 2461"/>
                <a:gd name="T11" fmla="*/ 491 h 1218"/>
                <a:gd name="T12" fmla="*/ 2420 w 2461"/>
                <a:gd name="T13" fmla="*/ 522 h 1218"/>
                <a:gd name="T14" fmla="*/ 2378 w 2461"/>
                <a:gd name="T15" fmla="*/ 536 h 1218"/>
                <a:gd name="T16" fmla="*/ 2335 w 2461"/>
                <a:gd name="T17" fmla="*/ 528 h 1218"/>
                <a:gd name="T18" fmla="*/ 2305 w 2461"/>
                <a:gd name="T19" fmla="*/ 502 h 1218"/>
                <a:gd name="T20" fmla="*/ 2287 w 2461"/>
                <a:gd name="T21" fmla="*/ 465 h 1218"/>
                <a:gd name="T22" fmla="*/ 2285 w 2461"/>
                <a:gd name="T23" fmla="*/ 294 h 1218"/>
                <a:gd name="T24" fmla="*/ 1393 w 2461"/>
                <a:gd name="T25" fmla="*/ 1069 h 1218"/>
                <a:gd name="T26" fmla="*/ 1356 w 2461"/>
                <a:gd name="T27" fmla="*/ 1080 h 1218"/>
                <a:gd name="T28" fmla="*/ 1318 w 2461"/>
                <a:gd name="T29" fmla="*/ 1075 h 1218"/>
                <a:gd name="T30" fmla="*/ 688 w 2461"/>
                <a:gd name="T31" fmla="*/ 670 h 1218"/>
                <a:gd name="T32" fmla="*/ 132 w 2461"/>
                <a:gd name="T33" fmla="*/ 1205 h 1218"/>
                <a:gd name="T34" fmla="*/ 95 w 2461"/>
                <a:gd name="T35" fmla="*/ 1218 h 1218"/>
                <a:gd name="T36" fmla="*/ 56 w 2461"/>
                <a:gd name="T37" fmla="*/ 1212 h 1218"/>
                <a:gd name="T38" fmla="*/ 23 w 2461"/>
                <a:gd name="T39" fmla="*/ 1190 h 1218"/>
                <a:gd name="T40" fmla="*/ 3 w 2461"/>
                <a:gd name="T41" fmla="*/ 1155 h 1218"/>
                <a:gd name="T42" fmla="*/ 0 w 2461"/>
                <a:gd name="T43" fmla="*/ 1118 h 1218"/>
                <a:gd name="T44" fmla="*/ 13 w 2461"/>
                <a:gd name="T45" fmla="*/ 1082 h 1218"/>
                <a:gd name="T46" fmla="*/ 617 w 2461"/>
                <a:gd name="T47" fmla="*/ 493 h 1218"/>
                <a:gd name="T48" fmla="*/ 649 w 2461"/>
                <a:gd name="T49" fmla="*/ 472 h 1218"/>
                <a:gd name="T50" fmla="*/ 688 w 2461"/>
                <a:gd name="T51" fmla="*/ 469 h 1218"/>
                <a:gd name="T52" fmla="*/ 726 w 2461"/>
                <a:gd name="T53" fmla="*/ 482 h 1218"/>
                <a:gd name="T54" fmla="*/ 2148 w 2461"/>
                <a:gd name="T55" fmla="*/ 176 h 1218"/>
                <a:gd name="T56" fmla="*/ 1992 w 2461"/>
                <a:gd name="T57" fmla="*/ 174 h 1218"/>
                <a:gd name="T58" fmla="*/ 1954 w 2461"/>
                <a:gd name="T59" fmla="*/ 152 h 1218"/>
                <a:gd name="T60" fmla="*/ 1930 w 2461"/>
                <a:gd name="T61" fmla="*/ 116 h 1218"/>
                <a:gd name="T62" fmla="*/ 1927 w 2461"/>
                <a:gd name="T63" fmla="*/ 71 h 1218"/>
                <a:gd name="T64" fmla="*/ 1946 w 2461"/>
                <a:gd name="T65" fmla="*/ 34 h 1218"/>
                <a:gd name="T66" fmla="*/ 1976 w 2461"/>
                <a:gd name="T67" fmla="*/ 9 h 1218"/>
                <a:gd name="T68" fmla="*/ 2017 w 2461"/>
                <a:gd name="T69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1" h="1218">
                  <a:moveTo>
                    <a:pt x="2017" y="0"/>
                  </a:moveTo>
                  <a:lnTo>
                    <a:pt x="2373" y="0"/>
                  </a:lnTo>
                  <a:lnTo>
                    <a:pt x="2394" y="2"/>
                  </a:lnTo>
                  <a:lnTo>
                    <a:pt x="2412" y="9"/>
                  </a:lnTo>
                  <a:lnTo>
                    <a:pt x="2428" y="19"/>
                  </a:lnTo>
                  <a:lnTo>
                    <a:pt x="2442" y="34"/>
                  </a:lnTo>
                  <a:lnTo>
                    <a:pt x="2452" y="50"/>
                  </a:lnTo>
                  <a:lnTo>
                    <a:pt x="2459" y="69"/>
                  </a:lnTo>
                  <a:lnTo>
                    <a:pt x="2461" y="89"/>
                  </a:lnTo>
                  <a:lnTo>
                    <a:pt x="2461" y="448"/>
                  </a:lnTo>
                  <a:lnTo>
                    <a:pt x="2458" y="470"/>
                  </a:lnTo>
                  <a:lnTo>
                    <a:pt x="2450" y="491"/>
                  </a:lnTo>
                  <a:lnTo>
                    <a:pt x="2438" y="508"/>
                  </a:lnTo>
                  <a:lnTo>
                    <a:pt x="2420" y="522"/>
                  </a:lnTo>
                  <a:lnTo>
                    <a:pt x="2401" y="532"/>
                  </a:lnTo>
                  <a:lnTo>
                    <a:pt x="2378" y="536"/>
                  </a:lnTo>
                  <a:lnTo>
                    <a:pt x="2355" y="535"/>
                  </a:lnTo>
                  <a:lnTo>
                    <a:pt x="2335" y="528"/>
                  </a:lnTo>
                  <a:lnTo>
                    <a:pt x="2319" y="516"/>
                  </a:lnTo>
                  <a:lnTo>
                    <a:pt x="2305" y="502"/>
                  </a:lnTo>
                  <a:lnTo>
                    <a:pt x="2294" y="485"/>
                  </a:lnTo>
                  <a:lnTo>
                    <a:pt x="2287" y="465"/>
                  </a:lnTo>
                  <a:lnTo>
                    <a:pt x="2285" y="445"/>
                  </a:lnTo>
                  <a:lnTo>
                    <a:pt x="2285" y="294"/>
                  </a:lnTo>
                  <a:lnTo>
                    <a:pt x="1409" y="1057"/>
                  </a:lnTo>
                  <a:lnTo>
                    <a:pt x="1393" y="1069"/>
                  </a:lnTo>
                  <a:lnTo>
                    <a:pt x="1376" y="1077"/>
                  </a:lnTo>
                  <a:lnTo>
                    <a:pt x="1356" y="1080"/>
                  </a:lnTo>
                  <a:lnTo>
                    <a:pt x="1338" y="1080"/>
                  </a:lnTo>
                  <a:lnTo>
                    <a:pt x="1318" y="1075"/>
                  </a:lnTo>
                  <a:lnTo>
                    <a:pt x="1302" y="1066"/>
                  </a:lnTo>
                  <a:lnTo>
                    <a:pt x="688" y="670"/>
                  </a:lnTo>
                  <a:lnTo>
                    <a:pt x="148" y="1193"/>
                  </a:lnTo>
                  <a:lnTo>
                    <a:pt x="132" y="1205"/>
                  </a:lnTo>
                  <a:lnTo>
                    <a:pt x="114" y="1214"/>
                  </a:lnTo>
                  <a:lnTo>
                    <a:pt x="95" y="1218"/>
                  </a:lnTo>
                  <a:lnTo>
                    <a:pt x="75" y="1217"/>
                  </a:lnTo>
                  <a:lnTo>
                    <a:pt x="56" y="1212"/>
                  </a:lnTo>
                  <a:lnTo>
                    <a:pt x="39" y="1203"/>
                  </a:lnTo>
                  <a:lnTo>
                    <a:pt x="23" y="1190"/>
                  </a:lnTo>
                  <a:lnTo>
                    <a:pt x="11" y="1174"/>
                  </a:lnTo>
                  <a:lnTo>
                    <a:pt x="3" y="1155"/>
                  </a:lnTo>
                  <a:lnTo>
                    <a:pt x="0" y="1137"/>
                  </a:lnTo>
                  <a:lnTo>
                    <a:pt x="0" y="1118"/>
                  </a:lnTo>
                  <a:lnTo>
                    <a:pt x="5" y="1099"/>
                  </a:lnTo>
                  <a:lnTo>
                    <a:pt x="13" y="1082"/>
                  </a:lnTo>
                  <a:lnTo>
                    <a:pt x="25" y="1066"/>
                  </a:lnTo>
                  <a:lnTo>
                    <a:pt x="617" y="493"/>
                  </a:lnTo>
                  <a:lnTo>
                    <a:pt x="632" y="481"/>
                  </a:lnTo>
                  <a:lnTo>
                    <a:pt x="649" y="472"/>
                  </a:lnTo>
                  <a:lnTo>
                    <a:pt x="669" y="468"/>
                  </a:lnTo>
                  <a:lnTo>
                    <a:pt x="688" y="469"/>
                  </a:lnTo>
                  <a:lnTo>
                    <a:pt x="708" y="473"/>
                  </a:lnTo>
                  <a:lnTo>
                    <a:pt x="726" y="482"/>
                  </a:lnTo>
                  <a:lnTo>
                    <a:pt x="1342" y="881"/>
                  </a:lnTo>
                  <a:lnTo>
                    <a:pt x="2148" y="176"/>
                  </a:lnTo>
                  <a:lnTo>
                    <a:pt x="2014" y="176"/>
                  </a:lnTo>
                  <a:lnTo>
                    <a:pt x="1992" y="174"/>
                  </a:lnTo>
                  <a:lnTo>
                    <a:pt x="1971" y="165"/>
                  </a:lnTo>
                  <a:lnTo>
                    <a:pt x="1954" y="152"/>
                  </a:lnTo>
                  <a:lnTo>
                    <a:pt x="1939" y="135"/>
                  </a:lnTo>
                  <a:lnTo>
                    <a:pt x="1930" y="116"/>
                  </a:lnTo>
                  <a:lnTo>
                    <a:pt x="1926" y="94"/>
                  </a:lnTo>
                  <a:lnTo>
                    <a:pt x="1927" y="71"/>
                  </a:lnTo>
                  <a:lnTo>
                    <a:pt x="1934" y="51"/>
                  </a:lnTo>
                  <a:lnTo>
                    <a:pt x="1946" y="34"/>
                  </a:lnTo>
                  <a:lnTo>
                    <a:pt x="1960" y="19"/>
                  </a:lnTo>
                  <a:lnTo>
                    <a:pt x="1976" y="9"/>
                  </a:lnTo>
                  <a:lnTo>
                    <a:pt x="1996" y="2"/>
                  </a:lnTo>
                  <a:lnTo>
                    <a:pt x="20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069396" y="3286098"/>
            <a:ext cx="231918" cy="236852"/>
            <a:chOff x="2714625" y="5075238"/>
            <a:chExt cx="373063" cy="381000"/>
          </a:xfrm>
          <a:solidFill>
            <a:schemeClr val="accent3"/>
          </a:solidFill>
        </p:grpSpPr>
        <p:sp>
          <p:nvSpPr>
            <p:cNvPr id="86" name="Freeform 678"/>
            <p:cNvSpPr>
              <a:spLocks/>
            </p:cNvSpPr>
            <p:nvPr/>
          </p:nvSpPr>
          <p:spPr bwMode="auto">
            <a:xfrm>
              <a:off x="2822575" y="5075238"/>
              <a:ext cx="157163" cy="61912"/>
            </a:xfrm>
            <a:custGeom>
              <a:avLst/>
              <a:gdLst>
                <a:gd name="T0" fmla="*/ 86 w 1387"/>
                <a:gd name="T1" fmla="*/ 0 h 549"/>
                <a:gd name="T2" fmla="*/ 1302 w 1387"/>
                <a:gd name="T3" fmla="*/ 0 h 549"/>
                <a:gd name="T4" fmla="*/ 1325 w 1387"/>
                <a:gd name="T5" fmla="*/ 3 h 549"/>
                <a:gd name="T6" fmla="*/ 1346 w 1387"/>
                <a:gd name="T7" fmla="*/ 11 h 549"/>
                <a:gd name="T8" fmla="*/ 1362 w 1387"/>
                <a:gd name="T9" fmla="*/ 25 h 549"/>
                <a:gd name="T10" fmla="*/ 1376 w 1387"/>
                <a:gd name="T11" fmla="*/ 42 h 549"/>
                <a:gd name="T12" fmla="*/ 1385 w 1387"/>
                <a:gd name="T13" fmla="*/ 62 h 549"/>
                <a:gd name="T14" fmla="*/ 1387 w 1387"/>
                <a:gd name="T15" fmla="*/ 85 h 549"/>
                <a:gd name="T16" fmla="*/ 1387 w 1387"/>
                <a:gd name="T17" fmla="*/ 549 h 549"/>
                <a:gd name="T18" fmla="*/ 1213 w 1387"/>
                <a:gd name="T19" fmla="*/ 549 h 549"/>
                <a:gd name="T20" fmla="*/ 1213 w 1387"/>
                <a:gd name="T21" fmla="*/ 173 h 549"/>
                <a:gd name="T22" fmla="*/ 174 w 1387"/>
                <a:gd name="T23" fmla="*/ 173 h 549"/>
                <a:gd name="T24" fmla="*/ 174 w 1387"/>
                <a:gd name="T25" fmla="*/ 547 h 549"/>
                <a:gd name="T26" fmla="*/ 0 w 1387"/>
                <a:gd name="T27" fmla="*/ 547 h 549"/>
                <a:gd name="T28" fmla="*/ 0 w 1387"/>
                <a:gd name="T29" fmla="*/ 85 h 549"/>
                <a:gd name="T30" fmla="*/ 3 w 1387"/>
                <a:gd name="T31" fmla="*/ 62 h 549"/>
                <a:gd name="T32" fmla="*/ 11 w 1387"/>
                <a:gd name="T33" fmla="*/ 42 h 549"/>
                <a:gd name="T34" fmla="*/ 25 w 1387"/>
                <a:gd name="T35" fmla="*/ 25 h 549"/>
                <a:gd name="T36" fmla="*/ 42 w 1387"/>
                <a:gd name="T37" fmla="*/ 11 h 549"/>
                <a:gd name="T38" fmla="*/ 63 w 1387"/>
                <a:gd name="T39" fmla="*/ 3 h 549"/>
                <a:gd name="T40" fmla="*/ 86 w 1387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87" h="549">
                  <a:moveTo>
                    <a:pt x="86" y="0"/>
                  </a:moveTo>
                  <a:lnTo>
                    <a:pt x="1302" y="0"/>
                  </a:lnTo>
                  <a:lnTo>
                    <a:pt x="1325" y="3"/>
                  </a:lnTo>
                  <a:lnTo>
                    <a:pt x="1346" y="11"/>
                  </a:lnTo>
                  <a:lnTo>
                    <a:pt x="1362" y="25"/>
                  </a:lnTo>
                  <a:lnTo>
                    <a:pt x="1376" y="42"/>
                  </a:lnTo>
                  <a:lnTo>
                    <a:pt x="1385" y="62"/>
                  </a:lnTo>
                  <a:lnTo>
                    <a:pt x="1387" y="85"/>
                  </a:lnTo>
                  <a:lnTo>
                    <a:pt x="1387" y="549"/>
                  </a:lnTo>
                  <a:lnTo>
                    <a:pt x="1213" y="549"/>
                  </a:lnTo>
                  <a:lnTo>
                    <a:pt x="1213" y="173"/>
                  </a:lnTo>
                  <a:lnTo>
                    <a:pt x="174" y="173"/>
                  </a:lnTo>
                  <a:lnTo>
                    <a:pt x="174" y="547"/>
                  </a:lnTo>
                  <a:lnTo>
                    <a:pt x="0" y="547"/>
                  </a:lnTo>
                  <a:lnTo>
                    <a:pt x="0" y="85"/>
                  </a:lnTo>
                  <a:lnTo>
                    <a:pt x="3" y="62"/>
                  </a:lnTo>
                  <a:lnTo>
                    <a:pt x="11" y="42"/>
                  </a:lnTo>
                  <a:lnTo>
                    <a:pt x="25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79"/>
            <p:cNvSpPr>
              <a:spLocks noEditPoints="1"/>
            </p:cNvSpPr>
            <p:nvPr/>
          </p:nvSpPr>
          <p:spPr bwMode="auto">
            <a:xfrm>
              <a:off x="2714625" y="5157788"/>
              <a:ext cx="373063" cy="298450"/>
            </a:xfrm>
            <a:custGeom>
              <a:avLst/>
              <a:gdLst>
                <a:gd name="T0" fmla="*/ 2658 w 3289"/>
                <a:gd name="T1" fmla="*/ 326 h 2641"/>
                <a:gd name="T2" fmla="*/ 2620 w 3289"/>
                <a:gd name="T3" fmla="*/ 348 h 2641"/>
                <a:gd name="T4" fmla="*/ 2599 w 3289"/>
                <a:gd name="T5" fmla="*/ 385 h 2641"/>
                <a:gd name="T6" fmla="*/ 2595 w 3289"/>
                <a:gd name="T7" fmla="*/ 2232 h 2641"/>
                <a:gd name="T8" fmla="*/ 2607 w 3289"/>
                <a:gd name="T9" fmla="*/ 2275 h 2641"/>
                <a:gd name="T10" fmla="*/ 2638 w 3289"/>
                <a:gd name="T11" fmla="*/ 2305 h 2641"/>
                <a:gd name="T12" fmla="*/ 2681 w 3289"/>
                <a:gd name="T13" fmla="*/ 2317 h 2641"/>
                <a:gd name="T14" fmla="*/ 2725 w 3289"/>
                <a:gd name="T15" fmla="*/ 2305 h 2641"/>
                <a:gd name="T16" fmla="*/ 2754 w 3289"/>
                <a:gd name="T17" fmla="*/ 2275 h 2641"/>
                <a:gd name="T18" fmla="*/ 2767 w 3289"/>
                <a:gd name="T19" fmla="*/ 2232 h 2641"/>
                <a:gd name="T20" fmla="*/ 2764 w 3289"/>
                <a:gd name="T21" fmla="*/ 385 h 2641"/>
                <a:gd name="T22" fmla="*/ 2742 w 3289"/>
                <a:gd name="T23" fmla="*/ 348 h 2641"/>
                <a:gd name="T24" fmla="*/ 2704 w 3289"/>
                <a:gd name="T25" fmla="*/ 326 h 2641"/>
                <a:gd name="T26" fmla="*/ 1990 w 3289"/>
                <a:gd name="T27" fmla="*/ 323 h 2641"/>
                <a:gd name="T28" fmla="*/ 1947 w 3289"/>
                <a:gd name="T29" fmla="*/ 334 h 2641"/>
                <a:gd name="T30" fmla="*/ 1916 w 3289"/>
                <a:gd name="T31" fmla="*/ 365 h 2641"/>
                <a:gd name="T32" fmla="*/ 1905 w 3289"/>
                <a:gd name="T33" fmla="*/ 408 h 2641"/>
                <a:gd name="T34" fmla="*/ 1908 w 3289"/>
                <a:gd name="T35" fmla="*/ 2254 h 2641"/>
                <a:gd name="T36" fmla="*/ 1930 w 3289"/>
                <a:gd name="T37" fmla="*/ 2292 h 2641"/>
                <a:gd name="T38" fmla="*/ 1968 w 3289"/>
                <a:gd name="T39" fmla="*/ 2314 h 2641"/>
                <a:gd name="T40" fmla="*/ 2014 w 3289"/>
                <a:gd name="T41" fmla="*/ 2314 h 2641"/>
                <a:gd name="T42" fmla="*/ 2052 w 3289"/>
                <a:gd name="T43" fmla="*/ 2292 h 2641"/>
                <a:gd name="T44" fmla="*/ 2073 w 3289"/>
                <a:gd name="T45" fmla="*/ 2254 h 2641"/>
                <a:gd name="T46" fmla="*/ 2076 w 3289"/>
                <a:gd name="T47" fmla="*/ 408 h 2641"/>
                <a:gd name="T48" fmla="*/ 2064 w 3289"/>
                <a:gd name="T49" fmla="*/ 365 h 2641"/>
                <a:gd name="T50" fmla="*/ 2034 w 3289"/>
                <a:gd name="T51" fmla="*/ 334 h 2641"/>
                <a:gd name="T52" fmla="*/ 1990 w 3289"/>
                <a:gd name="T53" fmla="*/ 323 h 2641"/>
                <a:gd name="T54" fmla="*/ 1279 w 3289"/>
                <a:gd name="T55" fmla="*/ 326 h 2641"/>
                <a:gd name="T56" fmla="*/ 1241 w 3289"/>
                <a:gd name="T57" fmla="*/ 348 h 2641"/>
                <a:gd name="T58" fmla="*/ 1220 w 3289"/>
                <a:gd name="T59" fmla="*/ 385 h 2641"/>
                <a:gd name="T60" fmla="*/ 1217 w 3289"/>
                <a:gd name="T61" fmla="*/ 2232 h 2641"/>
                <a:gd name="T62" fmla="*/ 1228 w 3289"/>
                <a:gd name="T63" fmla="*/ 2275 h 2641"/>
                <a:gd name="T64" fmla="*/ 1259 w 3289"/>
                <a:gd name="T65" fmla="*/ 2305 h 2641"/>
                <a:gd name="T66" fmla="*/ 1302 w 3289"/>
                <a:gd name="T67" fmla="*/ 2317 h 2641"/>
                <a:gd name="T68" fmla="*/ 1346 w 3289"/>
                <a:gd name="T69" fmla="*/ 2305 h 2641"/>
                <a:gd name="T70" fmla="*/ 1376 w 3289"/>
                <a:gd name="T71" fmla="*/ 2275 h 2641"/>
                <a:gd name="T72" fmla="*/ 1387 w 3289"/>
                <a:gd name="T73" fmla="*/ 2232 h 2641"/>
                <a:gd name="T74" fmla="*/ 1385 w 3289"/>
                <a:gd name="T75" fmla="*/ 385 h 2641"/>
                <a:gd name="T76" fmla="*/ 1362 w 3289"/>
                <a:gd name="T77" fmla="*/ 348 h 2641"/>
                <a:gd name="T78" fmla="*/ 1325 w 3289"/>
                <a:gd name="T79" fmla="*/ 326 h 2641"/>
                <a:gd name="T80" fmla="*/ 610 w 3289"/>
                <a:gd name="T81" fmla="*/ 323 h 2641"/>
                <a:gd name="T82" fmla="*/ 567 w 3289"/>
                <a:gd name="T83" fmla="*/ 334 h 2641"/>
                <a:gd name="T84" fmla="*/ 537 w 3289"/>
                <a:gd name="T85" fmla="*/ 365 h 2641"/>
                <a:gd name="T86" fmla="*/ 525 w 3289"/>
                <a:gd name="T87" fmla="*/ 408 h 2641"/>
                <a:gd name="T88" fmla="*/ 528 w 3289"/>
                <a:gd name="T89" fmla="*/ 2254 h 2641"/>
                <a:gd name="T90" fmla="*/ 550 w 3289"/>
                <a:gd name="T91" fmla="*/ 2292 h 2641"/>
                <a:gd name="T92" fmla="*/ 588 w 3289"/>
                <a:gd name="T93" fmla="*/ 2314 h 2641"/>
                <a:gd name="T94" fmla="*/ 634 w 3289"/>
                <a:gd name="T95" fmla="*/ 2314 h 2641"/>
                <a:gd name="T96" fmla="*/ 672 w 3289"/>
                <a:gd name="T97" fmla="*/ 2292 h 2641"/>
                <a:gd name="T98" fmla="*/ 693 w 3289"/>
                <a:gd name="T99" fmla="*/ 2254 h 2641"/>
                <a:gd name="T100" fmla="*/ 697 w 3289"/>
                <a:gd name="T101" fmla="*/ 408 h 2641"/>
                <a:gd name="T102" fmla="*/ 685 w 3289"/>
                <a:gd name="T103" fmla="*/ 365 h 2641"/>
                <a:gd name="T104" fmla="*/ 654 w 3289"/>
                <a:gd name="T105" fmla="*/ 334 h 2641"/>
                <a:gd name="T106" fmla="*/ 610 w 3289"/>
                <a:gd name="T107" fmla="*/ 323 h 2641"/>
                <a:gd name="T108" fmla="*/ 3289 w 3289"/>
                <a:gd name="T109" fmla="*/ 0 h 2641"/>
                <a:gd name="T110" fmla="*/ 0 w 3289"/>
                <a:gd name="T111" fmla="*/ 264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89" h="2641">
                  <a:moveTo>
                    <a:pt x="2681" y="323"/>
                  </a:moveTo>
                  <a:lnTo>
                    <a:pt x="2658" y="326"/>
                  </a:lnTo>
                  <a:lnTo>
                    <a:pt x="2638" y="334"/>
                  </a:lnTo>
                  <a:lnTo>
                    <a:pt x="2620" y="348"/>
                  </a:lnTo>
                  <a:lnTo>
                    <a:pt x="2607" y="365"/>
                  </a:lnTo>
                  <a:lnTo>
                    <a:pt x="2599" y="385"/>
                  </a:lnTo>
                  <a:lnTo>
                    <a:pt x="2595" y="408"/>
                  </a:lnTo>
                  <a:lnTo>
                    <a:pt x="2595" y="2232"/>
                  </a:lnTo>
                  <a:lnTo>
                    <a:pt x="2599" y="2254"/>
                  </a:lnTo>
                  <a:lnTo>
                    <a:pt x="2607" y="2275"/>
                  </a:lnTo>
                  <a:lnTo>
                    <a:pt x="2620" y="2292"/>
                  </a:lnTo>
                  <a:lnTo>
                    <a:pt x="2638" y="2305"/>
                  </a:lnTo>
                  <a:lnTo>
                    <a:pt x="2658" y="2314"/>
                  </a:lnTo>
                  <a:lnTo>
                    <a:pt x="2681" y="2317"/>
                  </a:lnTo>
                  <a:lnTo>
                    <a:pt x="2704" y="2314"/>
                  </a:lnTo>
                  <a:lnTo>
                    <a:pt x="2725" y="2305"/>
                  </a:lnTo>
                  <a:lnTo>
                    <a:pt x="2742" y="2292"/>
                  </a:lnTo>
                  <a:lnTo>
                    <a:pt x="2754" y="2275"/>
                  </a:lnTo>
                  <a:lnTo>
                    <a:pt x="2764" y="2254"/>
                  </a:lnTo>
                  <a:lnTo>
                    <a:pt x="2767" y="2232"/>
                  </a:lnTo>
                  <a:lnTo>
                    <a:pt x="2767" y="408"/>
                  </a:lnTo>
                  <a:lnTo>
                    <a:pt x="2764" y="385"/>
                  </a:lnTo>
                  <a:lnTo>
                    <a:pt x="2754" y="365"/>
                  </a:lnTo>
                  <a:lnTo>
                    <a:pt x="2742" y="348"/>
                  </a:lnTo>
                  <a:lnTo>
                    <a:pt x="2725" y="334"/>
                  </a:lnTo>
                  <a:lnTo>
                    <a:pt x="2704" y="326"/>
                  </a:lnTo>
                  <a:lnTo>
                    <a:pt x="2681" y="323"/>
                  </a:lnTo>
                  <a:close/>
                  <a:moveTo>
                    <a:pt x="1990" y="323"/>
                  </a:moveTo>
                  <a:lnTo>
                    <a:pt x="1968" y="326"/>
                  </a:lnTo>
                  <a:lnTo>
                    <a:pt x="1947" y="334"/>
                  </a:lnTo>
                  <a:lnTo>
                    <a:pt x="1930" y="348"/>
                  </a:lnTo>
                  <a:lnTo>
                    <a:pt x="1916" y="365"/>
                  </a:lnTo>
                  <a:lnTo>
                    <a:pt x="1908" y="385"/>
                  </a:lnTo>
                  <a:lnTo>
                    <a:pt x="1905" y="408"/>
                  </a:lnTo>
                  <a:lnTo>
                    <a:pt x="1905" y="2232"/>
                  </a:lnTo>
                  <a:lnTo>
                    <a:pt x="1908" y="2254"/>
                  </a:lnTo>
                  <a:lnTo>
                    <a:pt x="1916" y="2275"/>
                  </a:lnTo>
                  <a:lnTo>
                    <a:pt x="1930" y="2292"/>
                  </a:lnTo>
                  <a:lnTo>
                    <a:pt x="1947" y="2305"/>
                  </a:lnTo>
                  <a:lnTo>
                    <a:pt x="1968" y="2314"/>
                  </a:lnTo>
                  <a:lnTo>
                    <a:pt x="1990" y="2317"/>
                  </a:lnTo>
                  <a:lnTo>
                    <a:pt x="2014" y="2314"/>
                  </a:lnTo>
                  <a:lnTo>
                    <a:pt x="2034" y="2305"/>
                  </a:lnTo>
                  <a:lnTo>
                    <a:pt x="2052" y="2292"/>
                  </a:lnTo>
                  <a:lnTo>
                    <a:pt x="2064" y="2275"/>
                  </a:lnTo>
                  <a:lnTo>
                    <a:pt x="2073" y="2254"/>
                  </a:lnTo>
                  <a:lnTo>
                    <a:pt x="2076" y="2232"/>
                  </a:lnTo>
                  <a:lnTo>
                    <a:pt x="2076" y="408"/>
                  </a:lnTo>
                  <a:lnTo>
                    <a:pt x="2073" y="385"/>
                  </a:lnTo>
                  <a:lnTo>
                    <a:pt x="2064" y="365"/>
                  </a:lnTo>
                  <a:lnTo>
                    <a:pt x="2052" y="348"/>
                  </a:lnTo>
                  <a:lnTo>
                    <a:pt x="2034" y="334"/>
                  </a:lnTo>
                  <a:lnTo>
                    <a:pt x="2014" y="326"/>
                  </a:lnTo>
                  <a:lnTo>
                    <a:pt x="1990" y="323"/>
                  </a:lnTo>
                  <a:close/>
                  <a:moveTo>
                    <a:pt x="1302" y="323"/>
                  </a:moveTo>
                  <a:lnTo>
                    <a:pt x="1279" y="326"/>
                  </a:lnTo>
                  <a:lnTo>
                    <a:pt x="1259" y="334"/>
                  </a:lnTo>
                  <a:lnTo>
                    <a:pt x="1241" y="348"/>
                  </a:lnTo>
                  <a:lnTo>
                    <a:pt x="1228" y="365"/>
                  </a:lnTo>
                  <a:lnTo>
                    <a:pt x="1220" y="385"/>
                  </a:lnTo>
                  <a:lnTo>
                    <a:pt x="1217" y="408"/>
                  </a:lnTo>
                  <a:lnTo>
                    <a:pt x="1217" y="2232"/>
                  </a:lnTo>
                  <a:lnTo>
                    <a:pt x="1220" y="2254"/>
                  </a:lnTo>
                  <a:lnTo>
                    <a:pt x="1228" y="2275"/>
                  </a:lnTo>
                  <a:lnTo>
                    <a:pt x="1241" y="2292"/>
                  </a:lnTo>
                  <a:lnTo>
                    <a:pt x="1259" y="2305"/>
                  </a:lnTo>
                  <a:lnTo>
                    <a:pt x="1279" y="2314"/>
                  </a:lnTo>
                  <a:lnTo>
                    <a:pt x="1302" y="2317"/>
                  </a:lnTo>
                  <a:lnTo>
                    <a:pt x="1325" y="2314"/>
                  </a:lnTo>
                  <a:lnTo>
                    <a:pt x="1346" y="2305"/>
                  </a:lnTo>
                  <a:lnTo>
                    <a:pt x="1362" y="2292"/>
                  </a:lnTo>
                  <a:lnTo>
                    <a:pt x="1376" y="2275"/>
                  </a:lnTo>
                  <a:lnTo>
                    <a:pt x="1385" y="2254"/>
                  </a:lnTo>
                  <a:lnTo>
                    <a:pt x="1387" y="2232"/>
                  </a:lnTo>
                  <a:lnTo>
                    <a:pt x="1387" y="408"/>
                  </a:lnTo>
                  <a:lnTo>
                    <a:pt x="1385" y="385"/>
                  </a:lnTo>
                  <a:lnTo>
                    <a:pt x="1376" y="365"/>
                  </a:lnTo>
                  <a:lnTo>
                    <a:pt x="1362" y="348"/>
                  </a:lnTo>
                  <a:lnTo>
                    <a:pt x="1346" y="334"/>
                  </a:lnTo>
                  <a:lnTo>
                    <a:pt x="1325" y="326"/>
                  </a:lnTo>
                  <a:lnTo>
                    <a:pt x="1302" y="323"/>
                  </a:lnTo>
                  <a:close/>
                  <a:moveTo>
                    <a:pt x="610" y="323"/>
                  </a:moveTo>
                  <a:lnTo>
                    <a:pt x="588" y="326"/>
                  </a:lnTo>
                  <a:lnTo>
                    <a:pt x="567" y="334"/>
                  </a:lnTo>
                  <a:lnTo>
                    <a:pt x="550" y="348"/>
                  </a:lnTo>
                  <a:lnTo>
                    <a:pt x="537" y="365"/>
                  </a:lnTo>
                  <a:lnTo>
                    <a:pt x="528" y="385"/>
                  </a:lnTo>
                  <a:lnTo>
                    <a:pt x="525" y="408"/>
                  </a:lnTo>
                  <a:lnTo>
                    <a:pt x="525" y="2232"/>
                  </a:lnTo>
                  <a:lnTo>
                    <a:pt x="528" y="2254"/>
                  </a:lnTo>
                  <a:lnTo>
                    <a:pt x="537" y="2275"/>
                  </a:lnTo>
                  <a:lnTo>
                    <a:pt x="550" y="2292"/>
                  </a:lnTo>
                  <a:lnTo>
                    <a:pt x="567" y="2305"/>
                  </a:lnTo>
                  <a:lnTo>
                    <a:pt x="588" y="2314"/>
                  </a:lnTo>
                  <a:lnTo>
                    <a:pt x="610" y="2317"/>
                  </a:lnTo>
                  <a:lnTo>
                    <a:pt x="634" y="2314"/>
                  </a:lnTo>
                  <a:lnTo>
                    <a:pt x="654" y="2305"/>
                  </a:lnTo>
                  <a:lnTo>
                    <a:pt x="672" y="2292"/>
                  </a:lnTo>
                  <a:lnTo>
                    <a:pt x="685" y="2275"/>
                  </a:lnTo>
                  <a:lnTo>
                    <a:pt x="693" y="2254"/>
                  </a:lnTo>
                  <a:lnTo>
                    <a:pt x="697" y="2232"/>
                  </a:lnTo>
                  <a:lnTo>
                    <a:pt x="697" y="408"/>
                  </a:lnTo>
                  <a:lnTo>
                    <a:pt x="693" y="385"/>
                  </a:lnTo>
                  <a:lnTo>
                    <a:pt x="685" y="365"/>
                  </a:lnTo>
                  <a:lnTo>
                    <a:pt x="672" y="348"/>
                  </a:lnTo>
                  <a:lnTo>
                    <a:pt x="654" y="334"/>
                  </a:lnTo>
                  <a:lnTo>
                    <a:pt x="634" y="326"/>
                  </a:lnTo>
                  <a:lnTo>
                    <a:pt x="610" y="323"/>
                  </a:lnTo>
                  <a:close/>
                  <a:moveTo>
                    <a:pt x="0" y="0"/>
                  </a:moveTo>
                  <a:lnTo>
                    <a:pt x="3289" y="0"/>
                  </a:lnTo>
                  <a:lnTo>
                    <a:pt x="3289" y="2641"/>
                  </a:lnTo>
                  <a:lnTo>
                    <a:pt x="0" y="264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27516" y="5394286"/>
            <a:ext cx="233892" cy="237838"/>
            <a:chOff x="3308350" y="5059363"/>
            <a:chExt cx="376238" cy="382588"/>
          </a:xfrm>
          <a:solidFill>
            <a:schemeClr val="bg1"/>
          </a:solidFill>
        </p:grpSpPr>
        <p:sp>
          <p:nvSpPr>
            <p:cNvPr id="89" name="Freeform 684"/>
            <p:cNvSpPr>
              <a:spLocks/>
            </p:cNvSpPr>
            <p:nvPr/>
          </p:nvSpPr>
          <p:spPr bwMode="auto">
            <a:xfrm>
              <a:off x="3308350" y="5059363"/>
              <a:ext cx="376238" cy="382588"/>
            </a:xfrm>
            <a:custGeom>
              <a:avLst/>
              <a:gdLst>
                <a:gd name="T0" fmla="*/ 2869 w 3314"/>
                <a:gd name="T1" fmla="*/ 0 h 3379"/>
                <a:gd name="T2" fmla="*/ 3314 w 3314"/>
                <a:gd name="T3" fmla="*/ 627 h 3379"/>
                <a:gd name="T4" fmla="*/ 2941 w 3314"/>
                <a:gd name="T5" fmla="*/ 627 h 3379"/>
                <a:gd name="T6" fmla="*/ 2941 w 3314"/>
                <a:gd name="T7" fmla="*/ 3309 h 3379"/>
                <a:gd name="T8" fmla="*/ 2938 w 3314"/>
                <a:gd name="T9" fmla="*/ 3326 h 3379"/>
                <a:gd name="T10" fmla="*/ 2931 w 3314"/>
                <a:gd name="T11" fmla="*/ 3343 h 3379"/>
                <a:gd name="T12" fmla="*/ 2920 w 3314"/>
                <a:gd name="T13" fmla="*/ 3357 h 3379"/>
                <a:gd name="T14" fmla="*/ 2905 w 3314"/>
                <a:gd name="T15" fmla="*/ 3369 h 3379"/>
                <a:gd name="T16" fmla="*/ 2889 w 3314"/>
                <a:gd name="T17" fmla="*/ 3376 h 3379"/>
                <a:gd name="T18" fmla="*/ 2871 w 3314"/>
                <a:gd name="T19" fmla="*/ 3379 h 3379"/>
                <a:gd name="T20" fmla="*/ 69 w 3314"/>
                <a:gd name="T21" fmla="*/ 3379 h 3379"/>
                <a:gd name="T22" fmla="*/ 51 w 3314"/>
                <a:gd name="T23" fmla="*/ 3376 h 3379"/>
                <a:gd name="T24" fmla="*/ 35 w 3314"/>
                <a:gd name="T25" fmla="*/ 3369 h 3379"/>
                <a:gd name="T26" fmla="*/ 21 w 3314"/>
                <a:gd name="T27" fmla="*/ 3357 h 3379"/>
                <a:gd name="T28" fmla="*/ 9 w 3314"/>
                <a:gd name="T29" fmla="*/ 3343 h 3379"/>
                <a:gd name="T30" fmla="*/ 2 w 3314"/>
                <a:gd name="T31" fmla="*/ 3326 h 3379"/>
                <a:gd name="T32" fmla="*/ 0 w 3314"/>
                <a:gd name="T33" fmla="*/ 3309 h 3379"/>
                <a:gd name="T34" fmla="*/ 2 w 3314"/>
                <a:gd name="T35" fmla="*/ 3290 h 3379"/>
                <a:gd name="T36" fmla="*/ 9 w 3314"/>
                <a:gd name="T37" fmla="*/ 3274 h 3379"/>
                <a:gd name="T38" fmla="*/ 21 w 3314"/>
                <a:gd name="T39" fmla="*/ 3260 h 3379"/>
                <a:gd name="T40" fmla="*/ 35 w 3314"/>
                <a:gd name="T41" fmla="*/ 3248 h 3379"/>
                <a:gd name="T42" fmla="*/ 51 w 3314"/>
                <a:gd name="T43" fmla="*/ 3241 h 3379"/>
                <a:gd name="T44" fmla="*/ 69 w 3314"/>
                <a:gd name="T45" fmla="*/ 3239 h 3379"/>
                <a:gd name="T46" fmla="*/ 2802 w 3314"/>
                <a:gd name="T47" fmla="*/ 3239 h 3379"/>
                <a:gd name="T48" fmla="*/ 2802 w 3314"/>
                <a:gd name="T49" fmla="*/ 627 h 3379"/>
                <a:gd name="T50" fmla="*/ 2427 w 3314"/>
                <a:gd name="T51" fmla="*/ 627 h 3379"/>
                <a:gd name="T52" fmla="*/ 2869 w 3314"/>
                <a:gd name="T53" fmla="*/ 0 h 3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14" h="3379">
                  <a:moveTo>
                    <a:pt x="2869" y="0"/>
                  </a:moveTo>
                  <a:lnTo>
                    <a:pt x="3314" y="627"/>
                  </a:lnTo>
                  <a:lnTo>
                    <a:pt x="2941" y="627"/>
                  </a:lnTo>
                  <a:lnTo>
                    <a:pt x="2941" y="3309"/>
                  </a:lnTo>
                  <a:lnTo>
                    <a:pt x="2938" y="3326"/>
                  </a:lnTo>
                  <a:lnTo>
                    <a:pt x="2931" y="3343"/>
                  </a:lnTo>
                  <a:lnTo>
                    <a:pt x="2920" y="3357"/>
                  </a:lnTo>
                  <a:lnTo>
                    <a:pt x="2905" y="3369"/>
                  </a:lnTo>
                  <a:lnTo>
                    <a:pt x="2889" y="3376"/>
                  </a:lnTo>
                  <a:lnTo>
                    <a:pt x="2871" y="3379"/>
                  </a:lnTo>
                  <a:lnTo>
                    <a:pt x="69" y="3379"/>
                  </a:lnTo>
                  <a:lnTo>
                    <a:pt x="51" y="3376"/>
                  </a:lnTo>
                  <a:lnTo>
                    <a:pt x="35" y="3369"/>
                  </a:lnTo>
                  <a:lnTo>
                    <a:pt x="21" y="3357"/>
                  </a:lnTo>
                  <a:lnTo>
                    <a:pt x="9" y="3343"/>
                  </a:lnTo>
                  <a:lnTo>
                    <a:pt x="2" y="3326"/>
                  </a:lnTo>
                  <a:lnTo>
                    <a:pt x="0" y="3309"/>
                  </a:lnTo>
                  <a:lnTo>
                    <a:pt x="2" y="3290"/>
                  </a:lnTo>
                  <a:lnTo>
                    <a:pt x="9" y="3274"/>
                  </a:lnTo>
                  <a:lnTo>
                    <a:pt x="21" y="3260"/>
                  </a:lnTo>
                  <a:lnTo>
                    <a:pt x="35" y="3248"/>
                  </a:lnTo>
                  <a:lnTo>
                    <a:pt x="51" y="3241"/>
                  </a:lnTo>
                  <a:lnTo>
                    <a:pt x="69" y="3239"/>
                  </a:lnTo>
                  <a:lnTo>
                    <a:pt x="2802" y="3239"/>
                  </a:lnTo>
                  <a:lnTo>
                    <a:pt x="2802" y="627"/>
                  </a:lnTo>
                  <a:lnTo>
                    <a:pt x="2427" y="627"/>
                  </a:lnTo>
                  <a:lnTo>
                    <a:pt x="28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685"/>
            <p:cNvSpPr>
              <a:spLocks noChangeArrowheads="1"/>
            </p:cNvSpPr>
            <p:nvPr/>
          </p:nvSpPr>
          <p:spPr bwMode="auto">
            <a:xfrm>
              <a:off x="3316288" y="5254626"/>
              <a:ext cx="79375" cy="1444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686"/>
            <p:cNvSpPr>
              <a:spLocks noChangeArrowheads="1"/>
            </p:cNvSpPr>
            <p:nvPr/>
          </p:nvSpPr>
          <p:spPr bwMode="auto">
            <a:xfrm>
              <a:off x="3422650" y="5219701"/>
              <a:ext cx="77788" cy="1778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87"/>
            <p:cNvSpPr>
              <a:spLocks noChangeArrowheads="1"/>
            </p:cNvSpPr>
            <p:nvPr/>
          </p:nvSpPr>
          <p:spPr bwMode="auto">
            <a:xfrm>
              <a:off x="3527425" y="5178426"/>
              <a:ext cx="79375" cy="2206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719167" y="5399339"/>
            <a:ext cx="237840" cy="219090"/>
            <a:chOff x="5746750" y="5291138"/>
            <a:chExt cx="382588" cy="352425"/>
          </a:xfrm>
          <a:solidFill>
            <a:schemeClr val="accent3"/>
          </a:solidFill>
        </p:grpSpPr>
        <p:sp>
          <p:nvSpPr>
            <p:cNvPr id="94" name="Freeform 718"/>
            <p:cNvSpPr>
              <a:spLocks/>
            </p:cNvSpPr>
            <p:nvPr/>
          </p:nvSpPr>
          <p:spPr bwMode="auto">
            <a:xfrm>
              <a:off x="5840413" y="5418138"/>
              <a:ext cx="39688" cy="23813"/>
            </a:xfrm>
            <a:custGeom>
              <a:avLst/>
              <a:gdLst>
                <a:gd name="T0" fmla="*/ 22 w 348"/>
                <a:gd name="T1" fmla="*/ 0 h 204"/>
                <a:gd name="T2" fmla="*/ 348 w 348"/>
                <a:gd name="T3" fmla="*/ 67 h 204"/>
                <a:gd name="T4" fmla="*/ 51 w 348"/>
                <a:gd name="T5" fmla="*/ 204 h 204"/>
                <a:gd name="T6" fmla="*/ 33 w 348"/>
                <a:gd name="T7" fmla="*/ 188 h 204"/>
                <a:gd name="T8" fmla="*/ 19 w 348"/>
                <a:gd name="T9" fmla="*/ 171 h 204"/>
                <a:gd name="T10" fmla="*/ 8 w 348"/>
                <a:gd name="T11" fmla="*/ 152 h 204"/>
                <a:gd name="T12" fmla="*/ 2 w 348"/>
                <a:gd name="T13" fmla="*/ 130 h 204"/>
                <a:gd name="T14" fmla="*/ 0 w 348"/>
                <a:gd name="T15" fmla="*/ 109 h 204"/>
                <a:gd name="T16" fmla="*/ 3 w 348"/>
                <a:gd name="T17" fmla="*/ 85 h 204"/>
                <a:gd name="T18" fmla="*/ 22 w 348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204">
                  <a:moveTo>
                    <a:pt x="22" y="0"/>
                  </a:moveTo>
                  <a:lnTo>
                    <a:pt x="348" y="67"/>
                  </a:lnTo>
                  <a:lnTo>
                    <a:pt x="51" y="204"/>
                  </a:lnTo>
                  <a:lnTo>
                    <a:pt x="33" y="188"/>
                  </a:lnTo>
                  <a:lnTo>
                    <a:pt x="19" y="171"/>
                  </a:lnTo>
                  <a:lnTo>
                    <a:pt x="8" y="152"/>
                  </a:lnTo>
                  <a:lnTo>
                    <a:pt x="2" y="130"/>
                  </a:lnTo>
                  <a:lnTo>
                    <a:pt x="0" y="109"/>
                  </a:lnTo>
                  <a:lnTo>
                    <a:pt x="3" y="85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19"/>
            <p:cNvSpPr>
              <a:spLocks/>
            </p:cNvSpPr>
            <p:nvPr/>
          </p:nvSpPr>
          <p:spPr bwMode="auto">
            <a:xfrm>
              <a:off x="5781675" y="5480050"/>
              <a:ext cx="252413" cy="131763"/>
            </a:xfrm>
            <a:custGeom>
              <a:avLst/>
              <a:gdLst>
                <a:gd name="T0" fmla="*/ 2141 w 2225"/>
                <a:gd name="T1" fmla="*/ 0 h 1159"/>
                <a:gd name="T2" fmla="*/ 2225 w 2225"/>
                <a:gd name="T3" fmla="*/ 179 h 1159"/>
                <a:gd name="T4" fmla="*/ 83 w 2225"/>
                <a:gd name="T5" fmla="*/ 1159 h 1159"/>
                <a:gd name="T6" fmla="*/ 0 w 2225"/>
                <a:gd name="T7" fmla="*/ 980 h 1159"/>
                <a:gd name="T8" fmla="*/ 2141 w 2225"/>
                <a:gd name="T9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5" h="1159">
                  <a:moveTo>
                    <a:pt x="2141" y="0"/>
                  </a:moveTo>
                  <a:lnTo>
                    <a:pt x="2225" y="179"/>
                  </a:lnTo>
                  <a:lnTo>
                    <a:pt x="83" y="1159"/>
                  </a:lnTo>
                  <a:lnTo>
                    <a:pt x="0" y="980"/>
                  </a:lnTo>
                  <a:lnTo>
                    <a:pt x="2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20"/>
            <p:cNvSpPr>
              <a:spLocks/>
            </p:cNvSpPr>
            <p:nvPr/>
          </p:nvSpPr>
          <p:spPr bwMode="auto">
            <a:xfrm>
              <a:off x="6030913" y="5457825"/>
              <a:ext cx="73025" cy="34925"/>
            </a:xfrm>
            <a:custGeom>
              <a:avLst/>
              <a:gdLst>
                <a:gd name="T0" fmla="*/ 0 w 645"/>
                <a:gd name="T1" fmla="*/ 0 h 311"/>
                <a:gd name="T2" fmla="*/ 645 w 645"/>
                <a:gd name="T3" fmla="*/ 134 h 311"/>
                <a:gd name="T4" fmla="*/ 627 w 645"/>
                <a:gd name="T5" fmla="*/ 222 h 311"/>
                <a:gd name="T6" fmla="*/ 620 w 645"/>
                <a:gd name="T7" fmla="*/ 244 h 311"/>
                <a:gd name="T8" fmla="*/ 609 w 645"/>
                <a:gd name="T9" fmla="*/ 262 h 311"/>
                <a:gd name="T10" fmla="*/ 595 w 645"/>
                <a:gd name="T11" fmla="*/ 279 h 311"/>
                <a:gd name="T12" fmla="*/ 579 w 645"/>
                <a:gd name="T13" fmla="*/ 293 h 311"/>
                <a:gd name="T14" fmla="*/ 559 w 645"/>
                <a:gd name="T15" fmla="*/ 302 h 311"/>
                <a:gd name="T16" fmla="*/ 539 w 645"/>
                <a:gd name="T17" fmla="*/ 309 h 311"/>
                <a:gd name="T18" fmla="*/ 516 w 645"/>
                <a:gd name="T19" fmla="*/ 311 h 311"/>
                <a:gd name="T20" fmla="*/ 494 w 645"/>
                <a:gd name="T21" fmla="*/ 308 h 311"/>
                <a:gd name="T22" fmla="*/ 105 w 645"/>
                <a:gd name="T23" fmla="*/ 228 h 311"/>
                <a:gd name="T24" fmla="*/ 0 w 645"/>
                <a:gd name="T2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5" h="311">
                  <a:moveTo>
                    <a:pt x="0" y="0"/>
                  </a:moveTo>
                  <a:lnTo>
                    <a:pt x="645" y="134"/>
                  </a:lnTo>
                  <a:lnTo>
                    <a:pt x="627" y="222"/>
                  </a:lnTo>
                  <a:lnTo>
                    <a:pt x="620" y="244"/>
                  </a:lnTo>
                  <a:lnTo>
                    <a:pt x="609" y="262"/>
                  </a:lnTo>
                  <a:lnTo>
                    <a:pt x="595" y="279"/>
                  </a:lnTo>
                  <a:lnTo>
                    <a:pt x="579" y="293"/>
                  </a:lnTo>
                  <a:lnTo>
                    <a:pt x="559" y="302"/>
                  </a:lnTo>
                  <a:lnTo>
                    <a:pt x="539" y="309"/>
                  </a:lnTo>
                  <a:lnTo>
                    <a:pt x="516" y="311"/>
                  </a:lnTo>
                  <a:lnTo>
                    <a:pt x="494" y="308"/>
                  </a:lnTo>
                  <a:lnTo>
                    <a:pt x="105" y="2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21"/>
            <p:cNvSpPr>
              <a:spLocks noEditPoints="1"/>
            </p:cNvSpPr>
            <p:nvPr/>
          </p:nvSpPr>
          <p:spPr bwMode="auto">
            <a:xfrm>
              <a:off x="5746750" y="5399088"/>
              <a:ext cx="271463" cy="177800"/>
            </a:xfrm>
            <a:custGeom>
              <a:avLst/>
              <a:gdLst>
                <a:gd name="T0" fmla="*/ 1973 w 2390"/>
                <a:gd name="T1" fmla="*/ 249 h 1570"/>
                <a:gd name="T2" fmla="*/ 1692 w 2390"/>
                <a:gd name="T3" fmla="*/ 380 h 1570"/>
                <a:gd name="T4" fmla="*/ 1821 w 2390"/>
                <a:gd name="T5" fmla="*/ 661 h 1570"/>
                <a:gd name="T6" fmla="*/ 2102 w 2390"/>
                <a:gd name="T7" fmla="*/ 530 h 1570"/>
                <a:gd name="T8" fmla="*/ 1973 w 2390"/>
                <a:gd name="T9" fmla="*/ 249 h 1570"/>
                <a:gd name="T10" fmla="*/ 2046 w 2390"/>
                <a:gd name="T11" fmla="*/ 0 h 1570"/>
                <a:gd name="T12" fmla="*/ 2067 w 2390"/>
                <a:gd name="T13" fmla="*/ 2 h 1570"/>
                <a:gd name="T14" fmla="*/ 2089 w 2390"/>
                <a:gd name="T15" fmla="*/ 7 h 1570"/>
                <a:gd name="T16" fmla="*/ 2108 w 2390"/>
                <a:gd name="T17" fmla="*/ 17 h 1570"/>
                <a:gd name="T18" fmla="*/ 2126 w 2390"/>
                <a:gd name="T19" fmla="*/ 30 h 1570"/>
                <a:gd name="T20" fmla="*/ 2140 w 2390"/>
                <a:gd name="T21" fmla="*/ 46 h 1570"/>
                <a:gd name="T22" fmla="*/ 2152 w 2390"/>
                <a:gd name="T23" fmla="*/ 67 h 1570"/>
                <a:gd name="T24" fmla="*/ 2390 w 2390"/>
                <a:gd name="T25" fmla="*/ 589 h 1570"/>
                <a:gd name="T26" fmla="*/ 248 w 2390"/>
                <a:gd name="T27" fmla="*/ 1570 h 1570"/>
                <a:gd name="T28" fmla="*/ 10 w 2390"/>
                <a:gd name="T29" fmla="*/ 1047 h 1570"/>
                <a:gd name="T30" fmla="*/ 3 w 2390"/>
                <a:gd name="T31" fmla="*/ 1026 h 1570"/>
                <a:gd name="T32" fmla="*/ 0 w 2390"/>
                <a:gd name="T33" fmla="*/ 1004 h 1570"/>
                <a:gd name="T34" fmla="*/ 2 w 2390"/>
                <a:gd name="T35" fmla="*/ 982 h 1570"/>
                <a:gd name="T36" fmla="*/ 7 w 2390"/>
                <a:gd name="T37" fmla="*/ 961 h 1570"/>
                <a:gd name="T38" fmla="*/ 17 w 2390"/>
                <a:gd name="T39" fmla="*/ 942 h 1570"/>
                <a:gd name="T40" fmla="*/ 31 w 2390"/>
                <a:gd name="T41" fmla="*/ 924 h 1570"/>
                <a:gd name="T42" fmla="*/ 47 w 2390"/>
                <a:gd name="T43" fmla="*/ 909 h 1570"/>
                <a:gd name="T44" fmla="*/ 66 w 2390"/>
                <a:gd name="T45" fmla="*/ 897 h 1570"/>
                <a:gd name="T46" fmla="*/ 2002 w 2390"/>
                <a:gd name="T47" fmla="*/ 11 h 1570"/>
                <a:gd name="T48" fmla="*/ 2023 w 2390"/>
                <a:gd name="T49" fmla="*/ 3 h 1570"/>
                <a:gd name="T50" fmla="*/ 2046 w 2390"/>
                <a:gd name="T51" fmla="*/ 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90" h="1570">
                  <a:moveTo>
                    <a:pt x="1973" y="249"/>
                  </a:moveTo>
                  <a:lnTo>
                    <a:pt x="1692" y="380"/>
                  </a:lnTo>
                  <a:lnTo>
                    <a:pt x="1821" y="661"/>
                  </a:lnTo>
                  <a:lnTo>
                    <a:pt x="2102" y="530"/>
                  </a:lnTo>
                  <a:lnTo>
                    <a:pt x="1973" y="249"/>
                  </a:lnTo>
                  <a:close/>
                  <a:moveTo>
                    <a:pt x="2046" y="0"/>
                  </a:moveTo>
                  <a:lnTo>
                    <a:pt x="2067" y="2"/>
                  </a:lnTo>
                  <a:lnTo>
                    <a:pt x="2089" y="7"/>
                  </a:lnTo>
                  <a:lnTo>
                    <a:pt x="2108" y="17"/>
                  </a:lnTo>
                  <a:lnTo>
                    <a:pt x="2126" y="30"/>
                  </a:lnTo>
                  <a:lnTo>
                    <a:pt x="2140" y="46"/>
                  </a:lnTo>
                  <a:lnTo>
                    <a:pt x="2152" y="67"/>
                  </a:lnTo>
                  <a:lnTo>
                    <a:pt x="2390" y="589"/>
                  </a:lnTo>
                  <a:lnTo>
                    <a:pt x="248" y="1570"/>
                  </a:lnTo>
                  <a:lnTo>
                    <a:pt x="10" y="1047"/>
                  </a:lnTo>
                  <a:lnTo>
                    <a:pt x="3" y="1026"/>
                  </a:lnTo>
                  <a:lnTo>
                    <a:pt x="0" y="1004"/>
                  </a:lnTo>
                  <a:lnTo>
                    <a:pt x="2" y="982"/>
                  </a:lnTo>
                  <a:lnTo>
                    <a:pt x="7" y="961"/>
                  </a:lnTo>
                  <a:lnTo>
                    <a:pt x="17" y="942"/>
                  </a:lnTo>
                  <a:lnTo>
                    <a:pt x="31" y="924"/>
                  </a:lnTo>
                  <a:lnTo>
                    <a:pt x="47" y="909"/>
                  </a:lnTo>
                  <a:lnTo>
                    <a:pt x="66" y="897"/>
                  </a:lnTo>
                  <a:lnTo>
                    <a:pt x="2002" y="11"/>
                  </a:lnTo>
                  <a:lnTo>
                    <a:pt x="2023" y="3"/>
                  </a:lnTo>
                  <a:lnTo>
                    <a:pt x="20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22"/>
            <p:cNvSpPr>
              <a:spLocks/>
            </p:cNvSpPr>
            <p:nvPr/>
          </p:nvSpPr>
          <p:spPr bwMode="auto">
            <a:xfrm>
              <a:off x="5797550" y="5516563"/>
              <a:ext cx="247650" cy="127000"/>
            </a:xfrm>
            <a:custGeom>
              <a:avLst/>
              <a:gdLst>
                <a:gd name="T0" fmla="*/ 2141 w 2189"/>
                <a:gd name="T1" fmla="*/ 0 h 1128"/>
                <a:gd name="T2" fmla="*/ 2177 w 2189"/>
                <a:gd name="T3" fmla="*/ 74 h 1128"/>
                <a:gd name="T4" fmla="*/ 2186 w 2189"/>
                <a:gd name="T5" fmla="*/ 96 h 1128"/>
                <a:gd name="T6" fmla="*/ 2189 w 2189"/>
                <a:gd name="T7" fmla="*/ 119 h 1128"/>
                <a:gd name="T8" fmla="*/ 2188 w 2189"/>
                <a:gd name="T9" fmla="*/ 141 h 1128"/>
                <a:gd name="T10" fmla="*/ 2182 w 2189"/>
                <a:gd name="T11" fmla="*/ 164 h 1128"/>
                <a:gd name="T12" fmla="*/ 2173 w 2189"/>
                <a:gd name="T13" fmla="*/ 184 h 1128"/>
                <a:gd name="T14" fmla="*/ 2159 w 2189"/>
                <a:gd name="T15" fmla="*/ 203 h 1128"/>
                <a:gd name="T16" fmla="*/ 2142 w 2189"/>
                <a:gd name="T17" fmla="*/ 218 h 1128"/>
                <a:gd name="T18" fmla="*/ 2120 w 2189"/>
                <a:gd name="T19" fmla="*/ 230 h 1128"/>
                <a:gd name="T20" fmla="*/ 187 w 2189"/>
                <a:gd name="T21" fmla="*/ 1117 h 1128"/>
                <a:gd name="T22" fmla="*/ 165 w 2189"/>
                <a:gd name="T23" fmla="*/ 1125 h 1128"/>
                <a:gd name="T24" fmla="*/ 144 w 2189"/>
                <a:gd name="T25" fmla="*/ 1128 h 1128"/>
                <a:gd name="T26" fmla="*/ 122 w 2189"/>
                <a:gd name="T27" fmla="*/ 1126 h 1128"/>
                <a:gd name="T28" fmla="*/ 101 w 2189"/>
                <a:gd name="T29" fmla="*/ 1120 h 1128"/>
                <a:gd name="T30" fmla="*/ 82 w 2189"/>
                <a:gd name="T31" fmla="*/ 1110 h 1128"/>
                <a:gd name="T32" fmla="*/ 64 w 2189"/>
                <a:gd name="T33" fmla="*/ 1097 h 1128"/>
                <a:gd name="T34" fmla="*/ 49 w 2189"/>
                <a:gd name="T35" fmla="*/ 1081 h 1128"/>
                <a:gd name="T36" fmla="*/ 37 w 2189"/>
                <a:gd name="T37" fmla="*/ 1060 h 1128"/>
                <a:gd name="T38" fmla="*/ 0 w 2189"/>
                <a:gd name="T39" fmla="*/ 979 h 1128"/>
                <a:gd name="T40" fmla="*/ 2141 w 2189"/>
                <a:gd name="T41" fmla="*/ 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9" h="1128">
                  <a:moveTo>
                    <a:pt x="2141" y="0"/>
                  </a:moveTo>
                  <a:lnTo>
                    <a:pt x="2177" y="74"/>
                  </a:lnTo>
                  <a:lnTo>
                    <a:pt x="2186" y="96"/>
                  </a:lnTo>
                  <a:lnTo>
                    <a:pt x="2189" y="119"/>
                  </a:lnTo>
                  <a:lnTo>
                    <a:pt x="2188" y="141"/>
                  </a:lnTo>
                  <a:lnTo>
                    <a:pt x="2182" y="164"/>
                  </a:lnTo>
                  <a:lnTo>
                    <a:pt x="2173" y="184"/>
                  </a:lnTo>
                  <a:lnTo>
                    <a:pt x="2159" y="203"/>
                  </a:lnTo>
                  <a:lnTo>
                    <a:pt x="2142" y="218"/>
                  </a:lnTo>
                  <a:lnTo>
                    <a:pt x="2120" y="230"/>
                  </a:lnTo>
                  <a:lnTo>
                    <a:pt x="187" y="1117"/>
                  </a:lnTo>
                  <a:lnTo>
                    <a:pt x="165" y="1125"/>
                  </a:lnTo>
                  <a:lnTo>
                    <a:pt x="144" y="1128"/>
                  </a:lnTo>
                  <a:lnTo>
                    <a:pt x="122" y="1126"/>
                  </a:lnTo>
                  <a:lnTo>
                    <a:pt x="101" y="1120"/>
                  </a:lnTo>
                  <a:lnTo>
                    <a:pt x="82" y="1110"/>
                  </a:lnTo>
                  <a:lnTo>
                    <a:pt x="64" y="1097"/>
                  </a:lnTo>
                  <a:lnTo>
                    <a:pt x="49" y="1081"/>
                  </a:lnTo>
                  <a:lnTo>
                    <a:pt x="37" y="1060"/>
                  </a:lnTo>
                  <a:lnTo>
                    <a:pt x="0" y="979"/>
                  </a:lnTo>
                  <a:lnTo>
                    <a:pt x="2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23"/>
            <p:cNvSpPr>
              <a:spLocks/>
            </p:cNvSpPr>
            <p:nvPr/>
          </p:nvSpPr>
          <p:spPr bwMode="auto">
            <a:xfrm>
              <a:off x="6011863" y="5413375"/>
              <a:ext cx="100013" cy="42863"/>
            </a:xfrm>
            <a:custGeom>
              <a:avLst/>
              <a:gdLst>
                <a:gd name="T0" fmla="*/ 0 w 892"/>
                <a:gd name="T1" fmla="*/ 0 h 381"/>
                <a:gd name="T2" fmla="*/ 892 w 892"/>
                <a:gd name="T3" fmla="*/ 185 h 381"/>
                <a:gd name="T4" fmla="*/ 852 w 892"/>
                <a:gd name="T5" fmla="*/ 381 h 381"/>
                <a:gd name="T6" fmla="*/ 106 w 892"/>
                <a:gd name="T7" fmla="*/ 225 h 381"/>
                <a:gd name="T8" fmla="*/ 0 w 892"/>
                <a:gd name="T9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2" h="381">
                  <a:moveTo>
                    <a:pt x="0" y="0"/>
                  </a:moveTo>
                  <a:lnTo>
                    <a:pt x="892" y="185"/>
                  </a:lnTo>
                  <a:lnTo>
                    <a:pt x="852" y="381"/>
                  </a:lnTo>
                  <a:lnTo>
                    <a:pt x="106" y="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24"/>
            <p:cNvSpPr>
              <a:spLocks noEditPoints="1"/>
            </p:cNvSpPr>
            <p:nvPr/>
          </p:nvSpPr>
          <p:spPr bwMode="auto">
            <a:xfrm>
              <a:off x="5854700" y="5291138"/>
              <a:ext cx="274638" cy="128588"/>
            </a:xfrm>
            <a:custGeom>
              <a:avLst/>
              <a:gdLst>
                <a:gd name="T0" fmla="*/ 1869 w 2422"/>
                <a:gd name="T1" fmla="*/ 550 h 1136"/>
                <a:gd name="T2" fmla="*/ 1804 w 2422"/>
                <a:gd name="T3" fmla="*/ 853 h 1136"/>
                <a:gd name="T4" fmla="*/ 2107 w 2422"/>
                <a:gd name="T5" fmla="*/ 916 h 1136"/>
                <a:gd name="T6" fmla="*/ 2170 w 2422"/>
                <a:gd name="T7" fmla="*/ 614 h 1136"/>
                <a:gd name="T8" fmla="*/ 1869 w 2422"/>
                <a:gd name="T9" fmla="*/ 550 h 1136"/>
                <a:gd name="T10" fmla="*/ 229 w 2422"/>
                <a:gd name="T11" fmla="*/ 0 h 1136"/>
                <a:gd name="T12" fmla="*/ 251 w 2422"/>
                <a:gd name="T13" fmla="*/ 2 h 1136"/>
                <a:gd name="T14" fmla="*/ 2335 w 2422"/>
                <a:gd name="T15" fmla="*/ 435 h 1136"/>
                <a:gd name="T16" fmla="*/ 2356 w 2422"/>
                <a:gd name="T17" fmla="*/ 442 h 1136"/>
                <a:gd name="T18" fmla="*/ 2376 w 2422"/>
                <a:gd name="T19" fmla="*/ 453 h 1136"/>
                <a:gd name="T20" fmla="*/ 2392 w 2422"/>
                <a:gd name="T21" fmla="*/ 468 h 1136"/>
                <a:gd name="T22" fmla="*/ 2407 w 2422"/>
                <a:gd name="T23" fmla="*/ 485 h 1136"/>
                <a:gd name="T24" fmla="*/ 2416 w 2422"/>
                <a:gd name="T25" fmla="*/ 505 h 1136"/>
                <a:gd name="T26" fmla="*/ 2421 w 2422"/>
                <a:gd name="T27" fmla="*/ 526 h 1136"/>
                <a:gd name="T28" fmla="*/ 2422 w 2422"/>
                <a:gd name="T29" fmla="*/ 550 h 1136"/>
                <a:gd name="T30" fmla="*/ 2417 w 2422"/>
                <a:gd name="T31" fmla="*/ 573 h 1136"/>
                <a:gd name="T32" fmla="*/ 2299 w 2422"/>
                <a:gd name="T33" fmla="*/ 1136 h 1136"/>
                <a:gd name="T34" fmla="*/ 1297 w 2422"/>
                <a:gd name="T35" fmla="*/ 930 h 1136"/>
                <a:gd name="T36" fmla="*/ 1276 w 2422"/>
                <a:gd name="T37" fmla="*/ 903 h 1136"/>
                <a:gd name="T38" fmla="*/ 1252 w 2422"/>
                <a:gd name="T39" fmla="*/ 880 h 1136"/>
                <a:gd name="T40" fmla="*/ 1227 w 2422"/>
                <a:gd name="T41" fmla="*/ 862 h 1136"/>
                <a:gd name="T42" fmla="*/ 1199 w 2422"/>
                <a:gd name="T43" fmla="*/ 847 h 1136"/>
                <a:gd name="T44" fmla="*/ 1169 w 2422"/>
                <a:gd name="T45" fmla="*/ 836 h 1136"/>
                <a:gd name="T46" fmla="*/ 1137 w 2422"/>
                <a:gd name="T47" fmla="*/ 828 h 1136"/>
                <a:gd name="T48" fmla="*/ 1101 w 2422"/>
                <a:gd name="T49" fmla="*/ 824 h 1136"/>
                <a:gd name="T50" fmla="*/ 1086 w 2422"/>
                <a:gd name="T51" fmla="*/ 823 h 1136"/>
                <a:gd name="T52" fmla="*/ 1068 w 2422"/>
                <a:gd name="T53" fmla="*/ 825 h 1136"/>
                <a:gd name="T54" fmla="*/ 1050 w 2422"/>
                <a:gd name="T55" fmla="*/ 828 h 1136"/>
                <a:gd name="T56" fmla="*/ 1031 w 2422"/>
                <a:gd name="T57" fmla="*/ 833 h 1136"/>
                <a:gd name="T58" fmla="*/ 1014 w 2422"/>
                <a:gd name="T59" fmla="*/ 838 h 1136"/>
                <a:gd name="T60" fmla="*/ 998 w 2422"/>
                <a:gd name="T61" fmla="*/ 844 h 1136"/>
                <a:gd name="T62" fmla="*/ 983 w 2422"/>
                <a:gd name="T63" fmla="*/ 848 h 1136"/>
                <a:gd name="T64" fmla="*/ 973 w 2422"/>
                <a:gd name="T65" fmla="*/ 852 h 1136"/>
                <a:gd name="T66" fmla="*/ 966 w 2422"/>
                <a:gd name="T67" fmla="*/ 855 h 1136"/>
                <a:gd name="T68" fmla="*/ 963 w 2422"/>
                <a:gd name="T69" fmla="*/ 856 h 1136"/>
                <a:gd name="T70" fmla="*/ 0 w 2422"/>
                <a:gd name="T71" fmla="*/ 654 h 1136"/>
                <a:gd name="T72" fmla="*/ 118 w 2422"/>
                <a:gd name="T73" fmla="*/ 90 h 1136"/>
                <a:gd name="T74" fmla="*/ 125 w 2422"/>
                <a:gd name="T75" fmla="*/ 69 h 1136"/>
                <a:gd name="T76" fmla="*/ 136 w 2422"/>
                <a:gd name="T77" fmla="*/ 49 h 1136"/>
                <a:gd name="T78" fmla="*/ 150 w 2422"/>
                <a:gd name="T79" fmla="*/ 32 h 1136"/>
                <a:gd name="T80" fmla="*/ 166 w 2422"/>
                <a:gd name="T81" fmla="*/ 19 h 1136"/>
                <a:gd name="T82" fmla="*/ 186 w 2422"/>
                <a:gd name="T83" fmla="*/ 8 h 1136"/>
                <a:gd name="T84" fmla="*/ 206 w 2422"/>
                <a:gd name="T85" fmla="*/ 2 h 1136"/>
                <a:gd name="T86" fmla="*/ 229 w 2422"/>
                <a:gd name="T87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22" h="1136">
                  <a:moveTo>
                    <a:pt x="1869" y="550"/>
                  </a:moveTo>
                  <a:lnTo>
                    <a:pt x="1804" y="853"/>
                  </a:lnTo>
                  <a:lnTo>
                    <a:pt x="2107" y="916"/>
                  </a:lnTo>
                  <a:lnTo>
                    <a:pt x="2170" y="614"/>
                  </a:lnTo>
                  <a:lnTo>
                    <a:pt x="1869" y="550"/>
                  </a:lnTo>
                  <a:close/>
                  <a:moveTo>
                    <a:pt x="229" y="0"/>
                  </a:moveTo>
                  <a:lnTo>
                    <a:pt x="251" y="2"/>
                  </a:lnTo>
                  <a:lnTo>
                    <a:pt x="2335" y="435"/>
                  </a:lnTo>
                  <a:lnTo>
                    <a:pt x="2356" y="442"/>
                  </a:lnTo>
                  <a:lnTo>
                    <a:pt x="2376" y="453"/>
                  </a:lnTo>
                  <a:lnTo>
                    <a:pt x="2392" y="468"/>
                  </a:lnTo>
                  <a:lnTo>
                    <a:pt x="2407" y="485"/>
                  </a:lnTo>
                  <a:lnTo>
                    <a:pt x="2416" y="505"/>
                  </a:lnTo>
                  <a:lnTo>
                    <a:pt x="2421" y="526"/>
                  </a:lnTo>
                  <a:lnTo>
                    <a:pt x="2422" y="550"/>
                  </a:lnTo>
                  <a:lnTo>
                    <a:pt x="2417" y="573"/>
                  </a:lnTo>
                  <a:lnTo>
                    <a:pt x="2299" y="1136"/>
                  </a:lnTo>
                  <a:lnTo>
                    <a:pt x="1297" y="930"/>
                  </a:lnTo>
                  <a:lnTo>
                    <a:pt x="1276" y="903"/>
                  </a:lnTo>
                  <a:lnTo>
                    <a:pt x="1252" y="880"/>
                  </a:lnTo>
                  <a:lnTo>
                    <a:pt x="1227" y="862"/>
                  </a:lnTo>
                  <a:lnTo>
                    <a:pt x="1199" y="847"/>
                  </a:lnTo>
                  <a:lnTo>
                    <a:pt x="1169" y="836"/>
                  </a:lnTo>
                  <a:lnTo>
                    <a:pt x="1137" y="828"/>
                  </a:lnTo>
                  <a:lnTo>
                    <a:pt x="1101" y="824"/>
                  </a:lnTo>
                  <a:lnTo>
                    <a:pt x="1086" y="823"/>
                  </a:lnTo>
                  <a:lnTo>
                    <a:pt x="1068" y="825"/>
                  </a:lnTo>
                  <a:lnTo>
                    <a:pt x="1050" y="828"/>
                  </a:lnTo>
                  <a:lnTo>
                    <a:pt x="1031" y="833"/>
                  </a:lnTo>
                  <a:lnTo>
                    <a:pt x="1014" y="838"/>
                  </a:lnTo>
                  <a:lnTo>
                    <a:pt x="998" y="844"/>
                  </a:lnTo>
                  <a:lnTo>
                    <a:pt x="983" y="848"/>
                  </a:lnTo>
                  <a:lnTo>
                    <a:pt x="973" y="852"/>
                  </a:lnTo>
                  <a:lnTo>
                    <a:pt x="966" y="855"/>
                  </a:lnTo>
                  <a:lnTo>
                    <a:pt x="963" y="856"/>
                  </a:lnTo>
                  <a:lnTo>
                    <a:pt x="0" y="654"/>
                  </a:lnTo>
                  <a:lnTo>
                    <a:pt x="118" y="90"/>
                  </a:lnTo>
                  <a:lnTo>
                    <a:pt x="125" y="69"/>
                  </a:lnTo>
                  <a:lnTo>
                    <a:pt x="136" y="49"/>
                  </a:lnTo>
                  <a:lnTo>
                    <a:pt x="150" y="32"/>
                  </a:lnTo>
                  <a:lnTo>
                    <a:pt x="166" y="19"/>
                  </a:lnTo>
                  <a:lnTo>
                    <a:pt x="186" y="8"/>
                  </a:lnTo>
                  <a:lnTo>
                    <a:pt x="206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25"/>
            <p:cNvSpPr>
              <a:spLocks/>
            </p:cNvSpPr>
            <p:nvPr/>
          </p:nvSpPr>
          <p:spPr bwMode="auto">
            <a:xfrm>
              <a:off x="5846763" y="5380038"/>
              <a:ext cx="92075" cy="34925"/>
            </a:xfrm>
            <a:custGeom>
              <a:avLst/>
              <a:gdLst>
                <a:gd name="T0" fmla="*/ 40 w 822"/>
                <a:gd name="T1" fmla="*/ 0 h 302"/>
                <a:gd name="T2" fmla="*/ 822 w 822"/>
                <a:gd name="T3" fmla="*/ 161 h 302"/>
                <a:gd name="T4" fmla="*/ 515 w 822"/>
                <a:gd name="T5" fmla="*/ 302 h 302"/>
                <a:gd name="T6" fmla="*/ 0 w 822"/>
                <a:gd name="T7" fmla="*/ 195 h 302"/>
                <a:gd name="T8" fmla="*/ 40 w 822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302">
                  <a:moveTo>
                    <a:pt x="40" y="0"/>
                  </a:moveTo>
                  <a:lnTo>
                    <a:pt x="822" y="161"/>
                  </a:lnTo>
                  <a:lnTo>
                    <a:pt x="515" y="302"/>
                  </a:lnTo>
                  <a:lnTo>
                    <a:pt x="0" y="195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2E44BA1B-978B-49DA-8B3F-C0173C26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8590" r="44538" b="68883"/>
          <a:stretch>
            <a:fillRect/>
          </a:stretch>
        </p:blipFill>
        <p:spPr>
          <a:xfrm>
            <a:off x="5430115" y="589131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47EB546-6FAE-4EA8-97B1-D7C55CC78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38737" r="44538" b="38737"/>
          <a:stretch>
            <a:fillRect/>
          </a:stretch>
        </p:blipFill>
        <p:spPr>
          <a:xfrm>
            <a:off x="5430114" y="2656574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F20318C-2302-4458-A01A-3B3093AF6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68883" r="44538" b="8590"/>
          <a:stretch>
            <a:fillRect/>
          </a:stretch>
        </p:blipFill>
        <p:spPr>
          <a:xfrm>
            <a:off x="5430113" y="4724017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856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A1E602-5F37-49E4-9F0C-7D8609834A1F}"/>
              </a:ext>
            </a:extLst>
          </p:cNvPr>
          <p:cNvCxnSpPr/>
          <p:nvPr/>
        </p:nvCxnSpPr>
        <p:spPr>
          <a:xfrm>
            <a:off x="6096000" y="0"/>
            <a:ext cx="0" cy="3556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5187973" y="3343491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5187972" y="1171711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1465031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828799" y="3720514"/>
            <a:ext cx="30930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505206" y="1597935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810898" y="1597935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7568507" y="3741219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8874199" y="3741219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4056631" y="1838969"/>
            <a:ext cx="172976" cy="199962"/>
            <a:chOff x="3519" y="1786"/>
            <a:chExt cx="641" cy="741"/>
          </a:xfrm>
          <a:solidFill>
            <a:schemeClr val="accent3"/>
          </a:solidFill>
        </p:grpSpPr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3519" y="1786"/>
              <a:ext cx="641" cy="741"/>
            </a:xfrm>
            <a:custGeom>
              <a:avLst/>
              <a:gdLst>
                <a:gd name="T0" fmla="*/ 414 w 3204"/>
                <a:gd name="T1" fmla="*/ 864 h 3705"/>
                <a:gd name="T2" fmla="*/ 735 w 3204"/>
                <a:gd name="T3" fmla="*/ 488 h 3705"/>
                <a:gd name="T4" fmla="*/ 998 w 3204"/>
                <a:gd name="T5" fmla="*/ 993 h 3705"/>
                <a:gd name="T6" fmla="*/ 985 w 3204"/>
                <a:gd name="T7" fmla="*/ 1051 h 3705"/>
                <a:gd name="T8" fmla="*/ 949 w 3204"/>
                <a:gd name="T9" fmla="*/ 1095 h 3705"/>
                <a:gd name="T10" fmla="*/ 897 w 3204"/>
                <a:gd name="T11" fmla="*/ 1120 h 3705"/>
                <a:gd name="T12" fmla="*/ 263 w 3204"/>
                <a:gd name="T13" fmla="*/ 1123 h 3705"/>
                <a:gd name="T14" fmla="*/ 2940 w 3204"/>
                <a:gd name="T15" fmla="*/ 3444 h 3705"/>
                <a:gd name="T16" fmla="*/ 998 w 3204"/>
                <a:gd name="T17" fmla="*/ 261 h 3705"/>
                <a:gd name="T18" fmla="*/ 3072 w 3204"/>
                <a:gd name="T19" fmla="*/ 0 h 3705"/>
                <a:gd name="T20" fmla="*/ 3131 w 3204"/>
                <a:gd name="T21" fmla="*/ 13 h 3705"/>
                <a:gd name="T22" fmla="*/ 3176 w 3204"/>
                <a:gd name="T23" fmla="*/ 48 h 3705"/>
                <a:gd name="T24" fmla="*/ 3201 w 3204"/>
                <a:gd name="T25" fmla="*/ 101 h 3705"/>
                <a:gd name="T26" fmla="*/ 3204 w 3204"/>
                <a:gd name="T27" fmla="*/ 3575 h 3705"/>
                <a:gd name="T28" fmla="*/ 3191 w 3204"/>
                <a:gd name="T29" fmla="*/ 3633 h 3705"/>
                <a:gd name="T30" fmla="*/ 3155 w 3204"/>
                <a:gd name="T31" fmla="*/ 3677 h 3705"/>
                <a:gd name="T32" fmla="*/ 3103 w 3204"/>
                <a:gd name="T33" fmla="*/ 3702 h 3705"/>
                <a:gd name="T34" fmla="*/ 131 w 3204"/>
                <a:gd name="T35" fmla="*/ 3705 h 3705"/>
                <a:gd name="T36" fmla="*/ 81 w 3204"/>
                <a:gd name="T37" fmla="*/ 3695 h 3705"/>
                <a:gd name="T38" fmla="*/ 39 w 3204"/>
                <a:gd name="T39" fmla="*/ 3667 h 3705"/>
                <a:gd name="T40" fmla="*/ 10 w 3204"/>
                <a:gd name="T41" fmla="*/ 3625 h 3705"/>
                <a:gd name="T42" fmla="*/ 0 w 3204"/>
                <a:gd name="T43" fmla="*/ 3571 h 3705"/>
                <a:gd name="T44" fmla="*/ 3 w 3204"/>
                <a:gd name="T45" fmla="*/ 969 h 3705"/>
                <a:gd name="T46" fmla="*/ 6 w 3204"/>
                <a:gd name="T47" fmla="*/ 952 h 3705"/>
                <a:gd name="T48" fmla="*/ 7 w 3204"/>
                <a:gd name="T49" fmla="*/ 946 h 3705"/>
                <a:gd name="T50" fmla="*/ 9 w 3204"/>
                <a:gd name="T51" fmla="*/ 942 h 3705"/>
                <a:gd name="T52" fmla="*/ 23 w 3204"/>
                <a:gd name="T53" fmla="*/ 917 h 3705"/>
                <a:gd name="T54" fmla="*/ 767 w 3204"/>
                <a:gd name="T55" fmla="*/ 45 h 3705"/>
                <a:gd name="T56" fmla="*/ 783 w 3204"/>
                <a:gd name="T57" fmla="*/ 29 h 3705"/>
                <a:gd name="T58" fmla="*/ 796 w 3204"/>
                <a:gd name="T59" fmla="*/ 20 h 3705"/>
                <a:gd name="T60" fmla="*/ 800 w 3204"/>
                <a:gd name="T61" fmla="*/ 18 h 3705"/>
                <a:gd name="T62" fmla="*/ 815 w 3204"/>
                <a:gd name="T63" fmla="*/ 11 h 3705"/>
                <a:gd name="T64" fmla="*/ 829 w 3204"/>
                <a:gd name="T65" fmla="*/ 6 h 3705"/>
                <a:gd name="T66" fmla="*/ 831 w 3204"/>
                <a:gd name="T67" fmla="*/ 4 h 3705"/>
                <a:gd name="T68" fmla="*/ 835 w 3204"/>
                <a:gd name="T69" fmla="*/ 3 h 3705"/>
                <a:gd name="T70" fmla="*/ 856 w 3204"/>
                <a:gd name="T71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4" h="3705">
                  <a:moveTo>
                    <a:pt x="735" y="488"/>
                  </a:moveTo>
                  <a:lnTo>
                    <a:pt x="414" y="864"/>
                  </a:lnTo>
                  <a:lnTo>
                    <a:pt x="735" y="864"/>
                  </a:lnTo>
                  <a:lnTo>
                    <a:pt x="735" y="488"/>
                  </a:lnTo>
                  <a:close/>
                  <a:moveTo>
                    <a:pt x="998" y="261"/>
                  </a:moveTo>
                  <a:lnTo>
                    <a:pt x="998" y="993"/>
                  </a:lnTo>
                  <a:lnTo>
                    <a:pt x="995" y="1022"/>
                  </a:lnTo>
                  <a:lnTo>
                    <a:pt x="985" y="1051"/>
                  </a:lnTo>
                  <a:lnTo>
                    <a:pt x="969" y="1075"/>
                  </a:lnTo>
                  <a:lnTo>
                    <a:pt x="949" y="1095"/>
                  </a:lnTo>
                  <a:lnTo>
                    <a:pt x="925" y="1110"/>
                  </a:lnTo>
                  <a:lnTo>
                    <a:pt x="897" y="1120"/>
                  </a:lnTo>
                  <a:lnTo>
                    <a:pt x="867" y="1123"/>
                  </a:lnTo>
                  <a:lnTo>
                    <a:pt x="263" y="1123"/>
                  </a:lnTo>
                  <a:lnTo>
                    <a:pt x="263" y="3444"/>
                  </a:lnTo>
                  <a:lnTo>
                    <a:pt x="2940" y="3444"/>
                  </a:lnTo>
                  <a:lnTo>
                    <a:pt x="2940" y="261"/>
                  </a:lnTo>
                  <a:lnTo>
                    <a:pt x="998" y="261"/>
                  </a:lnTo>
                  <a:close/>
                  <a:moveTo>
                    <a:pt x="867" y="0"/>
                  </a:moveTo>
                  <a:lnTo>
                    <a:pt x="3072" y="0"/>
                  </a:lnTo>
                  <a:lnTo>
                    <a:pt x="3103" y="3"/>
                  </a:lnTo>
                  <a:lnTo>
                    <a:pt x="3131" y="13"/>
                  </a:lnTo>
                  <a:lnTo>
                    <a:pt x="3155" y="28"/>
                  </a:lnTo>
                  <a:lnTo>
                    <a:pt x="3176" y="48"/>
                  </a:lnTo>
                  <a:lnTo>
                    <a:pt x="3191" y="72"/>
                  </a:lnTo>
                  <a:lnTo>
                    <a:pt x="3201" y="101"/>
                  </a:lnTo>
                  <a:lnTo>
                    <a:pt x="3204" y="130"/>
                  </a:lnTo>
                  <a:lnTo>
                    <a:pt x="3204" y="3575"/>
                  </a:lnTo>
                  <a:lnTo>
                    <a:pt x="3201" y="3605"/>
                  </a:lnTo>
                  <a:lnTo>
                    <a:pt x="3191" y="3633"/>
                  </a:lnTo>
                  <a:lnTo>
                    <a:pt x="3176" y="3656"/>
                  </a:lnTo>
                  <a:lnTo>
                    <a:pt x="3155" y="3677"/>
                  </a:lnTo>
                  <a:lnTo>
                    <a:pt x="3131" y="3692"/>
                  </a:lnTo>
                  <a:lnTo>
                    <a:pt x="3103" y="3702"/>
                  </a:lnTo>
                  <a:lnTo>
                    <a:pt x="3072" y="3705"/>
                  </a:lnTo>
                  <a:lnTo>
                    <a:pt x="131" y="3705"/>
                  </a:lnTo>
                  <a:lnTo>
                    <a:pt x="105" y="3703"/>
                  </a:lnTo>
                  <a:lnTo>
                    <a:pt x="81" y="3695"/>
                  </a:lnTo>
                  <a:lnTo>
                    <a:pt x="58" y="3683"/>
                  </a:lnTo>
                  <a:lnTo>
                    <a:pt x="39" y="3667"/>
                  </a:lnTo>
                  <a:lnTo>
                    <a:pt x="23" y="3647"/>
                  </a:lnTo>
                  <a:lnTo>
                    <a:pt x="10" y="3625"/>
                  </a:lnTo>
                  <a:lnTo>
                    <a:pt x="2" y="3598"/>
                  </a:lnTo>
                  <a:lnTo>
                    <a:pt x="0" y="3571"/>
                  </a:lnTo>
                  <a:lnTo>
                    <a:pt x="0" y="983"/>
                  </a:lnTo>
                  <a:lnTo>
                    <a:pt x="3" y="969"/>
                  </a:lnTo>
                  <a:lnTo>
                    <a:pt x="6" y="954"/>
                  </a:lnTo>
                  <a:lnTo>
                    <a:pt x="6" y="952"/>
                  </a:lnTo>
                  <a:lnTo>
                    <a:pt x="7" y="950"/>
                  </a:lnTo>
                  <a:lnTo>
                    <a:pt x="7" y="946"/>
                  </a:lnTo>
                  <a:lnTo>
                    <a:pt x="8" y="944"/>
                  </a:lnTo>
                  <a:lnTo>
                    <a:pt x="9" y="942"/>
                  </a:lnTo>
                  <a:lnTo>
                    <a:pt x="16" y="929"/>
                  </a:lnTo>
                  <a:lnTo>
                    <a:pt x="23" y="917"/>
                  </a:lnTo>
                  <a:lnTo>
                    <a:pt x="32" y="906"/>
                  </a:lnTo>
                  <a:lnTo>
                    <a:pt x="767" y="45"/>
                  </a:lnTo>
                  <a:lnTo>
                    <a:pt x="774" y="36"/>
                  </a:lnTo>
                  <a:lnTo>
                    <a:pt x="783" y="29"/>
                  </a:lnTo>
                  <a:lnTo>
                    <a:pt x="793" y="22"/>
                  </a:lnTo>
                  <a:lnTo>
                    <a:pt x="796" y="20"/>
                  </a:lnTo>
                  <a:lnTo>
                    <a:pt x="798" y="19"/>
                  </a:lnTo>
                  <a:lnTo>
                    <a:pt x="800" y="18"/>
                  </a:lnTo>
                  <a:lnTo>
                    <a:pt x="803" y="15"/>
                  </a:lnTo>
                  <a:lnTo>
                    <a:pt x="815" y="11"/>
                  </a:lnTo>
                  <a:lnTo>
                    <a:pt x="828" y="6"/>
                  </a:lnTo>
                  <a:lnTo>
                    <a:pt x="829" y="6"/>
                  </a:lnTo>
                  <a:lnTo>
                    <a:pt x="830" y="5"/>
                  </a:lnTo>
                  <a:lnTo>
                    <a:pt x="831" y="4"/>
                  </a:lnTo>
                  <a:lnTo>
                    <a:pt x="832" y="3"/>
                  </a:lnTo>
                  <a:lnTo>
                    <a:pt x="835" y="3"/>
                  </a:lnTo>
                  <a:lnTo>
                    <a:pt x="845" y="1"/>
                  </a:lnTo>
                  <a:lnTo>
                    <a:pt x="856" y="0"/>
                  </a:lnTo>
                  <a:lnTo>
                    <a:pt x="8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3623" y="2068"/>
              <a:ext cx="432" cy="52"/>
            </a:xfrm>
            <a:custGeom>
              <a:avLst/>
              <a:gdLst>
                <a:gd name="T0" fmla="*/ 133 w 2159"/>
                <a:gd name="T1" fmla="*/ 0 h 261"/>
                <a:gd name="T2" fmla="*/ 2027 w 2159"/>
                <a:gd name="T3" fmla="*/ 0 h 261"/>
                <a:gd name="T4" fmla="*/ 2057 w 2159"/>
                <a:gd name="T5" fmla="*/ 3 h 261"/>
                <a:gd name="T6" fmla="*/ 2086 w 2159"/>
                <a:gd name="T7" fmla="*/ 12 h 261"/>
                <a:gd name="T8" fmla="*/ 2110 w 2159"/>
                <a:gd name="T9" fmla="*/ 28 h 261"/>
                <a:gd name="T10" fmla="*/ 2130 w 2159"/>
                <a:gd name="T11" fmla="*/ 47 h 261"/>
                <a:gd name="T12" fmla="*/ 2145 w 2159"/>
                <a:gd name="T13" fmla="*/ 72 h 261"/>
                <a:gd name="T14" fmla="*/ 2155 w 2159"/>
                <a:gd name="T15" fmla="*/ 100 h 261"/>
                <a:gd name="T16" fmla="*/ 2159 w 2159"/>
                <a:gd name="T17" fmla="*/ 130 h 261"/>
                <a:gd name="T18" fmla="*/ 2155 w 2159"/>
                <a:gd name="T19" fmla="*/ 161 h 261"/>
                <a:gd name="T20" fmla="*/ 2145 w 2159"/>
                <a:gd name="T21" fmla="*/ 188 h 261"/>
                <a:gd name="T22" fmla="*/ 2130 w 2159"/>
                <a:gd name="T23" fmla="*/ 212 h 261"/>
                <a:gd name="T24" fmla="*/ 2110 w 2159"/>
                <a:gd name="T25" fmla="*/ 232 h 261"/>
                <a:gd name="T26" fmla="*/ 2086 w 2159"/>
                <a:gd name="T27" fmla="*/ 248 h 261"/>
                <a:gd name="T28" fmla="*/ 2057 w 2159"/>
                <a:gd name="T29" fmla="*/ 257 h 261"/>
                <a:gd name="T30" fmla="*/ 2027 w 2159"/>
                <a:gd name="T31" fmla="*/ 261 h 261"/>
                <a:gd name="T32" fmla="*/ 133 w 2159"/>
                <a:gd name="T33" fmla="*/ 261 h 261"/>
                <a:gd name="T34" fmla="*/ 102 w 2159"/>
                <a:gd name="T35" fmla="*/ 257 h 261"/>
                <a:gd name="T36" fmla="*/ 75 w 2159"/>
                <a:gd name="T37" fmla="*/ 248 h 261"/>
                <a:gd name="T38" fmla="*/ 50 w 2159"/>
                <a:gd name="T39" fmla="*/ 232 h 261"/>
                <a:gd name="T40" fmla="*/ 29 w 2159"/>
                <a:gd name="T41" fmla="*/ 212 h 261"/>
                <a:gd name="T42" fmla="*/ 14 w 2159"/>
                <a:gd name="T43" fmla="*/ 188 h 261"/>
                <a:gd name="T44" fmla="*/ 4 w 2159"/>
                <a:gd name="T45" fmla="*/ 161 h 261"/>
                <a:gd name="T46" fmla="*/ 0 w 2159"/>
                <a:gd name="T47" fmla="*/ 130 h 261"/>
                <a:gd name="T48" fmla="*/ 4 w 2159"/>
                <a:gd name="T49" fmla="*/ 100 h 261"/>
                <a:gd name="T50" fmla="*/ 14 w 2159"/>
                <a:gd name="T51" fmla="*/ 72 h 261"/>
                <a:gd name="T52" fmla="*/ 29 w 2159"/>
                <a:gd name="T53" fmla="*/ 47 h 261"/>
                <a:gd name="T54" fmla="*/ 50 w 2159"/>
                <a:gd name="T55" fmla="*/ 28 h 261"/>
                <a:gd name="T56" fmla="*/ 75 w 2159"/>
                <a:gd name="T57" fmla="*/ 12 h 261"/>
                <a:gd name="T58" fmla="*/ 102 w 2159"/>
                <a:gd name="T59" fmla="*/ 3 h 261"/>
                <a:gd name="T60" fmla="*/ 133 w 2159"/>
                <a:gd name="T61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59" h="261">
                  <a:moveTo>
                    <a:pt x="133" y="0"/>
                  </a:moveTo>
                  <a:lnTo>
                    <a:pt x="2027" y="0"/>
                  </a:lnTo>
                  <a:lnTo>
                    <a:pt x="2057" y="3"/>
                  </a:lnTo>
                  <a:lnTo>
                    <a:pt x="2086" y="12"/>
                  </a:lnTo>
                  <a:lnTo>
                    <a:pt x="2110" y="28"/>
                  </a:lnTo>
                  <a:lnTo>
                    <a:pt x="2130" y="47"/>
                  </a:lnTo>
                  <a:lnTo>
                    <a:pt x="2145" y="72"/>
                  </a:lnTo>
                  <a:lnTo>
                    <a:pt x="2155" y="100"/>
                  </a:lnTo>
                  <a:lnTo>
                    <a:pt x="2159" y="130"/>
                  </a:lnTo>
                  <a:lnTo>
                    <a:pt x="2155" y="161"/>
                  </a:lnTo>
                  <a:lnTo>
                    <a:pt x="2145" y="188"/>
                  </a:lnTo>
                  <a:lnTo>
                    <a:pt x="2130" y="212"/>
                  </a:lnTo>
                  <a:lnTo>
                    <a:pt x="2110" y="232"/>
                  </a:lnTo>
                  <a:lnTo>
                    <a:pt x="2086" y="248"/>
                  </a:lnTo>
                  <a:lnTo>
                    <a:pt x="2057" y="257"/>
                  </a:lnTo>
                  <a:lnTo>
                    <a:pt x="2027" y="261"/>
                  </a:lnTo>
                  <a:lnTo>
                    <a:pt x="133" y="261"/>
                  </a:lnTo>
                  <a:lnTo>
                    <a:pt x="102" y="257"/>
                  </a:lnTo>
                  <a:lnTo>
                    <a:pt x="75" y="248"/>
                  </a:lnTo>
                  <a:lnTo>
                    <a:pt x="50" y="232"/>
                  </a:lnTo>
                  <a:lnTo>
                    <a:pt x="29" y="212"/>
                  </a:lnTo>
                  <a:lnTo>
                    <a:pt x="14" y="188"/>
                  </a:lnTo>
                  <a:lnTo>
                    <a:pt x="4" y="161"/>
                  </a:lnTo>
                  <a:lnTo>
                    <a:pt x="0" y="130"/>
                  </a:lnTo>
                  <a:lnTo>
                    <a:pt x="4" y="100"/>
                  </a:lnTo>
                  <a:lnTo>
                    <a:pt x="14" y="72"/>
                  </a:lnTo>
                  <a:lnTo>
                    <a:pt x="29" y="47"/>
                  </a:lnTo>
                  <a:lnTo>
                    <a:pt x="50" y="28"/>
                  </a:lnTo>
                  <a:lnTo>
                    <a:pt x="75" y="12"/>
                  </a:lnTo>
                  <a:lnTo>
                    <a:pt x="102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3623" y="2194"/>
              <a:ext cx="432" cy="52"/>
            </a:xfrm>
            <a:custGeom>
              <a:avLst/>
              <a:gdLst>
                <a:gd name="T0" fmla="*/ 133 w 2159"/>
                <a:gd name="T1" fmla="*/ 0 h 262"/>
                <a:gd name="T2" fmla="*/ 2027 w 2159"/>
                <a:gd name="T3" fmla="*/ 0 h 262"/>
                <a:gd name="T4" fmla="*/ 2054 w 2159"/>
                <a:gd name="T5" fmla="*/ 3 h 262"/>
                <a:gd name="T6" fmla="*/ 2079 w 2159"/>
                <a:gd name="T7" fmla="*/ 11 h 262"/>
                <a:gd name="T8" fmla="*/ 2102 w 2159"/>
                <a:gd name="T9" fmla="*/ 23 h 262"/>
                <a:gd name="T10" fmla="*/ 2121 w 2159"/>
                <a:gd name="T11" fmla="*/ 39 h 262"/>
                <a:gd name="T12" fmla="*/ 2136 w 2159"/>
                <a:gd name="T13" fmla="*/ 58 h 262"/>
                <a:gd name="T14" fmla="*/ 2148 w 2159"/>
                <a:gd name="T15" fmla="*/ 81 h 262"/>
                <a:gd name="T16" fmla="*/ 2156 w 2159"/>
                <a:gd name="T17" fmla="*/ 105 h 262"/>
                <a:gd name="T18" fmla="*/ 2159 w 2159"/>
                <a:gd name="T19" fmla="*/ 131 h 262"/>
                <a:gd name="T20" fmla="*/ 2155 w 2159"/>
                <a:gd name="T21" fmla="*/ 162 h 262"/>
                <a:gd name="T22" fmla="*/ 2145 w 2159"/>
                <a:gd name="T23" fmla="*/ 189 h 262"/>
                <a:gd name="T24" fmla="*/ 2130 w 2159"/>
                <a:gd name="T25" fmla="*/ 213 h 262"/>
                <a:gd name="T26" fmla="*/ 2110 w 2159"/>
                <a:gd name="T27" fmla="*/ 233 h 262"/>
                <a:gd name="T28" fmla="*/ 2086 w 2159"/>
                <a:gd name="T29" fmla="*/ 249 h 262"/>
                <a:gd name="T30" fmla="*/ 2057 w 2159"/>
                <a:gd name="T31" fmla="*/ 258 h 262"/>
                <a:gd name="T32" fmla="*/ 2027 w 2159"/>
                <a:gd name="T33" fmla="*/ 262 h 262"/>
                <a:gd name="T34" fmla="*/ 133 w 2159"/>
                <a:gd name="T35" fmla="*/ 262 h 262"/>
                <a:gd name="T36" fmla="*/ 102 w 2159"/>
                <a:gd name="T37" fmla="*/ 258 h 262"/>
                <a:gd name="T38" fmla="*/ 75 w 2159"/>
                <a:gd name="T39" fmla="*/ 249 h 262"/>
                <a:gd name="T40" fmla="*/ 50 w 2159"/>
                <a:gd name="T41" fmla="*/ 233 h 262"/>
                <a:gd name="T42" fmla="*/ 29 w 2159"/>
                <a:gd name="T43" fmla="*/ 213 h 262"/>
                <a:gd name="T44" fmla="*/ 14 w 2159"/>
                <a:gd name="T45" fmla="*/ 189 h 262"/>
                <a:gd name="T46" fmla="*/ 4 w 2159"/>
                <a:gd name="T47" fmla="*/ 162 h 262"/>
                <a:gd name="T48" fmla="*/ 0 w 2159"/>
                <a:gd name="T49" fmla="*/ 131 h 262"/>
                <a:gd name="T50" fmla="*/ 4 w 2159"/>
                <a:gd name="T51" fmla="*/ 100 h 262"/>
                <a:gd name="T52" fmla="*/ 14 w 2159"/>
                <a:gd name="T53" fmla="*/ 73 h 262"/>
                <a:gd name="T54" fmla="*/ 29 w 2159"/>
                <a:gd name="T55" fmla="*/ 49 h 262"/>
                <a:gd name="T56" fmla="*/ 50 w 2159"/>
                <a:gd name="T57" fmla="*/ 29 h 262"/>
                <a:gd name="T58" fmla="*/ 75 w 2159"/>
                <a:gd name="T59" fmla="*/ 13 h 262"/>
                <a:gd name="T60" fmla="*/ 102 w 2159"/>
                <a:gd name="T61" fmla="*/ 4 h 262"/>
                <a:gd name="T62" fmla="*/ 133 w 2159"/>
                <a:gd name="T6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59" h="262">
                  <a:moveTo>
                    <a:pt x="133" y="0"/>
                  </a:moveTo>
                  <a:lnTo>
                    <a:pt x="2027" y="0"/>
                  </a:lnTo>
                  <a:lnTo>
                    <a:pt x="2054" y="3"/>
                  </a:lnTo>
                  <a:lnTo>
                    <a:pt x="2079" y="11"/>
                  </a:lnTo>
                  <a:lnTo>
                    <a:pt x="2102" y="23"/>
                  </a:lnTo>
                  <a:lnTo>
                    <a:pt x="2121" y="39"/>
                  </a:lnTo>
                  <a:lnTo>
                    <a:pt x="2136" y="58"/>
                  </a:lnTo>
                  <a:lnTo>
                    <a:pt x="2148" y="81"/>
                  </a:lnTo>
                  <a:lnTo>
                    <a:pt x="2156" y="105"/>
                  </a:lnTo>
                  <a:lnTo>
                    <a:pt x="2159" y="131"/>
                  </a:lnTo>
                  <a:lnTo>
                    <a:pt x="2155" y="162"/>
                  </a:lnTo>
                  <a:lnTo>
                    <a:pt x="2145" y="189"/>
                  </a:lnTo>
                  <a:lnTo>
                    <a:pt x="2130" y="213"/>
                  </a:lnTo>
                  <a:lnTo>
                    <a:pt x="2110" y="233"/>
                  </a:lnTo>
                  <a:lnTo>
                    <a:pt x="2086" y="249"/>
                  </a:lnTo>
                  <a:lnTo>
                    <a:pt x="2057" y="258"/>
                  </a:lnTo>
                  <a:lnTo>
                    <a:pt x="2027" y="262"/>
                  </a:lnTo>
                  <a:lnTo>
                    <a:pt x="133" y="262"/>
                  </a:lnTo>
                  <a:lnTo>
                    <a:pt x="102" y="258"/>
                  </a:lnTo>
                  <a:lnTo>
                    <a:pt x="75" y="249"/>
                  </a:lnTo>
                  <a:lnTo>
                    <a:pt x="50" y="233"/>
                  </a:lnTo>
                  <a:lnTo>
                    <a:pt x="29" y="213"/>
                  </a:lnTo>
                  <a:lnTo>
                    <a:pt x="14" y="189"/>
                  </a:lnTo>
                  <a:lnTo>
                    <a:pt x="4" y="162"/>
                  </a:lnTo>
                  <a:lnTo>
                    <a:pt x="0" y="131"/>
                  </a:lnTo>
                  <a:lnTo>
                    <a:pt x="4" y="100"/>
                  </a:lnTo>
                  <a:lnTo>
                    <a:pt x="14" y="73"/>
                  </a:lnTo>
                  <a:lnTo>
                    <a:pt x="29" y="49"/>
                  </a:lnTo>
                  <a:lnTo>
                    <a:pt x="50" y="29"/>
                  </a:lnTo>
                  <a:lnTo>
                    <a:pt x="75" y="13"/>
                  </a:lnTo>
                  <a:lnTo>
                    <a:pt x="102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703"/>
          <p:cNvGrpSpPr>
            <a:grpSpLocks noChangeAspect="1"/>
          </p:cNvGrpSpPr>
          <p:nvPr/>
        </p:nvGrpSpPr>
        <p:grpSpPr bwMode="auto">
          <a:xfrm>
            <a:off x="2736719" y="1869399"/>
            <a:ext cx="209252" cy="174546"/>
            <a:chOff x="6912" y="4045"/>
            <a:chExt cx="205" cy="171"/>
          </a:xfrm>
          <a:solidFill>
            <a:schemeClr val="accent3"/>
          </a:solidFill>
        </p:grpSpPr>
        <p:sp>
          <p:nvSpPr>
            <p:cNvPr id="39" name="Freeform 705"/>
            <p:cNvSpPr>
              <a:spLocks/>
            </p:cNvSpPr>
            <p:nvPr/>
          </p:nvSpPr>
          <p:spPr bwMode="auto">
            <a:xfrm>
              <a:off x="6946" y="4076"/>
              <a:ext cx="72" cy="86"/>
            </a:xfrm>
            <a:custGeom>
              <a:avLst/>
              <a:gdLst>
                <a:gd name="T0" fmla="*/ 654 w 1150"/>
                <a:gd name="T1" fmla="*/ 8 h 1380"/>
                <a:gd name="T2" fmla="*/ 747 w 1150"/>
                <a:gd name="T3" fmla="*/ 45 h 1380"/>
                <a:gd name="T4" fmla="*/ 810 w 1150"/>
                <a:gd name="T5" fmla="*/ 105 h 1380"/>
                <a:gd name="T6" fmla="*/ 851 w 1150"/>
                <a:gd name="T7" fmla="*/ 181 h 1380"/>
                <a:gd name="T8" fmla="*/ 873 w 1150"/>
                <a:gd name="T9" fmla="*/ 268 h 1380"/>
                <a:gd name="T10" fmla="*/ 882 w 1150"/>
                <a:gd name="T11" fmla="*/ 358 h 1380"/>
                <a:gd name="T12" fmla="*/ 894 w 1150"/>
                <a:gd name="T13" fmla="*/ 384 h 1380"/>
                <a:gd name="T14" fmla="*/ 922 w 1150"/>
                <a:gd name="T15" fmla="*/ 391 h 1380"/>
                <a:gd name="T16" fmla="*/ 940 w 1150"/>
                <a:gd name="T17" fmla="*/ 425 h 1380"/>
                <a:gd name="T18" fmla="*/ 947 w 1150"/>
                <a:gd name="T19" fmla="*/ 478 h 1380"/>
                <a:gd name="T20" fmla="*/ 939 w 1150"/>
                <a:gd name="T21" fmla="*/ 544 h 1380"/>
                <a:gd name="T22" fmla="*/ 911 w 1150"/>
                <a:gd name="T23" fmla="*/ 610 h 1380"/>
                <a:gd name="T24" fmla="*/ 869 w 1150"/>
                <a:gd name="T25" fmla="*/ 652 h 1380"/>
                <a:gd name="T26" fmla="*/ 838 w 1150"/>
                <a:gd name="T27" fmla="*/ 648 h 1380"/>
                <a:gd name="T28" fmla="*/ 762 w 1150"/>
                <a:gd name="T29" fmla="*/ 775 h 1380"/>
                <a:gd name="T30" fmla="*/ 716 w 1150"/>
                <a:gd name="T31" fmla="*/ 833 h 1380"/>
                <a:gd name="T32" fmla="*/ 725 w 1150"/>
                <a:gd name="T33" fmla="*/ 883 h 1380"/>
                <a:gd name="T34" fmla="*/ 766 w 1150"/>
                <a:gd name="T35" fmla="*/ 915 h 1380"/>
                <a:gd name="T36" fmla="*/ 903 w 1150"/>
                <a:gd name="T37" fmla="*/ 920 h 1380"/>
                <a:gd name="T38" fmla="*/ 1018 w 1150"/>
                <a:gd name="T39" fmla="*/ 964 h 1380"/>
                <a:gd name="T40" fmla="*/ 1103 w 1150"/>
                <a:gd name="T41" fmla="*/ 1050 h 1380"/>
                <a:gd name="T42" fmla="*/ 1147 w 1150"/>
                <a:gd name="T43" fmla="*/ 1165 h 1380"/>
                <a:gd name="T44" fmla="*/ 1148 w 1150"/>
                <a:gd name="T45" fmla="*/ 1310 h 1380"/>
                <a:gd name="T46" fmla="*/ 1116 w 1150"/>
                <a:gd name="T47" fmla="*/ 1360 h 1380"/>
                <a:gd name="T48" fmla="*/ 1059 w 1150"/>
                <a:gd name="T49" fmla="*/ 1380 h 1380"/>
                <a:gd name="T50" fmla="*/ 52 w 1150"/>
                <a:gd name="T51" fmla="*/ 1371 h 1380"/>
                <a:gd name="T52" fmla="*/ 10 w 1150"/>
                <a:gd name="T53" fmla="*/ 1329 h 1380"/>
                <a:gd name="T54" fmla="*/ 0 w 1150"/>
                <a:gd name="T55" fmla="*/ 1208 h 1380"/>
                <a:gd name="T56" fmla="*/ 27 w 1150"/>
                <a:gd name="T57" fmla="*/ 1085 h 1380"/>
                <a:gd name="T58" fmla="*/ 99 w 1150"/>
                <a:gd name="T59" fmla="*/ 989 h 1380"/>
                <a:gd name="T60" fmla="*/ 206 w 1150"/>
                <a:gd name="T61" fmla="*/ 929 h 1380"/>
                <a:gd name="T62" fmla="*/ 364 w 1150"/>
                <a:gd name="T63" fmla="*/ 917 h 1380"/>
                <a:gd name="T64" fmla="*/ 414 w 1150"/>
                <a:gd name="T65" fmla="*/ 897 h 1380"/>
                <a:gd name="T66" fmla="*/ 434 w 1150"/>
                <a:gd name="T67" fmla="*/ 847 h 1380"/>
                <a:gd name="T68" fmla="*/ 418 w 1150"/>
                <a:gd name="T69" fmla="*/ 809 h 1380"/>
                <a:gd name="T70" fmla="*/ 350 w 1150"/>
                <a:gd name="T71" fmla="*/ 720 h 1380"/>
                <a:gd name="T72" fmla="*/ 309 w 1150"/>
                <a:gd name="T73" fmla="*/ 653 h 1380"/>
                <a:gd name="T74" fmla="*/ 285 w 1150"/>
                <a:gd name="T75" fmla="*/ 652 h 1380"/>
                <a:gd name="T76" fmla="*/ 244 w 1150"/>
                <a:gd name="T77" fmla="*/ 610 h 1380"/>
                <a:gd name="T78" fmla="*/ 215 w 1150"/>
                <a:gd name="T79" fmla="*/ 544 h 1380"/>
                <a:gd name="T80" fmla="*/ 208 w 1150"/>
                <a:gd name="T81" fmla="*/ 478 h 1380"/>
                <a:gd name="T82" fmla="*/ 214 w 1150"/>
                <a:gd name="T83" fmla="*/ 425 h 1380"/>
                <a:gd name="T84" fmla="*/ 233 w 1150"/>
                <a:gd name="T85" fmla="*/ 391 h 1380"/>
                <a:gd name="T86" fmla="*/ 261 w 1150"/>
                <a:gd name="T87" fmla="*/ 384 h 1380"/>
                <a:gd name="T88" fmla="*/ 268 w 1150"/>
                <a:gd name="T89" fmla="*/ 330 h 1380"/>
                <a:gd name="T90" fmla="*/ 279 w 1150"/>
                <a:gd name="T91" fmla="*/ 245 h 1380"/>
                <a:gd name="T92" fmla="*/ 302 w 1150"/>
                <a:gd name="T93" fmla="*/ 165 h 1380"/>
                <a:gd name="T94" fmla="*/ 342 w 1150"/>
                <a:gd name="T95" fmla="*/ 94 h 1380"/>
                <a:gd name="T96" fmla="*/ 406 w 1150"/>
                <a:gd name="T97" fmla="*/ 39 h 1380"/>
                <a:gd name="T98" fmla="*/ 497 w 1150"/>
                <a:gd name="T99" fmla="*/ 7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0" h="1380">
                  <a:moveTo>
                    <a:pt x="575" y="0"/>
                  </a:moveTo>
                  <a:lnTo>
                    <a:pt x="617" y="2"/>
                  </a:lnTo>
                  <a:lnTo>
                    <a:pt x="654" y="8"/>
                  </a:lnTo>
                  <a:lnTo>
                    <a:pt x="689" y="17"/>
                  </a:lnTo>
                  <a:lnTo>
                    <a:pt x="720" y="29"/>
                  </a:lnTo>
                  <a:lnTo>
                    <a:pt x="747" y="45"/>
                  </a:lnTo>
                  <a:lnTo>
                    <a:pt x="770" y="62"/>
                  </a:lnTo>
                  <a:lnTo>
                    <a:pt x="792" y="82"/>
                  </a:lnTo>
                  <a:lnTo>
                    <a:pt x="810" y="105"/>
                  </a:lnTo>
                  <a:lnTo>
                    <a:pt x="826" y="128"/>
                  </a:lnTo>
                  <a:lnTo>
                    <a:pt x="840" y="155"/>
                  </a:lnTo>
                  <a:lnTo>
                    <a:pt x="851" y="181"/>
                  </a:lnTo>
                  <a:lnTo>
                    <a:pt x="860" y="210"/>
                  </a:lnTo>
                  <a:lnTo>
                    <a:pt x="868" y="238"/>
                  </a:lnTo>
                  <a:lnTo>
                    <a:pt x="873" y="268"/>
                  </a:lnTo>
                  <a:lnTo>
                    <a:pt x="878" y="297"/>
                  </a:lnTo>
                  <a:lnTo>
                    <a:pt x="880" y="328"/>
                  </a:lnTo>
                  <a:lnTo>
                    <a:pt x="882" y="358"/>
                  </a:lnTo>
                  <a:lnTo>
                    <a:pt x="883" y="386"/>
                  </a:lnTo>
                  <a:lnTo>
                    <a:pt x="889" y="385"/>
                  </a:lnTo>
                  <a:lnTo>
                    <a:pt x="894" y="384"/>
                  </a:lnTo>
                  <a:lnTo>
                    <a:pt x="899" y="384"/>
                  </a:lnTo>
                  <a:lnTo>
                    <a:pt x="912" y="385"/>
                  </a:lnTo>
                  <a:lnTo>
                    <a:pt x="922" y="391"/>
                  </a:lnTo>
                  <a:lnTo>
                    <a:pt x="930" y="399"/>
                  </a:lnTo>
                  <a:lnTo>
                    <a:pt x="936" y="411"/>
                  </a:lnTo>
                  <a:lnTo>
                    <a:pt x="940" y="425"/>
                  </a:lnTo>
                  <a:lnTo>
                    <a:pt x="944" y="440"/>
                  </a:lnTo>
                  <a:lnTo>
                    <a:pt x="946" y="458"/>
                  </a:lnTo>
                  <a:lnTo>
                    <a:pt x="947" y="478"/>
                  </a:lnTo>
                  <a:lnTo>
                    <a:pt x="947" y="498"/>
                  </a:lnTo>
                  <a:lnTo>
                    <a:pt x="945" y="521"/>
                  </a:lnTo>
                  <a:lnTo>
                    <a:pt x="939" y="544"/>
                  </a:lnTo>
                  <a:lnTo>
                    <a:pt x="932" y="568"/>
                  </a:lnTo>
                  <a:lnTo>
                    <a:pt x="922" y="590"/>
                  </a:lnTo>
                  <a:lnTo>
                    <a:pt x="911" y="610"/>
                  </a:lnTo>
                  <a:lnTo>
                    <a:pt x="898" y="629"/>
                  </a:lnTo>
                  <a:lnTo>
                    <a:pt x="883" y="643"/>
                  </a:lnTo>
                  <a:lnTo>
                    <a:pt x="869" y="652"/>
                  </a:lnTo>
                  <a:lnTo>
                    <a:pt x="855" y="655"/>
                  </a:lnTo>
                  <a:lnTo>
                    <a:pt x="846" y="653"/>
                  </a:lnTo>
                  <a:lnTo>
                    <a:pt x="838" y="648"/>
                  </a:lnTo>
                  <a:lnTo>
                    <a:pt x="816" y="693"/>
                  </a:lnTo>
                  <a:lnTo>
                    <a:pt x="791" y="736"/>
                  </a:lnTo>
                  <a:lnTo>
                    <a:pt x="762" y="775"/>
                  </a:lnTo>
                  <a:lnTo>
                    <a:pt x="731" y="809"/>
                  </a:lnTo>
                  <a:lnTo>
                    <a:pt x="723" y="820"/>
                  </a:lnTo>
                  <a:lnTo>
                    <a:pt x="716" y="833"/>
                  </a:lnTo>
                  <a:lnTo>
                    <a:pt x="714" y="847"/>
                  </a:lnTo>
                  <a:lnTo>
                    <a:pt x="718" y="866"/>
                  </a:lnTo>
                  <a:lnTo>
                    <a:pt x="725" y="883"/>
                  </a:lnTo>
                  <a:lnTo>
                    <a:pt x="736" y="897"/>
                  </a:lnTo>
                  <a:lnTo>
                    <a:pt x="750" y="908"/>
                  </a:lnTo>
                  <a:lnTo>
                    <a:pt x="766" y="915"/>
                  </a:lnTo>
                  <a:lnTo>
                    <a:pt x="785" y="917"/>
                  </a:lnTo>
                  <a:lnTo>
                    <a:pt x="860" y="917"/>
                  </a:lnTo>
                  <a:lnTo>
                    <a:pt x="903" y="920"/>
                  </a:lnTo>
                  <a:lnTo>
                    <a:pt x="944" y="929"/>
                  </a:lnTo>
                  <a:lnTo>
                    <a:pt x="982" y="945"/>
                  </a:lnTo>
                  <a:lnTo>
                    <a:pt x="1018" y="964"/>
                  </a:lnTo>
                  <a:lnTo>
                    <a:pt x="1050" y="989"/>
                  </a:lnTo>
                  <a:lnTo>
                    <a:pt x="1079" y="1017"/>
                  </a:lnTo>
                  <a:lnTo>
                    <a:pt x="1103" y="1050"/>
                  </a:lnTo>
                  <a:lnTo>
                    <a:pt x="1123" y="1085"/>
                  </a:lnTo>
                  <a:lnTo>
                    <a:pt x="1138" y="1124"/>
                  </a:lnTo>
                  <a:lnTo>
                    <a:pt x="1147" y="1165"/>
                  </a:lnTo>
                  <a:lnTo>
                    <a:pt x="1150" y="1208"/>
                  </a:lnTo>
                  <a:lnTo>
                    <a:pt x="1150" y="1288"/>
                  </a:lnTo>
                  <a:lnTo>
                    <a:pt x="1148" y="1310"/>
                  </a:lnTo>
                  <a:lnTo>
                    <a:pt x="1141" y="1329"/>
                  </a:lnTo>
                  <a:lnTo>
                    <a:pt x="1130" y="1345"/>
                  </a:lnTo>
                  <a:lnTo>
                    <a:pt x="1116" y="1360"/>
                  </a:lnTo>
                  <a:lnTo>
                    <a:pt x="1098" y="1371"/>
                  </a:lnTo>
                  <a:lnTo>
                    <a:pt x="1079" y="1377"/>
                  </a:lnTo>
                  <a:lnTo>
                    <a:pt x="1059" y="1380"/>
                  </a:lnTo>
                  <a:lnTo>
                    <a:pt x="91" y="1380"/>
                  </a:lnTo>
                  <a:lnTo>
                    <a:pt x="71" y="1377"/>
                  </a:lnTo>
                  <a:lnTo>
                    <a:pt x="52" y="1371"/>
                  </a:lnTo>
                  <a:lnTo>
                    <a:pt x="34" y="1360"/>
                  </a:lnTo>
                  <a:lnTo>
                    <a:pt x="20" y="1345"/>
                  </a:lnTo>
                  <a:lnTo>
                    <a:pt x="10" y="1329"/>
                  </a:lnTo>
                  <a:lnTo>
                    <a:pt x="3" y="1310"/>
                  </a:lnTo>
                  <a:lnTo>
                    <a:pt x="0" y="1288"/>
                  </a:lnTo>
                  <a:lnTo>
                    <a:pt x="0" y="1208"/>
                  </a:lnTo>
                  <a:lnTo>
                    <a:pt x="4" y="1165"/>
                  </a:lnTo>
                  <a:lnTo>
                    <a:pt x="13" y="1124"/>
                  </a:lnTo>
                  <a:lnTo>
                    <a:pt x="27" y="1085"/>
                  </a:lnTo>
                  <a:lnTo>
                    <a:pt x="47" y="1050"/>
                  </a:lnTo>
                  <a:lnTo>
                    <a:pt x="71" y="1017"/>
                  </a:lnTo>
                  <a:lnTo>
                    <a:pt x="99" y="989"/>
                  </a:lnTo>
                  <a:lnTo>
                    <a:pt x="132" y="964"/>
                  </a:lnTo>
                  <a:lnTo>
                    <a:pt x="168" y="945"/>
                  </a:lnTo>
                  <a:lnTo>
                    <a:pt x="206" y="929"/>
                  </a:lnTo>
                  <a:lnTo>
                    <a:pt x="247" y="920"/>
                  </a:lnTo>
                  <a:lnTo>
                    <a:pt x="290" y="917"/>
                  </a:lnTo>
                  <a:lnTo>
                    <a:pt x="364" y="917"/>
                  </a:lnTo>
                  <a:lnTo>
                    <a:pt x="384" y="915"/>
                  </a:lnTo>
                  <a:lnTo>
                    <a:pt x="400" y="908"/>
                  </a:lnTo>
                  <a:lnTo>
                    <a:pt x="414" y="897"/>
                  </a:lnTo>
                  <a:lnTo>
                    <a:pt x="425" y="883"/>
                  </a:lnTo>
                  <a:lnTo>
                    <a:pt x="432" y="866"/>
                  </a:lnTo>
                  <a:lnTo>
                    <a:pt x="434" y="847"/>
                  </a:lnTo>
                  <a:lnTo>
                    <a:pt x="432" y="834"/>
                  </a:lnTo>
                  <a:lnTo>
                    <a:pt x="427" y="820"/>
                  </a:lnTo>
                  <a:lnTo>
                    <a:pt x="418" y="809"/>
                  </a:lnTo>
                  <a:lnTo>
                    <a:pt x="394" y="783"/>
                  </a:lnTo>
                  <a:lnTo>
                    <a:pt x="370" y="753"/>
                  </a:lnTo>
                  <a:lnTo>
                    <a:pt x="350" y="720"/>
                  </a:lnTo>
                  <a:lnTo>
                    <a:pt x="331" y="687"/>
                  </a:lnTo>
                  <a:lnTo>
                    <a:pt x="313" y="651"/>
                  </a:lnTo>
                  <a:lnTo>
                    <a:pt x="309" y="653"/>
                  </a:lnTo>
                  <a:lnTo>
                    <a:pt x="304" y="654"/>
                  </a:lnTo>
                  <a:lnTo>
                    <a:pt x="299" y="655"/>
                  </a:lnTo>
                  <a:lnTo>
                    <a:pt x="285" y="652"/>
                  </a:lnTo>
                  <a:lnTo>
                    <a:pt x="271" y="643"/>
                  </a:lnTo>
                  <a:lnTo>
                    <a:pt x="256" y="629"/>
                  </a:lnTo>
                  <a:lnTo>
                    <a:pt x="244" y="610"/>
                  </a:lnTo>
                  <a:lnTo>
                    <a:pt x="232" y="590"/>
                  </a:lnTo>
                  <a:lnTo>
                    <a:pt x="222" y="568"/>
                  </a:lnTo>
                  <a:lnTo>
                    <a:pt x="215" y="544"/>
                  </a:lnTo>
                  <a:lnTo>
                    <a:pt x="209" y="521"/>
                  </a:lnTo>
                  <a:lnTo>
                    <a:pt x="207" y="498"/>
                  </a:lnTo>
                  <a:lnTo>
                    <a:pt x="208" y="478"/>
                  </a:lnTo>
                  <a:lnTo>
                    <a:pt x="208" y="458"/>
                  </a:lnTo>
                  <a:lnTo>
                    <a:pt x="210" y="440"/>
                  </a:lnTo>
                  <a:lnTo>
                    <a:pt x="214" y="425"/>
                  </a:lnTo>
                  <a:lnTo>
                    <a:pt x="219" y="411"/>
                  </a:lnTo>
                  <a:lnTo>
                    <a:pt x="225" y="399"/>
                  </a:lnTo>
                  <a:lnTo>
                    <a:pt x="233" y="391"/>
                  </a:lnTo>
                  <a:lnTo>
                    <a:pt x="243" y="385"/>
                  </a:lnTo>
                  <a:lnTo>
                    <a:pt x="255" y="384"/>
                  </a:lnTo>
                  <a:lnTo>
                    <a:pt x="261" y="384"/>
                  </a:lnTo>
                  <a:lnTo>
                    <a:pt x="266" y="385"/>
                  </a:lnTo>
                  <a:lnTo>
                    <a:pt x="267" y="358"/>
                  </a:lnTo>
                  <a:lnTo>
                    <a:pt x="268" y="330"/>
                  </a:lnTo>
                  <a:lnTo>
                    <a:pt x="272" y="301"/>
                  </a:lnTo>
                  <a:lnTo>
                    <a:pt x="275" y="274"/>
                  </a:lnTo>
                  <a:lnTo>
                    <a:pt x="279" y="245"/>
                  </a:lnTo>
                  <a:lnTo>
                    <a:pt x="285" y="218"/>
                  </a:lnTo>
                  <a:lnTo>
                    <a:pt x="293" y="191"/>
                  </a:lnTo>
                  <a:lnTo>
                    <a:pt x="302" y="165"/>
                  </a:lnTo>
                  <a:lnTo>
                    <a:pt x="313" y="140"/>
                  </a:lnTo>
                  <a:lnTo>
                    <a:pt x="327" y="117"/>
                  </a:lnTo>
                  <a:lnTo>
                    <a:pt x="342" y="94"/>
                  </a:lnTo>
                  <a:lnTo>
                    <a:pt x="360" y="74"/>
                  </a:lnTo>
                  <a:lnTo>
                    <a:pt x="382" y="56"/>
                  </a:lnTo>
                  <a:lnTo>
                    <a:pt x="406" y="39"/>
                  </a:lnTo>
                  <a:lnTo>
                    <a:pt x="432" y="26"/>
                  </a:lnTo>
                  <a:lnTo>
                    <a:pt x="463" y="15"/>
                  </a:lnTo>
                  <a:lnTo>
                    <a:pt x="497" y="7"/>
                  </a:lnTo>
                  <a:lnTo>
                    <a:pt x="534" y="2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6"/>
            <p:cNvSpPr>
              <a:spLocks/>
            </p:cNvSpPr>
            <p:nvPr/>
          </p:nvSpPr>
          <p:spPr bwMode="auto">
            <a:xfrm>
              <a:off x="7003" y="4084"/>
              <a:ext cx="55" cy="15"/>
            </a:xfrm>
            <a:custGeom>
              <a:avLst/>
              <a:gdLst>
                <a:gd name="T0" fmla="*/ 0 w 879"/>
                <a:gd name="T1" fmla="*/ 0 h 244"/>
                <a:gd name="T2" fmla="*/ 811 w 879"/>
                <a:gd name="T3" fmla="*/ 0 h 244"/>
                <a:gd name="T4" fmla="*/ 829 w 879"/>
                <a:gd name="T5" fmla="*/ 3 h 244"/>
                <a:gd name="T6" fmla="*/ 845 w 879"/>
                <a:gd name="T7" fmla="*/ 10 h 244"/>
                <a:gd name="T8" fmla="*/ 858 w 879"/>
                <a:gd name="T9" fmla="*/ 20 h 244"/>
                <a:gd name="T10" fmla="*/ 870 w 879"/>
                <a:gd name="T11" fmla="*/ 35 h 244"/>
                <a:gd name="T12" fmla="*/ 877 w 879"/>
                <a:gd name="T13" fmla="*/ 51 h 244"/>
                <a:gd name="T14" fmla="*/ 879 w 879"/>
                <a:gd name="T15" fmla="*/ 68 h 244"/>
                <a:gd name="T16" fmla="*/ 879 w 879"/>
                <a:gd name="T17" fmla="*/ 176 h 244"/>
                <a:gd name="T18" fmla="*/ 877 w 879"/>
                <a:gd name="T19" fmla="*/ 195 h 244"/>
                <a:gd name="T20" fmla="*/ 870 w 879"/>
                <a:gd name="T21" fmla="*/ 210 h 244"/>
                <a:gd name="T22" fmla="*/ 858 w 879"/>
                <a:gd name="T23" fmla="*/ 224 h 244"/>
                <a:gd name="T24" fmla="*/ 845 w 879"/>
                <a:gd name="T25" fmla="*/ 234 h 244"/>
                <a:gd name="T26" fmla="*/ 829 w 879"/>
                <a:gd name="T27" fmla="*/ 242 h 244"/>
                <a:gd name="T28" fmla="*/ 811 w 879"/>
                <a:gd name="T29" fmla="*/ 244 h 244"/>
                <a:gd name="T30" fmla="*/ 88 w 879"/>
                <a:gd name="T31" fmla="*/ 244 h 244"/>
                <a:gd name="T32" fmla="*/ 76 w 879"/>
                <a:gd name="T33" fmla="*/ 224 h 244"/>
                <a:gd name="T34" fmla="*/ 63 w 879"/>
                <a:gd name="T35" fmla="*/ 208 h 244"/>
                <a:gd name="T36" fmla="*/ 47 w 879"/>
                <a:gd name="T37" fmla="*/ 195 h 244"/>
                <a:gd name="T38" fmla="*/ 42 w 879"/>
                <a:gd name="T39" fmla="*/ 150 h 244"/>
                <a:gd name="T40" fmla="*/ 34 w 879"/>
                <a:gd name="T41" fmla="*/ 107 h 244"/>
                <a:gd name="T42" fmla="*/ 25 w 879"/>
                <a:gd name="T43" fmla="*/ 68 h 244"/>
                <a:gd name="T44" fmla="*/ 13 w 879"/>
                <a:gd name="T45" fmla="*/ 33 h 244"/>
                <a:gd name="T46" fmla="*/ 0 w 879"/>
                <a:gd name="T4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9" h="244">
                  <a:moveTo>
                    <a:pt x="0" y="0"/>
                  </a:moveTo>
                  <a:lnTo>
                    <a:pt x="811" y="0"/>
                  </a:lnTo>
                  <a:lnTo>
                    <a:pt x="829" y="3"/>
                  </a:lnTo>
                  <a:lnTo>
                    <a:pt x="845" y="10"/>
                  </a:lnTo>
                  <a:lnTo>
                    <a:pt x="858" y="20"/>
                  </a:lnTo>
                  <a:lnTo>
                    <a:pt x="870" y="35"/>
                  </a:lnTo>
                  <a:lnTo>
                    <a:pt x="877" y="51"/>
                  </a:lnTo>
                  <a:lnTo>
                    <a:pt x="879" y="68"/>
                  </a:lnTo>
                  <a:lnTo>
                    <a:pt x="879" y="176"/>
                  </a:lnTo>
                  <a:lnTo>
                    <a:pt x="877" y="195"/>
                  </a:lnTo>
                  <a:lnTo>
                    <a:pt x="870" y="210"/>
                  </a:lnTo>
                  <a:lnTo>
                    <a:pt x="858" y="224"/>
                  </a:lnTo>
                  <a:lnTo>
                    <a:pt x="845" y="234"/>
                  </a:lnTo>
                  <a:lnTo>
                    <a:pt x="829" y="242"/>
                  </a:lnTo>
                  <a:lnTo>
                    <a:pt x="811" y="244"/>
                  </a:lnTo>
                  <a:lnTo>
                    <a:pt x="88" y="244"/>
                  </a:lnTo>
                  <a:lnTo>
                    <a:pt x="76" y="224"/>
                  </a:lnTo>
                  <a:lnTo>
                    <a:pt x="63" y="208"/>
                  </a:lnTo>
                  <a:lnTo>
                    <a:pt x="47" y="195"/>
                  </a:lnTo>
                  <a:lnTo>
                    <a:pt x="42" y="150"/>
                  </a:lnTo>
                  <a:lnTo>
                    <a:pt x="34" y="107"/>
                  </a:lnTo>
                  <a:lnTo>
                    <a:pt x="25" y="68"/>
                  </a:lnTo>
                  <a:lnTo>
                    <a:pt x="13" y="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7"/>
            <p:cNvSpPr>
              <a:spLocks/>
            </p:cNvSpPr>
            <p:nvPr/>
          </p:nvSpPr>
          <p:spPr bwMode="auto">
            <a:xfrm>
              <a:off x="7001" y="4111"/>
              <a:ext cx="57" cy="16"/>
            </a:xfrm>
            <a:custGeom>
              <a:avLst/>
              <a:gdLst>
                <a:gd name="T0" fmla="*/ 138 w 913"/>
                <a:gd name="T1" fmla="*/ 0 h 243"/>
                <a:gd name="T2" fmla="*/ 845 w 913"/>
                <a:gd name="T3" fmla="*/ 0 h 243"/>
                <a:gd name="T4" fmla="*/ 863 w 913"/>
                <a:gd name="T5" fmla="*/ 2 h 243"/>
                <a:gd name="T6" fmla="*/ 879 w 913"/>
                <a:gd name="T7" fmla="*/ 9 h 243"/>
                <a:gd name="T8" fmla="*/ 892 w 913"/>
                <a:gd name="T9" fmla="*/ 19 h 243"/>
                <a:gd name="T10" fmla="*/ 904 w 913"/>
                <a:gd name="T11" fmla="*/ 33 h 243"/>
                <a:gd name="T12" fmla="*/ 911 w 913"/>
                <a:gd name="T13" fmla="*/ 49 h 243"/>
                <a:gd name="T14" fmla="*/ 913 w 913"/>
                <a:gd name="T15" fmla="*/ 68 h 243"/>
                <a:gd name="T16" fmla="*/ 913 w 913"/>
                <a:gd name="T17" fmla="*/ 175 h 243"/>
                <a:gd name="T18" fmla="*/ 911 w 913"/>
                <a:gd name="T19" fmla="*/ 190 h 243"/>
                <a:gd name="T20" fmla="*/ 905 w 913"/>
                <a:gd name="T21" fmla="*/ 204 h 243"/>
                <a:gd name="T22" fmla="*/ 862 w 913"/>
                <a:gd name="T23" fmla="*/ 223 h 243"/>
                <a:gd name="T24" fmla="*/ 820 w 913"/>
                <a:gd name="T25" fmla="*/ 243 h 243"/>
                <a:gd name="T26" fmla="*/ 0 w 913"/>
                <a:gd name="T27" fmla="*/ 243 h 243"/>
                <a:gd name="T28" fmla="*/ 0 w 913"/>
                <a:gd name="T29" fmla="*/ 179 h 243"/>
                <a:gd name="T30" fmla="*/ 7 w 913"/>
                <a:gd name="T31" fmla="*/ 168 h 243"/>
                <a:gd name="T32" fmla="*/ 30 w 913"/>
                <a:gd name="T33" fmla="*/ 158 h 243"/>
                <a:gd name="T34" fmla="*/ 52 w 913"/>
                <a:gd name="T35" fmla="*/ 143 h 243"/>
                <a:gd name="T36" fmla="*/ 72 w 913"/>
                <a:gd name="T37" fmla="*/ 125 h 243"/>
                <a:gd name="T38" fmla="*/ 90 w 913"/>
                <a:gd name="T39" fmla="*/ 104 h 243"/>
                <a:gd name="T40" fmla="*/ 105 w 913"/>
                <a:gd name="T41" fmla="*/ 79 h 243"/>
                <a:gd name="T42" fmla="*/ 119 w 913"/>
                <a:gd name="T43" fmla="*/ 54 h 243"/>
                <a:gd name="T44" fmla="*/ 130 w 913"/>
                <a:gd name="T45" fmla="*/ 26 h 243"/>
                <a:gd name="T46" fmla="*/ 138 w 913"/>
                <a:gd name="T4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3" h="243">
                  <a:moveTo>
                    <a:pt x="138" y="0"/>
                  </a:moveTo>
                  <a:lnTo>
                    <a:pt x="845" y="0"/>
                  </a:lnTo>
                  <a:lnTo>
                    <a:pt x="863" y="2"/>
                  </a:lnTo>
                  <a:lnTo>
                    <a:pt x="879" y="9"/>
                  </a:lnTo>
                  <a:lnTo>
                    <a:pt x="892" y="19"/>
                  </a:lnTo>
                  <a:lnTo>
                    <a:pt x="904" y="33"/>
                  </a:lnTo>
                  <a:lnTo>
                    <a:pt x="911" y="49"/>
                  </a:lnTo>
                  <a:lnTo>
                    <a:pt x="913" y="68"/>
                  </a:lnTo>
                  <a:lnTo>
                    <a:pt x="913" y="175"/>
                  </a:lnTo>
                  <a:lnTo>
                    <a:pt x="911" y="190"/>
                  </a:lnTo>
                  <a:lnTo>
                    <a:pt x="905" y="204"/>
                  </a:lnTo>
                  <a:lnTo>
                    <a:pt x="862" y="223"/>
                  </a:lnTo>
                  <a:lnTo>
                    <a:pt x="820" y="243"/>
                  </a:lnTo>
                  <a:lnTo>
                    <a:pt x="0" y="243"/>
                  </a:lnTo>
                  <a:lnTo>
                    <a:pt x="0" y="179"/>
                  </a:lnTo>
                  <a:lnTo>
                    <a:pt x="7" y="168"/>
                  </a:lnTo>
                  <a:lnTo>
                    <a:pt x="30" y="158"/>
                  </a:lnTo>
                  <a:lnTo>
                    <a:pt x="52" y="143"/>
                  </a:lnTo>
                  <a:lnTo>
                    <a:pt x="72" y="125"/>
                  </a:lnTo>
                  <a:lnTo>
                    <a:pt x="90" y="104"/>
                  </a:lnTo>
                  <a:lnTo>
                    <a:pt x="105" y="79"/>
                  </a:lnTo>
                  <a:lnTo>
                    <a:pt x="119" y="54"/>
                  </a:lnTo>
                  <a:lnTo>
                    <a:pt x="130" y="26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08"/>
            <p:cNvSpPr>
              <a:spLocks/>
            </p:cNvSpPr>
            <p:nvPr/>
          </p:nvSpPr>
          <p:spPr bwMode="auto">
            <a:xfrm>
              <a:off x="7019" y="4139"/>
              <a:ext cx="18" cy="15"/>
            </a:xfrm>
            <a:custGeom>
              <a:avLst/>
              <a:gdLst>
                <a:gd name="T0" fmla="*/ 0 w 275"/>
                <a:gd name="T1" fmla="*/ 0 h 243"/>
                <a:gd name="T2" fmla="*/ 275 w 275"/>
                <a:gd name="T3" fmla="*/ 0 h 243"/>
                <a:gd name="T4" fmla="*/ 239 w 275"/>
                <a:gd name="T5" fmla="*/ 44 h 243"/>
                <a:gd name="T6" fmla="*/ 207 w 275"/>
                <a:gd name="T7" fmla="*/ 91 h 243"/>
                <a:gd name="T8" fmla="*/ 179 w 275"/>
                <a:gd name="T9" fmla="*/ 140 h 243"/>
                <a:gd name="T10" fmla="*/ 152 w 275"/>
                <a:gd name="T11" fmla="*/ 191 h 243"/>
                <a:gd name="T12" fmla="*/ 131 w 275"/>
                <a:gd name="T13" fmla="*/ 243 h 243"/>
                <a:gd name="T14" fmla="*/ 58 w 275"/>
                <a:gd name="T15" fmla="*/ 243 h 243"/>
                <a:gd name="T16" fmla="*/ 58 w 275"/>
                <a:gd name="T17" fmla="*/ 199 h 243"/>
                <a:gd name="T18" fmla="*/ 55 w 275"/>
                <a:gd name="T19" fmla="*/ 156 h 243"/>
                <a:gd name="T20" fmla="*/ 48 w 275"/>
                <a:gd name="T21" fmla="*/ 114 h 243"/>
                <a:gd name="T22" fmla="*/ 35 w 275"/>
                <a:gd name="T23" fmla="*/ 73 h 243"/>
                <a:gd name="T24" fmla="*/ 19 w 275"/>
                <a:gd name="T25" fmla="*/ 36 h 243"/>
                <a:gd name="T26" fmla="*/ 0 w 275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43">
                  <a:moveTo>
                    <a:pt x="0" y="0"/>
                  </a:moveTo>
                  <a:lnTo>
                    <a:pt x="275" y="0"/>
                  </a:lnTo>
                  <a:lnTo>
                    <a:pt x="239" y="44"/>
                  </a:lnTo>
                  <a:lnTo>
                    <a:pt x="207" y="91"/>
                  </a:lnTo>
                  <a:lnTo>
                    <a:pt x="179" y="140"/>
                  </a:lnTo>
                  <a:lnTo>
                    <a:pt x="152" y="191"/>
                  </a:lnTo>
                  <a:lnTo>
                    <a:pt x="131" y="243"/>
                  </a:lnTo>
                  <a:lnTo>
                    <a:pt x="58" y="243"/>
                  </a:lnTo>
                  <a:lnTo>
                    <a:pt x="58" y="199"/>
                  </a:lnTo>
                  <a:lnTo>
                    <a:pt x="55" y="156"/>
                  </a:lnTo>
                  <a:lnTo>
                    <a:pt x="48" y="114"/>
                  </a:lnTo>
                  <a:lnTo>
                    <a:pt x="35" y="73"/>
                  </a:lnTo>
                  <a:lnTo>
                    <a:pt x="19" y="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09"/>
            <p:cNvSpPr>
              <a:spLocks/>
            </p:cNvSpPr>
            <p:nvPr/>
          </p:nvSpPr>
          <p:spPr bwMode="auto">
            <a:xfrm>
              <a:off x="6912" y="4045"/>
              <a:ext cx="188" cy="156"/>
            </a:xfrm>
            <a:custGeom>
              <a:avLst/>
              <a:gdLst>
                <a:gd name="T0" fmla="*/ 2534 w 3009"/>
                <a:gd name="T1" fmla="*/ 0 h 2506"/>
                <a:gd name="T2" fmla="*/ 2630 w 3009"/>
                <a:gd name="T3" fmla="*/ 12 h 2506"/>
                <a:gd name="T4" fmla="*/ 2719 w 3009"/>
                <a:gd name="T5" fmla="*/ 45 h 2506"/>
                <a:gd name="T6" fmla="*/ 2800 w 3009"/>
                <a:gd name="T7" fmla="*/ 99 h 2506"/>
                <a:gd name="T8" fmla="*/ 2869 w 3009"/>
                <a:gd name="T9" fmla="*/ 169 h 2506"/>
                <a:gd name="T10" fmla="*/ 2927 w 3009"/>
                <a:gd name="T11" fmla="*/ 254 h 2506"/>
                <a:gd name="T12" fmla="*/ 2971 w 3009"/>
                <a:gd name="T13" fmla="*/ 352 h 2506"/>
                <a:gd name="T14" fmla="*/ 2999 w 3009"/>
                <a:gd name="T15" fmla="*/ 460 h 2506"/>
                <a:gd name="T16" fmla="*/ 3009 w 3009"/>
                <a:gd name="T17" fmla="*/ 576 h 2506"/>
                <a:gd name="T18" fmla="*/ 2949 w 3009"/>
                <a:gd name="T19" fmla="*/ 1281 h 2506"/>
                <a:gd name="T20" fmla="*/ 2819 w 3009"/>
                <a:gd name="T21" fmla="*/ 1240 h 2506"/>
                <a:gd name="T22" fmla="*/ 2817 w 3009"/>
                <a:gd name="T23" fmla="*/ 527 h 2506"/>
                <a:gd name="T24" fmla="*/ 2801 w 3009"/>
                <a:gd name="T25" fmla="*/ 436 h 2506"/>
                <a:gd name="T26" fmla="*/ 2768 w 3009"/>
                <a:gd name="T27" fmla="*/ 355 h 2506"/>
                <a:gd name="T28" fmla="*/ 2724 w 3009"/>
                <a:gd name="T29" fmla="*/ 287 h 2506"/>
                <a:gd name="T30" fmla="*/ 2669 w 3009"/>
                <a:gd name="T31" fmla="*/ 235 h 2506"/>
                <a:gd name="T32" fmla="*/ 2605 w 3009"/>
                <a:gd name="T33" fmla="*/ 201 h 2506"/>
                <a:gd name="T34" fmla="*/ 2534 w 3009"/>
                <a:gd name="T35" fmla="*/ 189 h 2506"/>
                <a:gd name="T36" fmla="*/ 439 w 3009"/>
                <a:gd name="T37" fmla="*/ 192 h 2506"/>
                <a:gd name="T38" fmla="*/ 372 w 3009"/>
                <a:gd name="T39" fmla="*/ 215 h 2506"/>
                <a:gd name="T40" fmla="*/ 312 w 3009"/>
                <a:gd name="T41" fmla="*/ 258 h 2506"/>
                <a:gd name="T42" fmla="*/ 261 w 3009"/>
                <a:gd name="T43" fmla="*/ 319 h 2506"/>
                <a:gd name="T44" fmla="*/ 222 w 3009"/>
                <a:gd name="T45" fmla="*/ 395 h 2506"/>
                <a:gd name="T46" fmla="*/ 198 w 3009"/>
                <a:gd name="T47" fmla="*/ 480 h 2506"/>
                <a:gd name="T48" fmla="*/ 188 w 3009"/>
                <a:gd name="T49" fmla="*/ 576 h 2506"/>
                <a:gd name="T50" fmla="*/ 191 w 3009"/>
                <a:gd name="T51" fmla="*/ 1978 h 2506"/>
                <a:gd name="T52" fmla="*/ 208 w 3009"/>
                <a:gd name="T53" fmla="*/ 2070 h 2506"/>
                <a:gd name="T54" fmla="*/ 240 w 3009"/>
                <a:gd name="T55" fmla="*/ 2150 h 2506"/>
                <a:gd name="T56" fmla="*/ 285 w 3009"/>
                <a:gd name="T57" fmla="*/ 2219 h 2506"/>
                <a:gd name="T58" fmla="*/ 340 w 3009"/>
                <a:gd name="T59" fmla="*/ 2272 h 2506"/>
                <a:gd name="T60" fmla="*/ 404 w 3009"/>
                <a:gd name="T61" fmla="*/ 2305 h 2506"/>
                <a:gd name="T62" fmla="*/ 474 w 3009"/>
                <a:gd name="T63" fmla="*/ 2316 h 2506"/>
                <a:gd name="T64" fmla="*/ 1839 w 3009"/>
                <a:gd name="T65" fmla="*/ 2316 h 2506"/>
                <a:gd name="T66" fmla="*/ 1879 w 3009"/>
                <a:gd name="T67" fmla="*/ 2414 h 2506"/>
                <a:gd name="T68" fmla="*/ 1930 w 3009"/>
                <a:gd name="T69" fmla="*/ 2506 h 2506"/>
                <a:gd name="T70" fmla="*/ 426 w 3009"/>
                <a:gd name="T71" fmla="*/ 2503 h 2506"/>
                <a:gd name="T72" fmla="*/ 334 w 3009"/>
                <a:gd name="T73" fmla="*/ 2480 h 2506"/>
                <a:gd name="T74" fmla="*/ 248 w 3009"/>
                <a:gd name="T75" fmla="*/ 2436 h 2506"/>
                <a:gd name="T76" fmla="*/ 173 w 3009"/>
                <a:gd name="T77" fmla="*/ 2374 h 2506"/>
                <a:gd name="T78" fmla="*/ 109 w 3009"/>
                <a:gd name="T79" fmla="*/ 2296 h 2506"/>
                <a:gd name="T80" fmla="*/ 57 w 3009"/>
                <a:gd name="T81" fmla="*/ 2204 h 2506"/>
                <a:gd name="T82" fmla="*/ 21 w 3009"/>
                <a:gd name="T83" fmla="*/ 2100 h 2506"/>
                <a:gd name="T84" fmla="*/ 2 w 3009"/>
                <a:gd name="T85" fmla="*/ 1988 h 2506"/>
                <a:gd name="T86" fmla="*/ 0 w 3009"/>
                <a:gd name="T87" fmla="*/ 576 h 2506"/>
                <a:gd name="T88" fmla="*/ 9 w 3009"/>
                <a:gd name="T89" fmla="*/ 460 h 2506"/>
                <a:gd name="T90" fmla="*/ 38 w 3009"/>
                <a:gd name="T91" fmla="*/ 352 h 2506"/>
                <a:gd name="T92" fmla="*/ 81 w 3009"/>
                <a:gd name="T93" fmla="*/ 254 h 2506"/>
                <a:gd name="T94" fmla="*/ 139 w 3009"/>
                <a:gd name="T95" fmla="*/ 169 h 2506"/>
                <a:gd name="T96" fmla="*/ 210 w 3009"/>
                <a:gd name="T97" fmla="*/ 99 h 2506"/>
                <a:gd name="T98" fmla="*/ 290 w 3009"/>
                <a:gd name="T99" fmla="*/ 45 h 2506"/>
                <a:gd name="T100" fmla="*/ 379 w 3009"/>
                <a:gd name="T101" fmla="*/ 12 h 2506"/>
                <a:gd name="T102" fmla="*/ 474 w 3009"/>
                <a:gd name="T103" fmla="*/ 0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9" h="2506">
                  <a:moveTo>
                    <a:pt x="474" y="0"/>
                  </a:moveTo>
                  <a:lnTo>
                    <a:pt x="2534" y="0"/>
                  </a:lnTo>
                  <a:lnTo>
                    <a:pt x="2583" y="3"/>
                  </a:lnTo>
                  <a:lnTo>
                    <a:pt x="2630" y="12"/>
                  </a:lnTo>
                  <a:lnTo>
                    <a:pt x="2676" y="26"/>
                  </a:lnTo>
                  <a:lnTo>
                    <a:pt x="2719" y="45"/>
                  </a:lnTo>
                  <a:lnTo>
                    <a:pt x="2760" y="69"/>
                  </a:lnTo>
                  <a:lnTo>
                    <a:pt x="2800" y="99"/>
                  </a:lnTo>
                  <a:lnTo>
                    <a:pt x="2836" y="132"/>
                  </a:lnTo>
                  <a:lnTo>
                    <a:pt x="2869" y="169"/>
                  </a:lnTo>
                  <a:lnTo>
                    <a:pt x="2901" y="210"/>
                  </a:lnTo>
                  <a:lnTo>
                    <a:pt x="2927" y="254"/>
                  </a:lnTo>
                  <a:lnTo>
                    <a:pt x="2952" y="302"/>
                  </a:lnTo>
                  <a:lnTo>
                    <a:pt x="2971" y="352"/>
                  </a:lnTo>
                  <a:lnTo>
                    <a:pt x="2987" y="405"/>
                  </a:lnTo>
                  <a:lnTo>
                    <a:pt x="2999" y="460"/>
                  </a:lnTo>
                  <a:lnTo>
                    <a:pt x="3006" y="517"/>
                  </a:lnTo>
                  <a:lnTo>
                    <a:pt x="3009" y="576"/>
                  </a:lnTo>
                  <a:lnTo>
                    <a:pt x="3009" y="1309"/>
                  </a:lnTo>
                  <a:lnTo>
                    <a:pt x="2949" y="1281"/>
                  </a:lnTo>
                  <a:lnTo>
                    <a:pt x="2886" y="1258"/>
                  </a:lnTo>
                  <a:lnTo>
                    <a:pt x="2819" y="1240"/>
                  </a:lnTo>
                  <a:lnTo>
                    <a:pt x="2819" y="576"/>
                  </a:lnTo>
                  <a:lnTo>
                    <a:pt x="2817" y="527"/>
                  </a:lnTo>
                  <a:lnTo>
                    <a:pt x="2811" y="480"/>
                  </a:lnTo>
                  <a:lnTo>
                    <a:pt x="2801" y="436"/>
                  </a:lnTo>
                  <a:lnTo>
                    <a:pt x="2787" y="395"/>
                  </a:lnTo>
                  <a:lnTo>
                    <a:pt x="2768" y="355"/>
                  </a:lnTo>
                  <a:lnTo>
                    <a:pt x="2748" y="319"/>
                  </a:lnTo>
                  <a:lnTo>
                    <a:pt x="2724" y="287"/>
                  </a:lnTo>
                  <a:lnTo>
                    <a:pt x="2697" y="258"/>
                  </a:lnTo>
                  <a:lnTo>
                    <a:pt x="2669" y="235"/>
                  </a:lnTo>
                  <a:lnTo>
                    <a:pt x="2638" y="215"/>
                  </a:lnTo>
                  <a:lnTo>
                    <a:pt x="2605" y="201"/>
                  </a:lnTo>
                  <a:lnTo>
                    <a:pt x="2570" y="192"/>
                  </a:lnTo>
                  <a:lnTo>
                    <a:pt x="2534" y="189"/>
                  </a:lnTo>
                  <a:lnTo>
                    <a:pt x="474" y="189"/>
                  </a:lnTo>
                  <a:lnTo>
                    <a:pt x="439" y="192"/>
                  </a:lnTo>
                  <a:lnTo>
                    <a:pt x="404" y="201"/>
                  </a:lnTo>
                  <a:lnTo>
                    <a:pt x="372" y="215"/>
                  </a:lnTo>
                  <a:lnTo>
                    <a:pt x="340" y="235"/>
                  </a:lnTo>
                  <a:lnTo>
                    <a:pt x="312" y="258"/>
                  </a:lnTo>
                  <a:lnTo>
                    <a:pt x="285" y="287"/>
                  </a:lnTo>
                  <a:lnTo>
                    <a:pt x="261" y="319"/>
                  </a:lnTo>
                  <a:lnTo>
                    <a:pt x="240" y="355"/>
                  </a:lnTo>
                  <a:lnTo>
                    <a:pt x="222" y="395"/>
                  </a:lnTo>
                  <a:lnTo>
                    <a:pt x="208" y="436"/>
                  </a:lnTo>
                  <a:lnTo>
                    <a:pt x="198" y="480"/>
                  </a:lnTo>
                  <a:lnTo>
                    <a:pt x="191" y="527"/>
                  </a:lnTo>
                  <a:lnTo>
                    <a:pt x="188" y="576"/>
                  </a:lnTo>
                  <a:lnTo>
                    <a:pt x="188" y="1929"/>
                  </a:lnTo>
                  <a:lnTo>
                    <a:pt x="191" y="1978"/>
                  </a:lnTo>
                  <a:lnTo>
                    <a:pt x="198" y="2025"/>
                  </a:lnTo>
                  <a:lnTo>
                    <a:pt x="208" y="2070"/>
                  </a:lnTo>
                  <a:lnTo>
                    <a:pt x="222" y="2112"/>
                  </a:lnTo>
                  <a:lnTo>
                    <a:pt x="240" y="2150"/>
                  </a:lnTo>
                  <a:lnTo>
                    <a:pt x="261" y="2186"/>
                  </a:lnTo>
                  <a:lnTo>
                    <a:pt x="285" y="2219"/>
                  </a:lnTo>
                  <a:lnTo>
                    <a:pt x="312" y="2247"/>
                  </a:lnTo>
                  <a:lnTo>
                    <a:pt x="340" y="2272"/>
                  </a:lnTo>
                  <a:lnTo>
                    <a:pt x="372" y="2291"/>
                  </a:lnTo>
                  <a:lnTo>
                    <a:pt x="404" y="2305"/>
                  </a:lnTo>
                  <a:lnTo>
                    <a:pt x="439" y="2313"/>
                  </a:lnTo>
                  <a:lnTo>
                    <a:pt x="474" y="2316"/>
                  </a:lnTo>
                  <a:lnTo>
                    <a:pt x="474" y="2316"/>
                  </a:lnTo>
                  <a:lnTo>
                    <a:pt x="1839" y="2316"/>
                  </a:lnTo>
                  <a:lnTo>
                    <a:pt x="1857" y="2366"/>
                  </a:lnTo>
                  <a:lnTo>
                    <a:pt x="1879" y="2414"/>
                  </a:lnTo>
                  <a:lnTo>
                    <a:pt x="1903" y="2461"/>
                  </a:lnTo>
                  <a:lnTo>
                    <a:pt x="1930" y="2506"/>
                  </a:lnTo>
                  <a:lnTo>
                    <a:pt x="474" y="2506"/>
                  </a:lnTo>
                  <a:lnTo>
                    <a:pt x="426" y="2503"/>
                  </a:lnTo>
                  <a:lnTo>
                    <a:pt x="379" y="2494"/>
                  </a:lnTo>
                  <a:lnTo>
                    <a:pt x="334" y="2480"/>
                  </a:lnTo>
                  <a:lnTo>
                    <a:pt x="290" y="2460"/>
                  </a:lnTo>
                  <a:lnTo>
                    <a:pt x="248" y="2436"/>
                  </a:lnTo>
                  <a:lnTo>
                    <a:pt x="210" y="2407"/>
                  </a:lnTo>
                  <a:lnTo>
                    <a:pt x="173" y="2374"/>
                  </a:lnTo>
                  <a:lnTo>
                    <a:pt x="139" y="2337"/>
                  </a:lnTo>
                  <a:lnTo>
                    <a:pt x="109" y="2296"/>
                  </a:lnTo>
                  <a:lnTo>
                    <a:pt x="81" y="2251"/>
                  </a:lnTo>
                  <a:lnTo>
                    <a:pt x="57" y="2204"/>
                  </a:lnTo>
                  <a:lnTo>
                    <a:pt x="38" y="2153"/>
                  </a:lnTo>
                  <a:lnTo>
                    <a:pt x="21" y="2100"/>
                  </a:lnTo>
                  <a:lnTo>
                    <a:pt x="9" y="2045"/>
                  </a:lnTo>
                  <a:lnTo>
                    <a:pt x="2" y="1988"/>
                  </a:lnTo>
                  <a:lnTo>
                    <a:pt x="0" y="1929"/>
                  </a:lnTo>
                  <a:lnTo>
                    <a:pt x="0" y="576"/>
                  </a:lnTo>
                  <a:lnTo>
                    <a:pt x="2" y="517"/>
                  </a:lnTo>
                  <a:lnTo>
                    <a:pt x="9" y="460"/>
                  </a:lnTo>
                  <a:lnTo>
                    <a:pt x="21" y="405"/>
                  </a:lnTo>
                  <a:lnTo>
                    <a:pt x="38" y="352"/>
                  </a:lnTo>
                  <a:lnTo>
                    <a:pt x="57" y="302"/>
                  </a:lnTo>
                  <a:lnTo>
                    <a:pt x="81" y="254"/>
                  </a:lnTo>
                  <a:lnTo>
                    <a:pt x="108" y="210"/>
                  </a:lnTo>
                  <a:lnTo>
                    <a:pt x="139" y="169"/>
                  </a:lnTo>
                  <a:lnTo>
                    <a:pt x="173" y="132"/>
                  </a:lnTo>
                  <a:lnTo>
                    <a:pt x="210" y="99"/>
                  </a:lnTo>
                  <a:lnTo>
                    <a:pt x="248" y="69"/>
                  </a:lnTo>
                  <a:lnTo>
                    <a:pt x="290" y="45"/>
                  </a:lnTo>
                  <a:lnTo>
                    <a:pt x="334" y="26"/>
                  </a:lnTo>
                  <a:lnTo>
                    <a:pt x="379" y="12"/>
                  </a:lnTo>
                  <a:lnTo>
                    <a:pt x="426" y="3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10"/>
            <p:cNvSpPr>
              <a:spLocks noEditPoints="1"/>
            </p:cNvSpPr>
            <p:nvPr/>
          </p:nvSpPr>
          <p:spPr bwMode="auto">
            <a:xfrm>
              <a:off x="7035" y="4134"/>
              <a:ext cx="82" cy="82"/>
            </a:xfrm>
            <a:custGeom>
              <a:avLst/>
              <a:gdLst>
                <a:gd name="T0" fmla="*/ 608 w 1311"/>
                <a:gd name="T1" fmla="*/ 291 h 1313"/>
                <a:gd name="T2" fmla="*/ 582 w 1311"/>
                <a:gd name="T3" fmla="*/ 310 h 1313"/>
                <a:gd name="T4" fmla="*/ 570 w 1311"/>
                <a:gd name="T5" fmla="*/ 343 h 1313"/>
                <a:gd name="T6" fmla="*/ 342 w 1311"/>
                <a:gd name="T7" fmla="*/ 571 h 1313"/>
                <a:gd name="T8" fmla="*/ 310 w 1311"/>
                <a:gd name="T9" fmla="*/ 583 h 1313"/>
                <a:gd name="T10" fmla="*/ 290 w 1311"/>
                <a:gd name="T11" fmla="*/ 609 h 1313"/>
                <a:gd name="T12" fmla="*/ 288 w 1311"/>
                <a:gd name="T13" fmla="*/ 687 h 1313"/>
                <a:gd name="T14" fmla="*/ 299 w 1311"/>
                <a:gd name="T15" fmla="*/ 719 h 1313"/>
                <a:gd name="T16" fmla="*/ 325 w 1311"/>
                <a:gd name="T17" fmla="*/ 739 h 1313"/>
                <a:gd name="T18" fmla="*/ 570 w 1311"/>
                <a:gd name="T19" fmla="*/ 741 h 1313"/>
                <a:gd name="T20" fmla="*/ 573 w 1311"/>
                <a:gd name="T21" fmla="*/ 987 h 1313"/>
                <a:gd name="T22" fmla="*/ 593 w 1311"/>
                <a:gd name="T23" fmla="*/ 1014 h 1313"/>
                <a:gd name="T24" fmla="*/ 625 w 1311"/>
                <a:gd name="T25" fmla="*/ 1025 h 1313"/>
                <a:gd name="T26" fmla="*/ 703 w 1311"/>
                <a:gd name="T27" fmla="*/ 1022 h 1313"/>
                <a:gd name="T28" fmla="*/ 729 w 1311"/>
                <a:gd name="T29" fmla="*/ 1003 h 1313"/>
                <a:gd name="T30" fmla="*/ 740 w 1311"/>
                <a:gd name="T31" fmla="*/ 970 h 1313"/>
                <a:gd name="T32" fmla="*/ 969 w 1311"/>
                <a:gd name="T33" fmla="*/ 741 h 1313"/>
                <a:gd name="T34" fmla="*/ 1001 w 1311"/>
                <a:gd name="T35" fmla="*/ 730 h 1313"/>
                <a:gd name="T36" fmla="*/ 1020 w 1311"/>
                <a:gd name="T37" fmla="*/ 704 h 1313"/>
                <a:gd name="T38" fmla="*/ 1024 w 1311"/>
                <a:gd name="T39" fmla="*/ 625 h 1313"/>
                <a:gd name="T40" fmla="*/ 1012 w 1311"/>
                <a:gd name="T41" fmla="*/ 594 h 1313"/>
                <a:gd name="T42" fmla="*/ 986 w 1311"/>
                <a:gd name="T43" fmla="*/ 574 h 1313"/>
                <a:gd name="T44" fmla="*/ 740 w 1311"/>
                <a:gd name="T45" fmla="*/ 571 h 1313"/>
                <a:gd name="T46" fmla="*/ 737 w 1311"/>
                <a:gd name="T47" fmla="*/ 326 h 1313"/>
                <a:gd name="T48" fmla="*/ 718 w 1311"/>
                <a:gd name="T49" fmla="*/ 299 h 1313"/>
                <a:gd name="T50" fmla="*/ 685 w 1311"/>
                <a:gd name="T51" fmla="*/ 288 h 1313"/>
                <a:gd name="T52" fmla="*/ 656 w 1311"/>
                <a:gd name="T53" fmla="*/ 0 h 1313"/>
                <a:gd name="T54" fmla="*/ 780 w 1311"/>
                <a:gd name="T55" fmla="*/ 13 h 1313"/>
                <a:gd name="T56" fmla="*/ 896 w 1311"/>
                <a:gd name="T57" fmla="*/ 46 h 1313"/>
                <a:gd name="T58" fmla="*/ 1003 w 1311"/>
                <a:gd name="T59" fmla="*/ 100 h 1313"/>
                <a:gd name="T60" fmla="*/ 1097 w 1311"/>
                <a:gd name="T61" fmla="*/ 172 h 1313"/>
                <a:gd name="T62" fmla="*/ 1177 w 1311"/>
                <a:gd name="T63" fmla="*/ 259 h 1313"/>
                <a:gd name="T64" fmla="*/ 1239 w 1311"/>
                <a:gd name="T65" fmla="*/ 360 h 1313"/>
                <a:gd name="T66" fmla="*/ 1284 w 1311"/>
                <a:gd name="T67" fmla="*/ 472 h 1313"/>
                <a:gd name="T68" fmla="*/ 1308 w 1311"/>
                <a:gd name="T69" fmla="*/ 593 h 1313"/>
                <a:gd name="T70" fmla="*/ 1308 w 1311"/>
                <a:gd name="T71" fmla="*/ 719 h 1313"/>
                <a:gd name="T72" fmla="*/ 1284 w 1311"/>
                <a:gd name="T73" fmla="*/ 840 h 1313"/>
                <a:gd name="T74" fmla="*/ 1239 w 1311"/>
                <a:gd name="T75" fmla="*/ 953 h 1313"/>
                <a:gd name="T76" fmla="*/ 1177 w 1311"/>
                <a:gd name="T77" fmla="*/ 1054 h 1313"/>
                <a:gd name="T78" fmla="*/ 1097 w 1311"/>
                <a:gd name="T79" fmla="*/ 1140 h 1313"/>
                <a:gd name="T80" fmla="*/ 1003 w 1311"/>
                <a:gd name="T81" fmla="*/ 1213 h 1313"/>
                <a:gd name="T82" fmla="*/ 896 w 1311"/>
                <a:gd name="T83" fmla="*/ 1267 h 1313"/>
                <a:gd name="T84" fmla="*/ 780 w 1311"/>
                <a:gd name="T85" fmla="*/ 1300 h 1313"/>
                <a:gd name="T86" fmla="*/ 656 w 1311"/>
                <a:gd name="T87" fmla="*/ 1313 h 1313"/>
                <a:gd name="T88" fmla="*/ 531 w 1311"/>
                <a:gd name="T89" fmla="*/ 1300 h 1313"/>
                <a:gd name="T90" fmla="*/ 415 w 1311"/>
                <a:gd name="T91" fmla="*/ 1267 h 1313"/>
                <a:gd name="T92" fmla="*/ 308 w 1311"/>
                <a:gd name="T93" fmla="*/ 1213 h 1313"/>
                <a:gd name="T94" fmla="*/ 214 w 1311"/>
                <a:gd name="T95" fmla="*/ 1140 h 1313"/>
                <a:gd name="T96" fmla="*/ 134 w 1311"/>
                <a:gd name="T97" fmla="*/ 1054 h 1313"/>
                <a:gd name="T98" fmla="*/ 70 w 1311"/>
                <a:gd name="T99" fmla="*/ 953 h 1313"/>
                <a:gd name="T100" fmla="*/ 27 w 1311"/>
                <a:gd name="T101" fmla="*/ 840 h 1313"/>
                <a:gd name="T102" fmla="*/ 3 w 1311"/>
                <a:gd name="T103" fmla="*/ 719 h 1313"/>
                <a:gd name="T104" fmla="*/ 3 w 1311"/>
                <a:gd name="T105" fmla="*/ 593 h 1313"/>
                <a:gd name="T106" fmla="*/ 27 w 1311"/>
                <a:gd name="T107" fmla="*/ 472 h 1313"/>
                <a:gd name="T108" fmla="*/ 70 w 1311"/>
                <a:gd name="T109" fmla="*/ 360 h 1313"/>
                <a:gd name="T110" fmla="*/ 134 w 1311"/>
                <a:gd name="T111" fmla="*/ 259 h 1313"/>
                <a:gd name="T112" fmla="*/ 214 w 1311"/>
                <a:gd name="T113" fmla="*/ 172 h 1313"/>
                <a:gd name="T114" fmla="*/ 308 w 1311"/>
                <a:gd name="T115" fmla="*/ 100 h 1313"/>
                <a:gd name="T116" fmla="*/ 415 w 1311"/>
                <a:gd name="T117" fmla="*/ 46 h 1313"/>
                <a:gd name="T118" fmla="*/ 531 w 1311"/>
                <a:gd name="T119" fmla="*/ 13 h 1313"/>
                <a:gd name="T120" fmla="*/ 656 w 1311"/>
                <a:gd name="T121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1" h="1313">
                  <a:moveTo>
                    <a:pt x="625" y="288"/>
                  </a:moveTo>
                  <a:lnTo>
                    <a:pt x="608" y="291"/>
                  </a:lnTo>
                  <a:lnTo>
                    <a:pt x="593" y="299"/>
                  </a:lnTo>
                  <a:lnTo>
                    <a:pt x="582" y="310"/>
                  </a:lnTo>
                  <a:lnTo>
                    <a:pt x="573" y="326"/>
                  </a:lnTo>
                  <a:lnTo>
                    <a:pt x="570" y="343"/>
                  </a:lnTo>
                  <a:lnTo>
                    <a:pt x="570" y="571"/>
                  </a:lnTo>
                  <a:lnTo>
                    <a:pt x="342" y="571"/>
                  </a:lnTo>
                  <a:lnTo>
                    <a:pt x="325" y="574"/>
                  </a:lnTo>
                  <a:lnTo>
                    <a:pt x="310" y="583"/>
                  </a:lnTo>
                  <a:lnTo>
                    <a:pt x="299" y="594"/>
                  </a:lnTo>
                  <a:lnTo>
                    <a:pt x="290" y="609"/>
                  </a:lnTo>
                  <a:lnTo>
                    <a:pt x="288" y="625"/>
                  </a:lnTo>
                  <a:lnTo>
                    <a:pt x="288" y="687"/>
                  </a:lnTo>
                  <a:lnTo>
                    <a:pt x="290" y="704"/>
                  </a:lnTo>
                  <a:lnTo>
                    <a:pt x="299" y="719"/>
                  </a:lnTo>
                  <a:lnTo>
                    <a:pt x="310" y="730"/>
                  </a:lnTo>
                  <a:lnTo>
                    <a:pt x="325" y="739"/>
                  </a:lnTo>
                  <a:lnTo>
                    <a:pt x="342" y="741"/>
                  </a:lnTo>
                  <a:lnTo>
                    <a:pt x="570" y="741"/>
                  </a:lnTo>
                  <a:lnTo>
                    <a:pt x="570" y="970"/>
                  </a:lnTo>
                  <a:lnTo>
                    <a:pt x="573" y="987"/>
                  </a:lnTo>
                  <a:lnTo>
                    <a:pt x="582" y="1003"/>
                  </a:lnTo>
                  <a:lnTo>
                    <a:pt x="593" y="1014"/>
                  </a:lnTo>
                  <a:lnTo>
                    <a:pt x="608" y="1022"/>
                  </a:lnTo>
                  <a:lnTo>
                    <a:pt x="625" y="1025"/>
                  </a:lnTo>
                  <a:lnTo>
                    <a:pt x="685" y="1025"/>
                  </a:lnTo>
                  <a:lnTo>
                    <a:pt x="703" y="1022"/>
                  </a:lnTo>
                  <a:lnTo>
                    <a:pt x="718" y="1014"/>
                  </a:lnTo>
                  <a:lnTo>
                    <a:pt x="729" y="1003"/>
                  </a:lnTo>
                  <a:lnTo>
                    <a:pt x="737" y="987"/>
                  </a:lnTo>
                  <a:lnTo>
                    <a:pt x="740" y="970"/>
                  </a:lnTo>
                  <a:lnTo>
                    <a:pt x="740" y="741"/>
                  </a:lnTo>
                  <a:lnTo>
                    <a:pt x="969" y="741"/>
                  </a:lnTo>
                  <a:lnTo>
                    <a:pt x="986" y="739"/>
                  </a:lnTo>
                  <a:lnTo>
                    <a:pt x="1001" y="730"/>
                  </a:lnTo>
                  <a:lnTo>
                    <a:pt x="1012" y="719"/>
                  </a:lnTo>
                  <a:lnTo>
                    <a:pt x="1020" y="704"/>
                  </a:lnTo>
                  <a:lnTo>
                    <a:pt x="1024" y="687"/>
                  </a:lnTo>
                  <a:lnTo>
                    <a:pt x="1024" y="625"/>
                  </a:lnTo>
                  <a:lnTo>
                    <a:pt x="1020" y="609"/>
                  </a:lnTo>
                  <a:lnTo>
                    <a:pt x="1012" y="594"/>
                  </a:lnTo>
                  <a:lnTo>
                    <a:pt x="1001" y="583"/>
                  </a:lnTo>
                  <a:lnTo>
                    <a:pt x="986" y="574"/>
                  </a:lnTo>
                  <a:lnTo>
                    <a:pt x="969" y="571"/>
                  </a:lnTo>
                  <a:lnTo>
                    <a:pt x="740" y="571"/>
                  </a:lnTo>
                  <a:lnTo>
                    <a:pt x="740" y="343"/>
                  </a:lnTo>
                  <a:lnTo>
                    <a:pt x="737" y="326"/>
                  </a:lnTo>
                  <a:lnTo>
                    <a:pt x="729" y="310"/>
                  </a:lnTo>
                  <a:lnTo>
                    <a:pt x="718" y="299"/>
                  </a:lnTo>
                  <a:lnTo>
                    <a:pt x="703" y="291"/>
                  </a:lnTo>
                  <a:lnTo>
                    <a:pt x="685" y="288"/>
                  </a:lnTo>
                  <a:lnTo>
                    <a:pt x="625" y="288"/>
                  </a:lnTo>
                  <a:close/>
                  <a:moveTo>
                    <a:pt x="656" y="0"/>
                  </a:moveTo>
                  <a:lnTo>
                    <a:pt x="719" y="3"/>
                  </a:lnTo>
                  <a:lnTo>
                    <a:pt x="780" y="13"/>
                  </a:lnTo>
                  <a:lnTo>
                    <a:pt x="839" y="27"/>
                  </a:lnTo>
                  <a:lnTo>
                    <a:pt x="896" y="46"/>
                  </a:lnTo>
                  <a:lnTo>
                    <a:pt x="951" y="71"/>
                  </a:lnTo>
                  <a:lnTo>
                    <a:pt x="1003" y="100"/>
                  </a:lnTo>
                  <a:lnTo>
                    <a:pt x="1052" y="134"/>
                  </a:lnTo>
                  <a:lnTo>
                    <a:pt x="1097" y="172"/>
                  </a:lnTo>
                  <a:lnTo>
                    <a:pt x="1139" y="214"/>
                  </a:lnTo>
                  <a:lnTo>
                    <a:pt x="1177" y="259"/>
                  </a:lnTo>
                  <a:lnTo>
                    <a:pt x="1211" y="308"/>
                  </a:lnTo>
                  <a:lnTo>
                    <a:pt x="1239" y="360"/>
                  </a:lnTo>
                  <a:lnTo>
                    <a:pt x="1265" y="415"/>
                  </a:lnTo>
                  <a:lnTo>
                    <a:pt x="1284" y="472"/>
                  </a:lnTo>
                  <a:lnTo>
                    <a:pt x="1298" y="532"/>
                  </a:lnTo>
                  <a:lnTo>
                    <a:pt x="1308" y="593"/>
                  </a:lnTo>
                  <a:lnTo>
                    <a:pt x="1311" y="656"/>
                  </a:lnTo>
                  <a:lnTo>
                    <a:pt x="1308" y="719"/>
                  </a:lnTo>
                  <a:lnTo>
                    <a:pt x="1298" y="781"/>
                  </a:lnTo>
                  <a:lnTo>
                    <a:pt x="1284" y="840"/>
                  </a:lnTo>
                  <a:lnTo>
                    <a:pt x="1265" y="898"/>
                  </a:lnTo>
                  <a:lnTo>
                    <a:pt x="1239" y="953"/>
                  </a:lnTo>
                  <a:lnTo>
                    <a:pt x="1211" y="1005"/>
                  </a:lnTo>
                  <a:lnTo>
                    <a:pt x="1177" y="1054"/>
                  </a:lnTo>
                  <a:lnTo>
                    <a:pt x="1139" y="1098"/>
                  </a:lnTo>
                  <a:lnTo>
                    <a:pt x="1097" y="1140"/>
                  </a:lnTo>
                  <a:lnTo>
                    <a:pt x="1052" y="1179"/>
                  </a:lnTo>
                  <a:lnTo>
                    <a:pt x="1003" y="1213"/>
                  </a:lnTo>
                  <a:lnTo>
                    <a:pt x="951" y="1242"/>
                  </a:lnTo>
                  <a:lnTo>
                    <a:pt x="896" y="1267"/>
                  </a:lnTo>
                  <a:lnTo>
                    <a:pt x="839" y="1286"/>
                  </a:lnTo>
                  <a:lnTo>
                    <a:pt x="780" y="1300"/>
                  </a:lnTo>
                  <a:lnTo>
                    <a:pt x="719" y="1309"/>
                  </a:lnTo>
                  <a:lnTo>
                    <a:pt x="656" y="1313"/>
                  </a:lnTo>
                  <a:lnTo>
                    <a:pt x="593" y="1309"/>
                  </a:lnTo>
                  <a:lnTo>
                    <a:pt x="531" y="1300"/>
                  </a:lnTo>
                  <a:lnTo>
                    <a:pt x="472" y="1286"/>
                  </a:lnTo>
                  <a:lnTo>
                    <a:pt x="415" y="1267"/>
                  </a:lnTo>
                  <a:lnTo>
                    <a:pt x="360" y="1242"/>
                  </a:lnTo>
                  <a:lnTo>
                    <a:pt x="308" y="1213"/>
                  </a:lnTo>
                  <a:lnTo>
                    <a:pt x="259" y="1179"/>
                  </a:lnTo>
                  <a:lnTo>
                    <a:pt x="214" y="1140"/>
                  </a:lnTo>
                  <a:lnTo>
                    <a:pt x="171" y="1098"/>
                  </a:lnTo>
                  <a:lnTo>
                    <a:pt x="134" y="1054"/>
                  </a:lnTo>
                  <a:lnTo>
                    <a:pt x="100" y="1005"/>
                  </a:lnTo>
                  <a:lnTo>
                    <a:pt x="70" y="953"/>
                  </a:lnTo>
                  <a:lnTo>
                    <a:pt x="46" y="898"/>
                  </a:lnTo>
                  <a:lnTo>
                    <a:pt x="27" y="840"/>
                  </a:lnTo>
                  <a:lnTo>
                    <a:pt x="12" y="781"/>
                  </a:lnTo>
                  <a:lnTo>
                    <a:pt x="3" y="719"/>
                  </a:lnTo>
                  <a:lnTo>
                    <a:pt x="0" y="656"/>
                  </a:lnTo>
                  <a:lnTo>
                    <a:pt x="3" y="593"/>
                  </a:lnTo>
                  <a:lnTo>
                    <a:pt x="12" y="532"/>
                  </a:lnTo>
                  <a:lnTo>
                    <a:pt x="27" y="472"/>
                  </a:lnTo>
                  <a:lnTo>
                    <a:pt x="46" y="415"/>
                  </a:lnTo>
                  <a:lnTo>
                    <a:pt x="70" y="360"/>
                  </a:lnTo>
                  <a:lnTo>
                    <a:pt x="100" y="308"/>
                  </a:lnTo>
                  <a:lnTo>
                    <a:pt x="134" y="259"/>
                  </a:lnTo>
                  <a:lnTo>
                    <a:pt x="171" y="214"/>
                  </a:lnTo>
                  <a:lnTo>
                    <a:pt x="214" y="172"/>
                  </a:lnTo>
                  <a:lnTo>
                    <a:pt x="259" y="134"/>
                  </a:lnTo>
                  <a:lnTo>
                    <a:pt x="308" y="100"/>
                  </a:lnTo>
                  <a:lnTo>
                    <a:pt x="360" y="71"/>
                  </a:lnTo>
                  <a:lnTo>
                    <a:pt x="415" y="46"/>
                  </a:lnTo>
                  <a:lnTo>
                    <a:pt x="472" y="27"/>
                  </a:lnTo>
                  <a:lnTo>
                    <a:pt x="531" y="13"/>
                  </a:lnTo>
                  <a:lnTo>
                    <a:pt x="593" y="3"/>
                  </a:lnTo>
                  <a:lnTo>
                    <a:pt x="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210"/>
          <p:cNvGrpSpPr>
            <a:grpSpLocks noChangeAspect="1"/>
          </p:cNvGrpSpPr>
          <p:nvPr/>
        </p:nvGrpSpPr>
        <p:grpSpPr bwMode="auto">
          <a:xfrm>
            <a:off x="7780035" y="4005187"/>
            <a:ext cx="249222" cy="189538"/>
            <a:chOff x="2194" y="891"/>
            <a:chExt cx="618" cy="470"/>
          </a:xfrm>
          <a:solidFill>
            <a:schemeClr val="accent3"/>
          </a:solidFill>
        </p:grpSpPr>
        <p:sp>
          <p:nvSpPr>
            <p:cNvPr id="46" name="Freeform 212"/>
            <p:cNvSpPr>
              <a:spLocks noEditPoints="1"/>
            </p:cNvSpPr>
            <p:nvPr/>
          </p:nvSpPr>
          <p:spPr bwMode="auto">
            <a:xfrm>
              <a:off x="2405" y="891"/>
              <a:ext cx="407" cy="470"/>
            </a:xfrm>
            <a:custGeom>
              <a:avLst/>
              <a:gdLst>
                <a:gd name="T0" fmla="*/ 993 w 2446"/>
                <a:gd name="T1" fmla="*/ 749 h 2822"/>
                <a:gd name="T2" fmla="*/ 720 w 2446"/>
                <a:gd name="T3" fmla="*/ 872 h 2822"/>
                <a:gd name="T4" fmla="*/ 503 w 2446"/>
                <a:gd name="T5" fmla="*/ 1072 h 2822"/>
                <a:gd name="T6" fmla="*/ 360 w 2446"/>
                <a:gd name="T7" fmla="*/ 1331 h 2822"/>
                <a:gd name="T8" fmla="*/ 308 w 2446"/>
                <a:gd name="T9" fmla="*/ 1633 h 2822"/>
                <a:gd name="T10" fmla="*/ 360 w 2446"/>
                <a:gd name="T11" fmla="*/ 1937 h 2822"/>
                <a:gd name="T12" fmla="*/ 503 w 2446"/>
                <a:gd name="T13" fmla="*/ 2196 h 2822"/>
                <a:gd name="T14" fmla="*/ 720 w 2446"/>
                <a:gd name="T15" fmla="*/ 2396 h 2822"/>
                <a:gd name="T16" fmla="*/ 993 w 2446"/>
                <a:gd name="T17" fmla="*/ 2517 h 2822"/>
                <a:gd name="T18" fmla="*/ 1302 w 2446"/>
                <a:gd name="T19" fmla="*/ 2543 h 2822"/>
                <a:gd name="T20" fmla="*/ 1596 w 2446"/>
                <a:gd name="T21" fmla="*/ 2468 h 2822"/>
                <a:gd name="T22" fmla="*/ 1844 w 2446"/>
                <a:gd name="T23" fmla="*/ 2305 h 2822"/>
                <a:gd name="T24" fmla="*/ 2026 w 2446"/>
                <a:gd name="T25" fmla="*/ 2073 h 2822"/>
                <a:gd name="T26" fmla="*/ 2125 w 2446"/>
                <a:gd name="T27" fmla="*/ 1790 h 2822"/>
                <a:gd name="T28" fmla="*/ 2125 w 2446"/>
                <a:gd name="T29" fmla="*/ 1478 h 2822"/>
                <a:gd name="T30" fmla="*/ 2026 w 2446"/>
                <a:gd name="T31" fmla="*/ 1195 h 2822"/>
                <a:gd name="T32" fmla="*/ 1844 w 2446"/>
                <a:gd name="T33" fmla="*/ 963 h 2822"/>
                <a:gd name="T34" fmla="*/ 1596 w 2446"/>
                <a:gd name="T35" fmla="*/ 800 h 2822"/>
                <a:gd name="T36" fmla="*/ 1302 w 2446"/>
                <a:gd name="T37" fmla="*/ 723 h 2822"/>
                <a:gd name="T38" fmla="*/ 1455 w 2446"/>
                <a:gd name="T39" fmla="*/ 2 h 2822"/>
                <a:gd name="T40" fmla="*/ 1501 w 2446"/>
                <a:gd name="T41" fmla="*/ 48 h 2822"/>
                <a:gd name="T42" fmla="*/ 1496 w 2446"/>
                <a:gd name="T43" fmla="*/ 298 h 2822"/>
                <a:gd name="T44" fmla="*/ 1437 w 2446"/>
                <a:gd name="T45" fmla="*/ 331 h 2822"/>
                <a:gd name="T46" fmla="*/ 1528 w 2446"/>
                <a:gd name="T47" fmla="*/ 484 h 2822"/>
                <a:gd name="T48" fmla="*/ 1829 w 2446"/>
                <a:gd name="T49" fmla="*/ 610 h 2822"/>
                <a:gd name="T50" fmla="*/ 2020 w 2446"/>
                <a:gd name="T51" fmla="*/ 626 h 2822"/>
                <a:gd name="T52" fmla="*/ 2002 w 2446"/>
                <a:gd name="T53" fmla="*/ 561 h 2822"/>
                <a:gd name="T54" fmla="*/ 2129 w 2446"/>
                <a:gd name="T55" fmla="*/ 425 h 2822"/>
                <a:gd name="T56" fmla="*/ 2196 w 2446"/>
                <a:gd name="T57" fmla="*/ 425 h 2822"/>
                <a:gd name="T58" fmla="*/ 2443 w 2446"/>
                <a:gd name="T59" fmla="*/ 681 h 2822"/>
                <a:gd name="T60" fmla="*/ 2426 w 2446"/>
                <a:gd name="T61" fmla="*/ 746 h 2822"/>
                <a:gd name="T62" fmla="*/ 2284 w 2446"/>
                <a:gd name="T63" fmla="*/ 860 h 2822"/>
                <a:gd name="T64" fmla="*/ 2226 w 2446"/>
                <a:gd name="T65" fmla="*/ 831 h 2822"/>
                <a:gd name="T66" fmla="*/ 2296 w 2446"/>
                <a:gd name="T67" fmla="*/ 1117 h 2822"/>
                <a:gd name="T68" fmla="*/ 2401 w 2446"/>
                <a:gd name="T69" fmla="*/ 1451 h 2822"/>
                <a:gd name="T70" fmla="*/ 2401 w 2446"/>
                <a:gd name="T71" fmla="*/ 1816 h 2822"/>
                <a:gd name="T72" fmla="*/ 2294 w 2446"/>
                <a:gd name="T73" fmla="*/ 2156 h 2822"/>
                <a:gd name="T74" fmla="*/ 2096 w 2446"/>
                <a:gd name="T75" fmla="*/ 2442 h 2822"/>
                <a:gd name="T76" fmla="*/ 1824 w 2446"/>
                <a:gd name="T77" fmla="*/ 2660 h 2822"/>
                <a:gd name="T78" fmla="*/ 1496 w 2446"/>
                <a:gd name="T79" fmla="*/ 2790 h 2822"/>
                <a:gd name="T80" fmla="*/ 1130 w 2446"/>
                <a:gd name="T81" fmla="*/ 2819 h 2822"/>
                <a:gd name="T82" fmla="*/ 780 w 2446"/>
                <a:gd name="T83" fmla="*/ 2737 h 2822"/>
                <a:gd name="T84" fmla="*/ 478 w 2446"/>
                <a:gd name="T85" fmla="*/ 2560 h 2822"/>
                <a:gd name="T86" fmla="*/ 242 w 2446"/>
                <a:gd name="T87" fmla="*/ 2306 h 2822"/>
                <a:gd name="T88" fmla="*/ 87 w 2446"/>
                <a:gd name="T89" fmla="*/ 1992 h 2822"/>
                <a:gd name="T90" fmla="*/ 32 w 2446"/>
                <a:gd name="T91" fmla="*/ 1633 h 2822"/>
                <a:gd name="T92" fmla="*/ 86 w 2446"/>
                <a:gd name="T93" fmla="*/ 1280 h 2822"/>
                <a:gd name="T94" fmla="*/ 236 w 2446"/>
                <a:gd name="T95" fmla="*/ 967 h 2822"/>
                <a:gd name="T96" fmla="*/ 197 w 2446"/>
                <a:gd name="T97" fmla="*/ 852 h 2822"/>
                <a:gd name="T98" fmla="*/ 129 w 2446"/>
                <a:gd name="T99" fmla="*/ 852 h 2822"/>
                <a:gd name="T100" fmla="*/ 2 w 2446"/>
                <a:gd name="T101" fmla="*/ 716 h 2822"/>
                <a:gd name="T102" fmla="*/ 20 w 2446"/>
                <a:gd name="T103" fmla="*/ 650 h 2822"/>
                <a:gd name="T104" fmla="*/ 284 w 2446"/>
                <a:gd name="T105" fmla="*/ 416 h 2822"/>
                <a:gd name="T106" fmla="*/ 427 w 2446"/>
                <a:gd name="T107" fmla="*/ 530 h 2822"/>
                <a:gd name="T108" fmla="*/ 445 w 2446"/>
                <a:gd name="T109" fmla="*/ 594 h 2822"/>
                <a:gd name="T110" fmla="*/ 484 w 2446"/>
                <a:gd name="T111" fmla="*/ 701 h 2822"/>
                <a:gd name="T112" fmla="*/ 762 w 2446"/>
                <a:gd name="T113" fmla="*/ 537 h 2822"/>
                <a:gd name="T114" fmla="*/ 1083 w 2446"/>
                <a:gd name="T115" fmla="*/ 453 h 2822"/>
                <a:gd name="T116" fmla="*/ 976 w 2446"/>
                <a:gd name="T117" fmla="*/ 322 h 2822"/>
                <a:gd name="T118" fmla="*/ 942 w 2446"/>
                <a:gd name="T119" fmla="*/ 264 h 2822"/>
                <a:gd name="T120" fmla="*/ 961 w 2446"/>
                <a:gd name="T121" fmla="*/ 19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822">
                  <a:moveTo>
                    <a:pt x="1223" y="720"/>
                  </a:moveTo>
                  <a:lnTo>
                    <a:pt x="1145" y="723"/>
                  </a:lnTo>
                  <a:lnTo>
                    <a:pt x="1067" y="734"/>
                  </a:lnTo>
                  <a:lnTo>
                    <a:pt x="993" y="749"/>
                  </a:lnTo>
                  <a:lnTo>
                    <a:pt x="921" y="772"/>
                  </a:lnTo>
                  <a:lnTo>
                    <a:pt x="850" y="800"/>
                  </a:lnTo>
                  <a:lnTo>
                    <a:pt x="783" y="834"/>
                  </a:lnTo>
                  <a:lnTo>
                    <a:pt x="720" y="872"/>
                  </a:lnTo>
                  <a:lnTo>
                    <a:pt x="660" y="914"/>
                  </a:lnTo>
                  <a:lnTo>
                    <a:pt x="603" y="963"/>
                  </a:lnTo>
                  <a:lnTo>
                    <a:pt x="551" y="1014"/>
                  </a:lnTo>
                  <a:lnTo>
                    <a:pt x="503" y="1072"/>
                  </a:lnTo>
                  <a:lnTo>
                    <a:pt x="459" y="1131"/>
                  </a:lnTo>
                  <a:lnTo>
                    <a:pt x="421" y="1195"/>
                  </a:lnTo>
                  <a:lnTo>
                    <a:pt x="388" y="1262"/>
                  </a:lnTo>
                  <a:lnTo>
                    <a:pt x="360" y="1331"/>
                  </a:lnTo>
                  <a:lnTo>
                    <a:pt x="338" y="1403"/>
                  </a:lnTo>
                  <a:lnTo>
                    <a:pt x="322" y="1478"/>
                  </a:lnTo>
                  <a:lnTo>
                    <a:pt x="312" y="1555"/>
                  </a:lnTo>
                  <a:lnTo>
                    <a:pt x="308" y="1633"/>
                  </a:lnTo>
                  <a:lnTo>
                    <a:pt x="312" y="1712"/>
                  </a:lnTo>
                  <a:lnTo>
                    <a:pt x="322" y="1790"/>
                  </a:lnTo>
                  <a:lnTo>
                    <a:pt x="338" y="1864"/>
                  </a:lnTo>
                  <a:lnTo>
                    <a:pt x="360" y="1937"/>
                  </a:lnTo>
                  <a:lnTo>
                    <a:pt x="388" y="2006"/>
                  </a:lnTo>
                  <a:lnTo>
                    <a:pt x="421" y="2073"/>
                  </a:lnTo>
                  <a:lnTo>
                    <a:pt x="459" y="2137"/>
                  </a:lnTo>
                  <a:lnTo>
                    <a:pt x="503" y="2196"/>
                  </a:lnTo>
                  <a:lnTo>
                    <a:pt x="551" y="2252"/>
                  </a:lnTo>
                  <a:lnTo>
                    <a:pt x="603" y="2305"/>
                  </a:lnTo>
                  <a:lnTo>
                    <a:pt x="660" y="2352"/>
                  </a:lnTo>
                  <a:lnTo>
                    <a:pt x="720" y="2396"/>
                  </a:lnTo>
                  <a:lnTo>
                    <a:pt x="783" y="2434"/>
                  </a:lnTo>
                  <a:lnTo>
                    <a:pt x="850" y="2468"/>
                  </a:lnTo>
                  <a:lnTo>
                    <a:pt x="921" y="2495"/>
                  </a:lnTo>
                  <a:lnTo>
                    <a:pt x="993" y="2517"/>
                  </a:lnTo>
                  <a:lnTo>
                    <a:pt x="1067" y="2533"/>
                  </a:lnTo>
                  <a:lnTo>
                    <a:pt x="1145" y="2543"/>
                  </a:lnTo>
                  <a:lnTo>
                    <a:pt x="1223" y="2547"/>
                  </a:lnTo>
                  <a:lnTo>
                    <a:pt x="1302" y="2543"/>
                  </a:lnTo>
                  <a:lnTo>
                    <a:pt x="1379" y="2533"/>
                  </a:lnTo>
                  <a:lnTo>
                    <a:pt x="1454" y="2517"/>
                  </a:lnTo>
                  <a:lnTo>
                    <a:pt x="1526" y="2495"/>
                  </a:lnTo>
                  <a:lnTo>
                    <a:pt x="1596" y="2468"/>
                  </a:lnTo>
                  <a:lnTo>
                    <a:pt x="1663" y="2434"/>
                  </a:lnTo>
                  <a:lnTo>
                    <a:pt x="1726" y="2396"/>
                  </a:lnTo>
                  <a:lnTo>
                    <a:pt x="1787" y="2352"/>
                  </a:lnTo>
                  <a:lnTo>
                    <a:pt x="1844" y="2305"/>
                  </a:lnTo>
                  <a:lnTo>
                    <a:pt x="1895" y="2252"/>
                  </a:lnTo>
                  <a:lnTo>
                    <a:pt x="1944" y="2196"/>
                  </a:lnTo>
                  <a:lnTo>
                    <a:pt x="1986" y="2137"/>
                  </a:lnTo>
                  <a:lnTo>
                    <a:pt x="2026" y="2073"/>
                  </a:lnTo>
                  <a:lnTo>
                    <a:pt x="2058" y="2006"/>
                  </a:lnTo>
                  <a:lnTo>
                    <a:pt x="2087" y="1937"/>
                  </a:lnTo>
                  <a:lnTo>
                    <a:pt x="2109" y="1864"/>
                  </a:lnTo>
                  <a:lnTo>
                    <a:pt x="2125" y="1790"/>
                  </a:lnTo>
                  <a:lnTo>
                    <a:pt x="2135" y="1712"/>
                  </a:lnTo>
                  <a:lnTo>
                    <a:pt x="2138" y="1633"/>
                  </a:lnTo>
                  <a:lnTo>
                    <a:pt x="2135" y="1555"/>
                  </a:lnTo>
                  <a:lnTo>
                    <a:pt x="2125" y="1478"/>
                  </a:lnTo>
                  <a:lnTo>
                    <a:pt x="2109" y="1403"/>
                  </a:lnTo>
                  <a:lnTo>
                    <a:pt x="2087" y="1331"/>
                  </a:lnTo>
                  <a:lnTo>
                    <a:pt x="2058" y="1262"/>
                  </a:lnTo>
                  <a:lnTo>
                    <a:pt x="2026" y="1195"/>
                  </a:lnTo>
                  <a:lnTo>
                    <a:pt x="1986" y="1131"/>
                  </a:lnTo>
                  <a:lnTo>
                    <a:pt x="1944" y="1072"/>
                  </a:lnTo>
                  <a:lnTo>
                    <a:pt x="1895" y="1014"/>
                  </a:lnTo>
                  <a:lnTo>
                    <a:pt x="1844" y="963"/>
                  </a:lnTo>
                  <a:lnTo>
                    <a:pt x="1787" y="914"/>
                  </a:lnTo>
                  <a:lnTo>
                    <a:pt x="1726" y="872"/>
                  </a:lnTo>
                  <a:lnTo>
                    <a:pt x="1663" y="834"/>
                  </a:lnTo>
                  <a:lnTo>
                    <a:pt x="1596" y="800"/>
                  </a:lnTo>
                  <a:lnTo>
                    <a:pt x="1526" y="772"/>
                  </a:lnTo>
                  <a:lnTo>
                    <a:pt x="1454" y="749"/>
                  </a:lnTo>
                  <a:lnTo>
                    <a:pt x="1379" y="734"/>
                  </a:lnTo>
                  <a:lnTo>
                    <a:pt x="1302" y="723"/>
                  </a:lnTo>
                  <a:lnTo>
                    <a:pt x="1223" y="720"/>
                  </a:lnTo>
                  <a:close/>
                  <a:moveTo>
                    <a:pt x="1010" y="0"/>
                  </a:moveTo>
                  <a:lnTo>
                    <a:pt x="1437" y="0"/>
                  </a:lnTo>
                  <a:lnTo>
                    <a:pt x="1455" y="2"/>
                  </a:lnTo>
                  <a:lnTo>
                    <a:pt x="1471" y="9"/>
                  </a:lnTo>
                  <a:lnTo>
                    <a:pt x="1484" y="19"/>
                  </a:lnTo>
                  <a:lnTo>
                    <a:pt x="1495" y="33"/>
                  </a:lnTo>
                  <a:lnTo>
                    <a:pt x="1501" y="48"/>
                  </a:lnTo>
                  <a:lnTo>
                    <a:pt x="1505" y="66"/>
                  </a:lnTo>
                  <a:lnTo>
                    <a:pt x="1505" y="264"/>
                  </a:lnTo>
                  <a:lnTo>
                    <a:pt x="1502" y="282"/>
                  </a:lnTo>
                  <a:lnTo>
                    <a:pt x="1496" y="298"/>
                  </a:lnTo>
                  <a:lnTo>
                    <a:pt x="1484" y="311"/>
                  </a:lnTo>
                  <a:lnTo>
                    <a:pt x="1471" y="321"/>
                  </a:lnTo>
                  <a:lnTo>
                    <a:pt x="1455" y="329"/>
                  </a:lnTo>
                  <a:lnTo>
                    <a:pt x="1437" y="331"/>
                  </a:lnTo>
                  <a:lnTo>
                    <a:pt x="1363" y="331"/>
                  </a:lnTo>
                  <a:lnTo>
                    <a:pt x="1363" y="453"/>
                  </a:lnTo>
                  <a:lnTo>
                    <a:pt x="1446" y="465"/>
                  </a:lnTo>
                  <a:lnTo>
                    <a:pt x="1528" y="484"/>
                  </a:lnTo>
                  <a:lnTo>
                    <a:pt x="1607" y="508"/>
                  </a:lnTo>
                  <a:lnTo>
                    <a:pt x="1684" y="537"/>
                  </a:lnTo>
                  <a:lnTo>
                    <a:pt x="1758" y="571"/>
                  </a:lnTo>
                  <a:lnTo>
                    <a:pt x="1829" y="610"/>
                  </a:lnTo>
                  <a:lnTo>
                    <a:pt x="1898" y="654"/>
                  </a:lnTo>
                  <a:lnTo>
                    <a:pt x="1962" y="701"/>
                  </a:lnTo>
                  <a:lnTo>
                    <a:pt x="2029" y="635"/>
                  </a:lnTo>
                  <a:lnTo>
                    <a:pt x="2020" y="626"/>
                  </a:lnTo>
                  <a:lnTo>
                    <a:pt x="2009" y="611"/>
                  </a:lnTo>
                  <a:lnTo>
                    <a:pt x="2002" y="595"/>
                  </a:lnTo>
                  <a:lnTo>
                    <a:pt x="2000" y="579"/>
                  </a:lnTo>
                  <a:lnTo>
                    <a:pt x="2002" y="561"/>
                  </a:lnTo>
                  <a:lnTo>
                    <a:pt x="2009" y="545"/>
                  </a:lnTo>
                  <a:lnTo>
                    <a:pt x="2020" y="530"/>
                  </a:lnTo>
                  <a:lnTo>
                    <a:pt x="2116" y="435"/>
                  </a:lnTo>
                  <a:lnTo>
                    <a:pt x="2129" y="425"/>
                  </a:lnTo>
                  <a:lnTo>
                    <a:pt x="2145" y="418"/>
                  </a:lnTo>
                  <a:lnTo>
                    <a:pt x="2163" y="416"/>
                  </a:lnTo>
                  <a:lnTo>
                    <a:pt x="2180" y="418"/>
                  </a:lnTo>
                  <a:lnTo>
                    <a:pt x="2196" y="425"/>
                  </a:lnTo>
                  <a:lnTo>
                    <a:pt x="2210" y="435"/>
                  </a:lnTo>
                  <a:lnTo>
                    <a:pt x="2426" y="650"/>
                  </a:lnTo>
                  <a:lnTo>
                    <a:pt x="2438" y="665"/>
                  </a:lnTo>
                  <a:lnTo>
                    <a:pt x="2443" y="681"/>
                  </a:lnTo>
                  <a:lnTo>
                    <a:pt x="2446" y="698"/>
                  </a:lnTo>
                  <a:lnTo>
                    <a:pt x="2443" y="714"/>
                  </a:lnTo>
                  <a:lnTo>
                    <a:pt x="2438" y="731"/>
                  </a:lnTo>
                  <a:lnTo>
                    <a:pt x="2426" y="746"/>
                  </a:lnTo>
                  <a:lnTo>
                    <a:pt x="2331" y="840"/>
                  </a:lnTo>
                  <a:lnTo>
                    <a:pt x="2316" y="852"/>
                  </a:lnTo>
                  <a:lnTo>
                    <a:pt x="2300" y="858"/>
                  </a:lnTo>
                  <a:lnTo>
                    <a:pt x="2284" y="860"/>
                  </a:lnTo>
                  <a:lnTo>
                    <a:pt x="2267" y="858"/>
                  </a:lnTo>
                  <a:lnTo>
                    <a:pt x="2250" y="852"/>
                  </a:lnTo>
                  <a:lnTo>
                    <a:pt x="2235" y="840"/>
                  </a:lnTo>
                  <a:lnTo>
                    <a:pt x="2226" y="831"/>
                  </a:lnTo>
                  <a:lnTo>
                    <a:pt x="2160" y="899"/>
                  </a:lnTo>
                  <a:lnTo>
                    <a:pt x="2210" y="967"/>
                  </a:lnTo>
                  <a:lnTo>
                    <a:pt x="2255" y="1040"/>
                  </a:lnTo>
                  <a:lnTo>
                    <a:pt x="2296" y="1117"/>
                  </a:lnTo>
                  <a:lnTo>
                    <a:pt x="2332" y="1196"/>
                  </a:lnTo>
                  <a:lnTo>
                    <a:pt x="2361" y="1280"/>
                  </a:lnTo>
                  <a:lnTo>
                    <a:pt x="2384" y="1365"/>
                  </a:lnTo>
                  <a:lnTo>
                    <a:pt x="2401" y="1451"/>
                  </a:lnTo>
                  <a:lnTo>
                    <a:pt x="2411" y="1541"/>
                  </a:lnTo>
                  <a:lnTo>
                    <a:pt x="2415" y="1633"/>
                  </a:lnTo>
                  <a:lnTo>
                    <a:pt x="2411" y="1725"/>
                  </a:lnTo>
                  <a:lnTo>
                    <a:pt x="2401" y="1816"/>
                  </a:lnTo>
                  <a:lnTo>
                    <a:pt x="2383" y="1905"/>
                  </a:lnTo>
                  <a:lnTo>
                    <a:pt x="2359" y="1992"/>
                  </a:lnTo>
                  <a:lnTo>
                    <a:pt x="2330" y="2075"/>
                  </a:lnTo>
                  <a:lnTo>
                    <a:pt x="2294" y="2156"/>
                  </a:lnTo>
                  <a:lnTo>
                    <a:pt x="2252" y="2232"/>
                  </a:lnTo>
                  <a:lnTo>
                    <a:pt x="2205" y="2306"/>
                  </a:lnTo>
                  <a:lnTo>
                    <a:pt x="2153" y="2376"/>
                  </a:lnTo>
                  <a:lnTo>
                    <a:pt x="2096" y="2442"/>
                  </a:lnTo>
                  <a:lnTo>
                    <a:pt x="2034" y="2504"/>
                  </a:lnTo>
                  <a:lnTo>
                    <a:pt x="1967" y="2560"/>
                  </a:lnTo>
                  <a:lnTo>
                    <a:pt x="1898" y="2613"/>
                  </a:lnTo>
                  <a:lnTo>
                    <a:pt x="1824" y="2660"/>
                  </a:lnTo>
                  <a:lnTo>
                    <a:pt x="1747" y="2701"/>
                  </a:lnTo>
                  <a:lnTo>
                    <a:pt x="1666" y="2737"/>
                  </a:lnTo>
                  <a:lnTo>
                    <a:pt x="1582" y="2767"/>
                  </a:lnTo>
                  <a:lnTo>
                    <a:pt x="1496" y="2790"/>
                  </a:lnTo>
                  <a:lnTo>
                    <a:pt x="1407" y="2808"/>
                  </a:lnTo>
                  <a:lnTo>
                    <a:pt x="1316" y="2819"/>
                  </a:lnTo>
                  <a:lnTo>
                    <a:pt x="1223" y="2822"/>
                  </a:lnTo>
                  <a:lnTo>
                    <a:pt x="1130" y="2819"/>
                  </a:lnTo>
                  <a:lnTo>
                    <a:pt x="1039" y="2808"/>
                  </a:lnTo>
                  <a:lnTo>
                    <a:pt x="950" y="2790"/>
                  </a:lnTo>
                  <a:lnTo>
                    <a:pt x="864" y="2767"/>
                  </a:lnTo>
                  <a:lnTo>
                    <a:pt x="780" y="2737"/>
                  </a:lnTo>
                  <a:lnTo>
                    <a:pt x="700" y="2701"/>
                  </a:lnTo>
                  <a:lnTo>
                    <a:pt x="622" y="2660"/>
                  </a:lnTo>
                  <a:lnTo>
                    <a:pt x="548" y="2613"/>
                  </a:lnTo>
                  <a:lnTo>
                    <a:pt x="478" y="2560"/>
                  </a:lnTo>
                  <a:lnTo>
                    <a:pt x="413" y="2504"/>
                  </a:lnTo>
                  <a:lnTo>
                    <a:pt x="351" y="2442"/>
                  </a:lnTo>
                  <a:lnTo>
                    <a:pt x="294" y="2376"/>
                  </a:lnTo>
                  <a:lnTo>
                    <a:pt x="242" y="2306"/>
                  </a:lnTo>
                  <a:lnTo>
                    <a:pt x="195" y="2232"/>
                  </a:lnTo>
                  <a:lnTo>
                    <a:pt x="153" y="2156"/>
                  </a:lnTo>
                  <a:lnTo>
                    <a:pt x="117" y="2075"/>
                  </a:lnTo>
                  <a:lnTo>
                    <a:pt x="87" y="1992"/>
                  </a:lnTo>
                  <a:lnTo>
                    <a:pt x="63" y="1905"/>
                  </a:lnTo>
                  <a:lnTo>
                    <a:pt x="46" y="1816"/>
                  </a:lnTo>
                  <a:lnTo>
                    <a:pt x="35" y="1725"/>
                  </a:lnTo>
                  <a:lnTo>
                    <a:pt x="32" y="1633"/>
                  </a:lnTo>
                  <a:lnTo>
                    <a:pt x="35" y="1541"/>
                  </a:lnTo>
                  <a:lnTo>
                    <a:pt x="45" y="1451"/>
                  </a:lnTo>
                  <a:lnTo>
                    <a:pt x="62" y="1365"/>
                  </a:lnTo>
                  <a:lnTo>
                    <a:pt x="86" y="1280"/>
                  </a:lnTo>
                  <a:lnTo>
                    <a:pt x="115" y="1196"/>
                  </a:lnTo>
                  <a:lnTo>
                    <a:pt x="150" y="1117"/>
                  </a:lnTo>
                  <a:lnTo>
                    <a:pt x="190" y="1040"/>
                  </a:lnTo>
                  <a:lnTo>
                    <a:pt x="236" y="967"/>
                  </a:lnTo>
                  <a:lnTo>
                    <a:pt x="287" y="899"/>
                  </a:lnTo>
                  <a:lnTo>
                    <a:pt x="219" y="831"/>
                  </a:lnTo>
                  <a:lnTo>
                    <a:pt x="210" y="840"/>
                  </a:lnTo>
                  <a:lnTo>
                    <a:pt x="197" y="852"/>
                  </a:lnTo>
                  <a:lnTo>
                    <a:pt x="180" y="858"/>
                  </a:lnTo>
                  <a:lnTo>
                    <a:pt x="163" y="860"/>
                  </a:lnTo>
                  <a:lnTo>
                    <a:pt x="146" y="858"/>
                  </a:lnTo>
                  <a:lnTo>
                    <a:pt x="129" y="852"/>
                  </a:lnTo>
                  <a:lnTo>
                    <a:pt x="116" y="840"/>
                  </a:lnTo>
                  <a:lnTo>
                    <a:pt x="20" y="746"/>
                  </a:lnTo>
                  <a:lnTo>
                    <a:pt x="9" y="731"/>
                  </a:lnTo>
                  <a:lnTo>
                    <a:pt x="2" y="716"/>
                  </a:lnTo>
                  <a:lnTo>
                    <a:pt x="0" y="699"/>
                  </a:lnTo>
                  <a:lnTo>
                    <a:pt x="2" y="681"/>
                  </a:lnTo>
                  <a:lnTo>
                    <a:pt x="9" y="665"/>
                  </a:lnTo>
                  <a:lnTo>
                    <a:pt x="20" y="650"/>
                  </a:lnTo>
                  <a:lnTo>
                    <a:pt x="236" y="435"/>
                  </a:lnTo>
                  <a:lnTo>
                    <a:pt x="250" y="425"/>
                  </a:lnTo>
                  <a:lnTo>
                    <a:pt x="266" y="418"/>
                  </a:lnTo>
                  <a:lnTo>
                    <a:pt x="284" y="416"/>
                  </a:lnTo>
                  <a:lnTo>
                    <a:pt x="301" y="418"/>
                  </a:lnTo>
                  <a:lnTo>
                    <a:pt x="316" y="425"/>
                  </a:lnTo>
                  <a:lnTo>
                    <a:pt x="331" y="435"/>
                  </a:lnTo>
                  <a:lnTo>
                    <a:pt x="427" y="530"/>
                  </a:lnTo>
                  <a:lnTo>
                    <a:pt x="438" y="545"/>
                  </a:lnTo>
                  <a:lnTo>
                    <a:pt x="445" y="561"/>
                  </a:lnTo>
                  <a:lnTo>
                    <a:pt x="447" y="577"/>
                  </a:lnTo>
                  <a:lnTo>
                    <a:pt x="445" y="594"/>
                  </a:lnTo>
                  <a:lnTo>
                    <a:pt x="438" y="611"/>
                  </a:lnTo>
                  <a:lnTo>
                    <a:pt x="427" y="626"/>
                  </a:lnTo>
                  <a:lnTo>
                    <a:pt x="418" y="635"/>
                  </a:lnTo>
                  <a:lnTo>
                    <a:pt x="484" y="701"/>
                  </a:lnTo>
                  <a:lnTo>
                    <a:pt x="549" y="654"/>
                  </a:lnTo>
                  <a:lnTo>
                    <a:pt x="617" y="610"/>
                  </a:lnTo>
                  <a:lnTo>
                    <a:pt x="689" y="572"/>
                  </a:lnTo>
                  <a:lnTo>
                    <a:pt x="762" y="537"/>
                  </a:lnTo>
                  <a:lnTo>
                    <a:pt x="840" y="508"/>
                  </a:lnTo>
                  <a:lnTo>
                    <a:pt x="918" y="484"/>
                  </a:lnTo>
                  <a:lnTo>
                    <a:pt x="999" y="465"/>
                  </a:lnTo>
                  <a:lnTo>
                    <a:pt x="1083" y="453"/>
                  </a:lnTo>
                  <a:lnTo>
                    <a:pt x="1083" y="331"/>
                  </a:lnTo>
                  <a:lnTo>
                    <a:pt x="1010" y="331"/>
                  </a:lnTo>
                  <a:lnTo>
                    <a:pt x="992" y="329"/>
                  </a:lnTo>
                  <a:lnTo>
                    <a:pt x="976" y="322"/>
                  </a:lnTo>
                  <a:lnTo>
                    <a:pt x="962" y="311"/>
                  </a:lnTo>
                  <a:lnTo>
                    <a:pt x="951" y="298"/>
                  </a:lnTo>
                  <a:lnTo>
                    <a:pt x="944" y="282"/>
                  </a:lnTo>
                  <a:lnTo>
                    <a:pt x="942" y="264"/>
                  </a:lnTo>
                  <a:lnTo>
                    <a:pt x="942" y="66"/>
                  </a:lnTo>
                  <a:lnTo>
                    <a:pt x="944" y="48"/>
                  </a:lnTo>
                  <a:lnTo>
                    <a:pt x="951" y="33"/>
                  </a:lnTo>
                  <a:lnTo>
                    <a:pt x="961" y="19"/>
                  </a:lnTo>
                  <a:lnTo>
                    <a:pt x="975" y="9"/>
                  </a:lnTo>
                  <a:lnTo>
                    <a:pt x="992" y="2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13"/>
            <p:cNvSpPr>
              <a:spLocks/>
            </p:cNvSpPr>
            <p:nvPr/>
          </p:nvSpPr>
          <p:spPr bwMode="auto">
            <a:xfrm>
              <a:off x="2255" y="1216"/>
              <a:ext cx="132" cy="40"/>
            </a:xfrm>
            <a:custGeom>
              <a:avLst/>
              <a:gdLst>
                <a:gd name="T0" fmla="*/ 118 w 794"/>
                <a:gd name="T1" fmla="*/ 0 h 237"/>
                <a:gd name="T2" fmla="*/ 721 w 794"/>
                <a:gd name="T3" fmla="*/ 0 h 237"/>
                <a:gd name="T4" fmla="*/ 741 w 794"/>
                <a:gd name="T5" fmla="*/ 79 h 237"/>
                <a:gd name="T6" fmla="*/ 766 w 794"/>
                <a:gd name="T7" fmla="*/ 156 h 237"/>
                <a:gd name="T8" fmla="*/ 794 w 794"/>
                <a:gd name="T9" fmla="*/ 231 h 237"/>
                <a:gd name="T10" fmla="*/ 777 w 794"/>
                <a:gd name="T11" fmla="*/ 235 h 237"/>
                <a:gd name="T12" fmla="*/ 758 w 794"/>
                <a:gd name="T13" fmla="*/ 237 h 237"/>
                <a:gd name="T14" fmla="*/ 118 w 794"/>
                <a:gd name="T15" fmla="*/ 237 h 237"/>
                <a:gd name="T16" fmla="*/ 91 w 794"/>
                <a:gd name="T17" fmla="*/ 234 h 237"/>
                <a:gd name="T18" fmla="*/ 66 w 794"/>
                <a:gd name="T19" fmla="*/ 225 h 237"/>
                <a:gd name="T20" fmla="*/ 44 w 794"/>
                <a:gd name="T21" fmla="*/ 211 h 237"/>
                <a:gd name="T22" fmla="*/ 26 w 794"/>
                <a:gd name="T23" fmla="*/ 194 h 237"/>
                <a:gd name="T24" fmla="*/ 12 w 794"/>
                <a:gd name="T25" fmla="*/ 171 h 237"/>
                <a:gd name="T26" fmla="*/ 3 w 794"/>
                <a:gd name="T27" fmla="*/ 146 h 237"/>
                <a:gd name="T28" fmla="*/ 0 w 794"/>
                <a:gd name="T29" fmla="*/ 119 h 237"/>
                <a:gd name="T30" fmla="*/ 3 w 794"/>
                <a:gd name="T31" fmla="*/ 92 h 237"/>
                <a:gd name="T32" fmla="*/ 12 w 794"/>
                <a:gd name="T33" fmla="*/ 68 h 237"/>
                <a:gd name="T34" fmla="*/ 26 w 794"/>
                <a:gd name="T35" fmla="*/ 45 h 237"/>
                <a:gd name="T36" fmla="*/ 44 w 794"/>
                <a:gd name="T37" fmla="*/ 27 h 237"/>
                <a:gd name="T38" fmla="*/ 66 w 794"/>
                <a:gd name="T39" fmla="*/ 14 h 237"/>
                <a:gd name="T40" fmla="*/ 91 w 794"/>
                <a:gd name="T41" fmla="*/ 5 h 237"/>
                <a:gd name="T42" fmla="*/ 118 w 794"/>
                <a:gd name="T43" fmla="*/ 1 h 237"/>
                <a:gd name="T44" fmla="*/ 118 w 794"/>
                <a:gd name="T4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4" h="237">
                  <a:moveTo>
                    <a:pt x="118" y="0"/>
                  </a:moveTo>
                  <a:lnTo>
                    <a:pt x="721" y="0"/>
                  </a:lnTo>
                  <a:lnTo>
                    <a:pt x="741" y="79"/>
                  </a:lnTo>
                  <a:lnTo>
                    <a:pt x="766" y="156"/>
                  </a:lnTo>
                  <a:lnTo>
                    <a:pt x="794" y="231"/>
                  </a:lnTo>
                  <a:lnTo>
                    <a:pt x="777" y="235"/>
                  </a:lnTo>
                  <a:lnTo>
                    <a:pt x="758" y="237"/>
                  </a:lnTo>
                  <a:lnTo>
                    <a:pt x="118" y="237"/>
                  </a:lnTo>
                  <a:lnTo>
                    <a:pt x="91" y="234"/>
                  </a:lnTo>
                  <a:lnTo>
                    <a:pt x="66" y="225"/>
                  </a:lnTo>
                  <a:lnTo>
                    <a:pt x="44" y="211"/>
                  </a:lnTo>
                  <a:lnTo>
                    <a:pt x="26" y="194"/>
                  </a:lnTo>
                  <a:lnTo>
                    <a:pt x="12" y="171"/>
                  </a:lnTo>
                  <a:lnTo>
                    <a:pt x="3" y="146"/>
                  </a:lnTo>
                  <a:lnTo>
                    <a:pt x="0" y="119"/>
                  </a:lnTo>
                  <a:lnTo>
                    <a:pt x="3" y="92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4" y="27"/>
                  </a:lnTo>
                  <a:lnTo>
                    <a:pt x="66" y="14"/>
                  </a:lnTo>
                  <a:lnTo>
                    <a:pt x="91" y="5"/>
                  </a:lnTo>
                  <a:lnTo>
                    <a:pt x="118" y="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4"/>
            <p:cNvSpPr>
              <a:spLocks/>
            </p:cNvSpPr>
            <p:nvPr/>
          </p:nvSpPr>
          <p:spPr bwMode="auto">
            <a:xfrm>
              <a:off x="2194" y="1071"/>
              <a:ext cx="193" cy="39"/>
            </a:xfrm>
            <a:custGeom>
              <a:avLst/>
              <a:gdLst>
                <a:gd name="T0" fmla="*/ 118 w 1159"/>
                <a:gd name="T1" fmla="*/ 0 h 236"/>
                <a:gd name="T2" fmla="*/ 1124 w 1159"/>
                <a:gd name="T3" fmla="*/ 0 h 236"/>
                <a:gd name="T4" fmla="*/ 1142 w 1159"/>
                <a:gd name="T5" fmla="*/ 2 h 236"/>
                <a:gd name="T6" fmla="*/ 1159 w 1159"/>
                <a:gd name="T7" fmla="*/ 6 h 236"/>
                <a:gd name="T8" fmla="*/ 1131 w 1159"/>
                <a:gd name="T9" fmla="*/ 82 h 236"/>
                <a:gd name="T10" fmla="*/ 1106 w 1159"/>
                <a:gd name="T11" fmla="*/ 158 h 236"/>
                <a:gd name="T12" fmla="*/ 1086 w 1159"/>
                <a:gd name="T13" fmla="*/ 236 h 236"/>
                <a:gd name="T14" fmla="*/ 118 w 1159"/>
                <a:gd name="T15" fmla="*/ 236 h 236"/>
                <a:gd name="T16" fmla="*/ 91 w 1159"/>
                <a:gd name="T17" fmla="*/ 232 h 236"/>
                <a:gd name="T18" fmla="*/ 66 w 1159"/>
                <a:gd name="T19" fmla="*/ 223 h 236"/>
                <a:gd name="T20" fmla="*/ 44 w 1159"/>
                <a:gd name="T21" fmla="*/ 210 h 236"/>
                <a:gd name="T22" fmla="*/ 26 w 1159"/>
                <a:gd name="T23" fmla="*/ 192 h 236"/>
                <a:gd name="T24" fmla="*/ 12 w 1159"/>
                <a:gd name="T25" fmla="*/ 169 h 236"/>
                <a:gd name="T26" fmla="*/ 3 w 1159"/>
                <a:gd name="T27" fmla="*/ 145 h 236"/>
                <a:gd name="T28" fmla="*/ 0 w 1159"/>
                <a:gd name="T29" fmla="*/ 118 h 236"/>
                <a:gd name="T30" fmla="*/ 3 w 1159"/>
                <a:gd name="T31" fmla="*/ 91 h 236"/>
                <a:gd name="T32" fmla="*/ 12 w 1159"/>
                <a:gd name="T33" fmla="*/ 66 h 236"/>
                <a:gd name="T34" fmla="*/ 26 w 1159"/>
                <a:gd name="T35" fmla="*/ 45 h 236"/>
                <a:gd name="T36" fmla="*/ 44 w 1159"/>
                <a:gd name="T37" fmla="*/ 26 h 236"/>
                <a:gd name="T38" fmla="*/ 66 w 1159"/>
                <a:gd name="T39" fmla="*/ 12 h 236"/>
                <a:gd name="T40" fmla="*/ 91 w 1159"/>
                <a:gd name="T41" fmla="*/ 3 h 236"/>
                <a:gd name="T42" fmla="*/ 118 w 1159"/>
                <a:gd name="T4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9" h="236">
                  <a:moveTo>
                    <a:pt x="118" y="0"/>
                  </a:moveTo>
                  <a:lnTo>
                    <a:pt x="1124" y="0"/>
                  </a:lnTo>
                  <a:lnTo>
                    <a:pt x="1142" y="2"/>
                  </a:lnTo>
                  <a:lnTo>
                    <a:pt x="1159" y="6"/>
                  </a:lnTo>
                  <a:lnTo>
                    <a:pt x="1131" y="82"/>
                  </a:lnTo>
                  <a:lnTo>
                    <a:pt x="1106" y="158"/>
                  </a:lnTo>
                  <a:lnTo>
                    <a:pt x="1086" y="236"/>
                  </a:lnTo>
                  <a:lnTo>
                    <a:pt x="118" y="236"/>
                  </a:lnTo>
                  <a:lnTo>
                    <a:pt x="91" y="232"/>
                  </a:lnTo>
                  <a:lnTo>
                    <a:pt x="66" y="223"/>
                  </a:lnTo>
                  <a:lnTo>
                    <a:pt x="44" y="210"/>
                  </a:lnTo>
                  <a:lnTo>
                    <a:pt x="26" y="192"/>
                  </a:lnTo>
                  <a:lnTo>
                    <a:pt x="12" y="169"/>
                  </a:lnTo>
                  <a:lnTo>
                    <a:pt x="3" y="145"/>
                  </a:lnTo>
                  <a:lnTo>
                    <a:pt x="0" y="118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5"/>
            <p:cNvSpPr>
              <a:spLocks/>
            </p:cNvSpPr>
            <p:nvPr/>
          </p:nvSpPr>
          <p:spPr bwMode="auto">
            <a:xfrm>
              <a:off x="2221" y="1144"/>
              <a:ext cx="149" cy="39"/>
            </a:xfrm>
            <a:custGeom>
              <a:avLst/>
              <a:gdLst>
                <a:gd name="T0" fmla="*/ 118 w 893"/>
                <a:gd name="T1" fmla="*/ 0 h 235"/>
                <a:gd name="T2" fmla="*/ 893 w 893"/>
                <a:gd name="T3" fmla="*/ 0 h 235"/>
                <a:gd name="T4" fmla="*/ 889 w 893"/>
                <a:gd name="T5" fmla="*/ 58 h 235"/>
                <a:gd name="T6" fmla="*/ 887 w 893"/>
                <a:gd name="T7" fmla="*/ 116 h 235"/>
                <a:gd name="T8" fmla="*/ 888 w 893"/>
                <a:gd name="T9" fmla="*/ 177 h 235"/>
                <a:gd name="T10" fmla="*/ 892 w 893"/>
                <a:gd name="T11" fmla="*/ 235 h 235"/>
                <a:gd name="T12" fmla="*/ 118 w 893"/>
                <a:gd name="T13" fmla="*/ 235 h 235"/>
                <a:gd name="T14" fmla="*/ 91 w 893"/>
                <a:gd name="T15" fmla="*/ 232 h 235"/>
                <a:gd name="T16" fmla="*/ 67 w 893"/>
                <a:gd name="T17" fmla="*/ 223 h 235"/>
                <a:gd name="T18" fmla="*/ 45 w 893"/>
                <a:gd name="T19" fmla="*/ 210 h 235"/>
                <a:gd name="T20" fmla="*/ 26 w 893"/>
                <a:gd name="T21" fmla="*/ 191 h 235"/>
                <a:gd name="T22" fmla="*/ 13 w 893"/>
                <a:gd name="T23" fmla="*/ 169 h 235"/>
                <a:gd name="T24" fmla="*/ 4 w 893"/>
                <a:gd name="T25" fmla="*/ 144 h 235"/>
                <a:gd name="T26" fmla="*/ 0 w 893"/>
                <a:gd name="T27" fmla="*/ 117 h 235"/>
                <a:gd name="T28" fmla="*/ 4 w 893"/>
                <a:gd name="T29" fmla="*/ 91 h 235"/>
                <a:gd name="T30" fmla="*/ 13 w 893"/>
                <a:gd name="T31" fmla="*/ 66 h 235"/>
                <a:gd name="T32" fmla="*/ 26 w 893"/>
                <a:gd name="T33" fmla="*/ 44 h 235"/>
                <a:gd name="T34" fmla="*/ 44 w 893"/>
                <a:gd name="T35" fmla="*/ 25 h 235"/>
                <a:gd name="T36" fmla="*/ 67 w 893"/>
                <a:gd name="T37" fmla="*/ 12 h 235"/>
                <a:gd name="T38" fmla="*/ 91 w 893"/>
                <a:gd name="T39" fmla="*/ 3 h 235"/>
                <a:gd name="T40" fmla="*/ 118 w 893"/>
                <a:gd name="T4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3" h="235">
                  <a:moveTo>
                    <a:pt x="118" y="0"/>
                  </a:moveTo>
                  <a:lnTo>
                    <a:pt x="893" y="0"/>
                  </a:lnTo>
                  <a:lnTo>
                    <a:pt x="889" y="58"/>
                  </a:lnTo>
                  <a:lnTo>
                    <a:pt x="887" y="116"/>
                  </a:lnTo>
                  <a:lnTo>
                    <a:pt x="888" y="177"/>
                  </a:lnTo>
                  <a:lnTo>
                    <a:pt x="892" y="235"/>
                  </a:lnTo>
                  <a:lnTo>
                    <a:pt x="118" y="235"/>
                  </a:lnTo>
                  <a:lnTo>
                    <a:pt x="91" y="232"/>
                  </a:lnTo>
                  <a:lnTo>
                    <a:pt x="67" y="223"/>
                  </a:lnTo>
                  <a:lnTo>
                    <a:pt x="45" y="210"/>
                  </a:lnTo>
                  <a:lnTo>
                    <a:pt x="26" y="191"/>
                  </a:lnTo>
                  <a:lnTo>
                    <a:pt x="13" y="169"/>
                  </a:lnTo>
                  <a:lnTo>
                    <a:pt x="4" y="144"/>
                  </a:lnTo>
                  <a:lnTo>
                    <a:pt x="0" y="117"/>
                  </a:lnTo>
                  <a:lnTo>
                    <a:pt x="4" y="91"/>
                  </a:lnTo>
                  <a:lnTo>
                    <a:pt x="13" y="66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7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6"/>
            <p:cNvSpPr>
              <a:spLocks noEditPoints="1"/>
            </p:cNvSpPr>
            <p:nvPr/>
          </p:nvSpPr>
          <p:spPr bwMode="auto">
            <a:xfrm>
              <a:off x="2578" y="1101"/>
              <a:ext cx="128" cy="93"/>
            </a:xfrm>
            <a:custGeom>
              <a:avLst/>
              <a:gdLst>
                <a:gd name="T0" fmla="*/ 161 w 769"/>
                <a:gd name="T1" fmla="*/ 299 h 557"/>
                <a:gd name="T2" fmla="*/ 126 w 769"/>
                <a:gd name="T3" fmla="*/ 320 h 557"/>
                <a:gd name="T4" fmla="*/ 106 w 769"/>
                <a:gd name="T5" fmla="*/ 356 h 557"/>
                <a:gd name="T6" fmla="*/ 106 w 769"/>
                <a:gd name="T7" fmla="*/ 397 h 557"/>
                <a:gd name="T8" fmla="*/ 126 w 769"/>
                <a:gd name="T9" fmla="*/ 432 h 557"/>
                <a:gd name="T10" fmla="*/ 163 w 769"/>
                <a:gd name="T11" fmla="*/ 453 h 557"/>
                <a:gd name="T12" fmla="*/ 204 w 769"/>
                <a:gd name="T13" fmla="*/ 452 h 557"/>
                <a:gd name="T14" fmla="*/ 239 w 769"/>
                <a:gd name="T15" fmla="*/ 432 h 557"/>
                <a:gd name="T16" fmla="*/ 260 w 769"/>
                <a:gd name="T17" fmla="*/ 396 h 557"/>
                <a:gd name="T18" fmla="*/ 259 w 769"/>
                <a:gd name="T19" fmla="*/ 354 h 557"/>
                <a:gd name="T20" fmla="*/ 239 w 769"/>
                <a:gd name="T21" fmla="*/ 319 h 557"/>
                <a:gd name="T22" fmla="*/ 203 w 769"/>
                <a:gd name="T23" fmla="*/ 299 h 557"/>
                <a:gd name="T24" fmla="*/ 699 w 769"/>
                <a:gd name="T25" fmla="*/ 0 h 557"/>
                <a:gd name="T26" fmla="*/ 733 w 769"/>
                <a:gd name="T27" fmla="*/ 10 h 557"/>
                <a:gd name="T28" fmla="*/ 758 w 769"/>
                <a:gd name="T29" fmla="*/ 36 h 557"/>
                <a:gd name="T30" fmla="*/ 769 w 769"/>
                <a:gd name="T31" fmla="*/ 71 h 557"/>
                <a:gd name="T32" fmla="*/ 761 w 769"/>
                <a:gd name="T33" fmla="*/ 106 h 557"/>
                <a:gd name="T34" fmla="*/ 737 w 769"/>
                <a:gd name="T35" fmla="*/ 133 h 557"/>
                <a:gd name="T36" fmla="*/ 357 w 769"/>
                <a:gd name="T37" fmla="*/ 424 h 557"/>
                <a:gd name="T38" fmla="*/ 334 w 769"/>
                <a:gd name="T39" fmla="*/ 473 h 557"/>
                <a:gd name="T40" fmla="*/ 298 w 769"/>
                <a:gd name="T41" fmla="*/ 516 h 557"/>
                <a:gd name="T42" fmla="*/ 244 w 769"/>
                <a:gd name="T43" fmla="*/ 546 h 557"/>
                <a:gd name="T44" fmla="*/ 182 w 769"/>
                <a:gd name="T45" fmla="*/ 557 h 557"/>
                <a:gd name="T46" fmla="*/ 121 w 769"/>
                <a:gd name="T47" fmla="*/ 547 h 557"/>
                <a:gd name="T48" fmla="*/ 67 w 769"/>
                <a:gd name="T49" fmla="*/ 517 h 557"/>
                <a:gd name="T50" fmla="*/ 26 w 769"/>
                <a:gd name="T51" fmla="*/ 469 h 557"/>
                <a:gd name="T52" fmla="*/ 3 w 769"/>
                <a:gd name="T53" fmla="*/ 408 h 557"/>
                <a:gd name="T54" fmla="*/ 3 w 769"/>
                <a:gd name="T55" fmla="*/ 346 h 557"/>
                <a:gd name="T56" fmla="*/ 24 w 769"/>
                <a:gd name="T57" fmla="*/ 289 h 557"/>
                <a:gd name="T58" fmla="*/ 63 w 769"/>
                <a:gd name="T59" fmla="*/ 239 h 557"/>
                <a:gd name="T60" fmla="*/ 121 w 769"/>
                <a:gd name="T61" fmla="*/ 206 h 557"/>
                <a:gd name="T62" fmla="*/ 187 w 769"/>
                <a:gd name="T63" fmla="*/ 196 h 557"/>
                <a:gd name="T64" fmla="*/ 251 w 769"/>
                <a:gd name="T65" fmla="*/ 209 h 557"/>
                <a:gd name="T66" fmla="*/ 681 w 769"/>
                <a:gd name="T67" fmla="*/ 1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9" h="557">
                  <a:moveTo>
                    <a:pt x="181" y="297"/>
                  </a:moveTo>
                  <a:lnTo>
                    <a:pt x="161" y="299"/>
                  </a:lnTo>
                  <a:lnTo>
                    <a:pt x="143" y="308"/>
                  </a:lnTo>
                  <a:lnTo>
                    <a:pt x="126" y="320"/>
                  </a:lnTo>
                  <a:lnTo>
                    <a:pt x="114" y="336"/>
                  </a:lnTo>
                  <a:lnTo>
                    <a:pt x="106" y="356"/>
                  </a:lnTo>
                  <a:lnTo>
                    <a:pt x="103" y="376"/>
                  </a:lnTo>
                  <a:lnTo>
                    <a:pt x="106" y="397"/>
                  </a:lnTo>
                  <a:lnTo>
                    <a:pt x="114" y="416"/>
                  </a:lnTo>
                  <a:lnTo>
                    <a:pt x="126" y="432"/>
                  </a:lnTo>
                  <a:lnTo>
                    <a:pt x="143" y="444"/>
                  </a:lnTo>
                  <a:lnTo>
                    <a:pt x="163" y="453"/>
                  </a:lnTo>
                  <a:lnTo>
                    <a:pt x="183" y="455"/>
                  </a:lnTo>
                  <a:lnTo>
                    <a:pt x="204" y="452"/>
                  </a:lnTo>
                  <a:lnTo>
                    <a:pt x="223" y="444"/>
                  </a:lnTo>
                  <a:lnTo>
                    <a:pt x="239" y="432"/>
                  </a:lnTo>
                  <a:lnTo>
                    <a:pt x="251" y="415"/>
                  </a:lnTo>
                  <a:lnTo>
                    <a:pt x="260" y="396"/>
                  </a:lnTo>
                  <a:lnTo>
                    <a:pt x="262" y="374"/>
                  </a:lnTo>
                  <a:lnTo>
                    <a:pt x="259" y="354"/>
                  </a:lnTo>
                  <a:lnTo>
                    <a:pt x="251" y="335"/>
                  </a:lnTo>
                  <a:lnTo>
                    <a:pt x="239" y="319"/>
                  </a:lnTo>
                  <a:lnTo>
                    <a:pt x="222" y="307"/>
                  </a:lnTo>
                  <a:lnTo>
                    <a:pt x="203" y="299"/>
                  </a:lnTo>
                  <a:lnTo>
                    <a:pt x="181" y="297"/>
                  </a:lnTo>
                  <a:close/>
                  <a:moveTo>
                    <a:pt x="699" y="0"/>
                  </a:moveTo>
                  <a:lnTo>
                    <a:pt x="716" y="2"/>
                  </a:lnTo>
                  <a:lnTo>
                    <a:pt x="733" y="10"/>
                  </a:lnTo>
                  <a:lnTo>
                    <a:pt x="747" y="22"/>
                  </a:lnTo>
                  <a:lnTo>
                    <a:pt x="758" y="36"/>
                  </a:lnTo>
                  <a:lnTo>
                    <a:pt x="766" y="53"/>
                  </a:lnTo>
                  <a:lnTo>
                    <a:pt x="769" y="71"/>
                  </a:lnTo>
                  <a:lnTo>
                    <a:pt x="767" y="89"/>
                  </a:lnTo>
                  <a:lnTo>
                    <a:pt x="761" y="106"/>
                  </a:lnTo>
                  <a:lnTo>
                    <a:pt x="751" y="120"/>
                  </a:lnTo>
                  <a:lnTo>
                    <a:pt x="737" y="133"/>
                  </a:lnTo>
                  <a:lnTo>
                    <a:pt x="361" y="397"/>
                  </a:lnTo>
                  <a:lnTo>
                    <a:pt x="357" y="424"/>
                  </a:lnTo>
                  <a:lnTo>
                    <a:pt x="348" y="450"/>
                  </a:lnTo>
                  <a:lnTo>
                    <a:pt x="334" y="473"/>
                  </a:lnTo>
                  <a:lnTo>
                    <a:pt x="318" y="496"/>
                  </a:lnTo>
                  <a:lnTo>
                    <a:pt x="298" y="516"/>
                  </a:lnTo>
                  <a:lnTo>
                    <a:pt x="273" y="533"/>
                  </a:lnTo>
                  <a:lnTo>
                    <a:pt x="244" y="546"/>
                  </a:lnTo>
                  <a:lnTo>
                    <a:pt x="214" y="555"/>
                  </a:lnTo>
                  <a:lnTo>
                    <a:pt x="182" y="557"/>
                  </a:lnTo>
                  <a:lnTo>
                    <a:pt x="152" y="555"/>
                  </a:lnTo>
                  <a:lnTo>
                    <a:pt x="121" y="547"/>
                  </a:lnTo>
                  <a:lnTo>
                    <a:pt x="93" y="535"/>
                  </a:lnTo>
                  <a:lnTo>
                    <a:pt x="67" y="517"/>
                  </a:lnTo>
                  <a:lnTo>
                    <a:pt x="45" y="494"/>
                  </a:lnTo>
                  <a:lnTo>
                    <a:pt x="26" y="469"/>
                  </a:lnTo>
                  <a:lnTo>
                    <a:pt x="11" y="439"/>
                  </a:lnTo>
                  <a:lnTo>
                    <a:pt x="3" y="408"/>
                  </a:lnTo>
                  <a:lnTo>
                    <a:pt x="0" y="378"/>
                  </a:lnTo>
                  <a:lnTo>
                    <a:pt x="3" y="346"/>
                  </a:lnTo>
                  <a:lnTo>
                    <a:pt x="10" y="317"/>
                  </a:lnTo>
                  <a:lnTo>
                    <a:pt x="24" y="289"/>
                  </a:lnTo>
                  <a:lnTo>
                    <a:pt x="40" y="263"/>
                  </a:lnTo>
                  <a:lnTo>
                    <a:pt x="63" y="239"/>
                  </a:lnTo>
                  <a:lnTo>
                    <a:pt x="90" y="220"/>
                  </a:lnTo>
                  <a:lnTo>
                    <a:pt x="121" y="206"/>
                  </a:lnTo>
                  <a:lnTo>
                    <a:pt x="154" y="198"/>
                  </a:lnTo>
                  <a:lnTo>
                    <a:pt x="187" y="196"/>
                  </a:lnTo>
                  <a:lnTo>
                    <a:pt x="219" y="200"/>
                  </a:lnTo>
                  <a:lnTo>
                    <a:pt x="251" y="209"/>
                  </a:lnTo>
                  <a:lnTo>
                    <a:pt x="663" y="8"/>
                  </a:lnTo>
                  <a:lnTo>
                    <a:pt x="681" y="1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17"/>
            <p:cNvSpPr>
              <a:spLocks/>
            </p:cNvSpPr>
            <p:nvPr/>
          </p:nvSpPr>
          <p:spPr bwMode="auto">
            <a:xfrm>
              <a:off x="2645" y="1065"/>
              <a:ext cx="25" cy="24"/>
            </a:xfrm>
            <a:custGeom>
              <a:avLst/>
              <a:gdLst>
                <a:gd name="T0" fmla="*/ 73 w 148"/>
                <a:gd name="T1" fmla="*/ 0 h 150"/>
                <a:gd name="T2" fmla="*/ 92 w 148"/>
                <a:gd name="T3" fmla="*/ 3 h 150"/>
                <a:gd name="T4" fmla="*/ 111 w 148"/>
                <a:gd name="T5" fmla="*/ 10 h 150"/>
                <a:gd name="T6" fmla="*/ 127 w 148"/>
                <a:gd name="T7" fmla="*/ 22 h 150"/>
                <a:gd name="T8" fmla="*/ 138 w 148"/>
                <a:gd name="T9" fmla="*/ 37 h 150"/>
                <a:gd name="T10" fmla="*/ 146 w 148"/>
                <a:gd name="T11" fmla="*/ 54 h 150"/>
                <a:gd name="T12" fmla="*/ 148 w 148"/>
                <a:gd name="T13" fmla="*/ 73 h 150"/>
                <a:gd name="T14" fmla="*/ 146 w 148"/>
                <a:gd name="T15" fmla="*/ 92 h 150"/>
                <a:gd name="T16" fmla="*/ 139 w 148"/>
                <a:gd name="T17" fmla="*/ 112 h 150"/>
                <a:gd name="T18" fmla="*/ 127 w 148"/>
                <a:gd name="T19" fmla="*/ 127 h 150"/>
                <a:gd name="T20" fmla="*/ 112 w 148"/>
                <a:gd name="T21" fmla="*/ 139 h 150"/>
                <a:gd name="T22" fmla="*/ 94 w 148"/>
                <a:gd name="T23" fmla="*/ 146 h 150"/>
                <a:gd name="T24" fmla="*/ 75 w 148"/>
                <a:gd name="T25" fmla="*/ 150 h 150"/>
                <a:gd name="T26" fmla="*/ 56 w 148"/>
                <a:gd name="T27" fmla="*/ 148 h 150"/>
                <a:gd name="T28" fmla="*/ 38 w 148"/>
                <a:gd name="T29" fmla="*/ 140 h 150"/>
                <a:gd name="T30" fmla="*/ 22 w 148"/>
                <a:gd name="T31" fmla="*/ 127 h 150"/>
                <a:gd name="T32" fmla="*/ 10 w 148"/>
                <a:gd name="T33" fmla="*/ 113 h 150"/>
                <a:gd name="T34" fmla="*/ 3 w 148"/>
                <a:gd name="T35" fmla="*/ 96 h 150"/>
                <a:gd name="T36" fmla="*/ 0 w 148"/>
                <a:gd name="T37" fmla="*/ 77 h 150"/>
                <a:gd name="T38" fmla="*/ 2 w 148"/>
                <a:gd name="T39" fmla="*/ 58 h 150"/>
                <a:gd name="T40" fmla="*/ 10 w 148"/>
                <a:gd name="T41" fmla="*/ 39 h 150"/>
                <a:gd name="T42" fmla="*/ 21 w 148"/>
                <a:gd name="T43" fmla="*/ 23 h 150"/>
                <a:gd name="T44" fmla="*/ 37 w 148"/>
                <a:gd name="T45" fmla="*/ 10 h 150"/>
                <a:gd name="T46" fmla="*/ 55 w 148"/>
                <a:gd name="T47" fmla="*/ 3 h 150"/>
                <a:gd name="T48" fmla="*/ 73 w 148"/>
                <a:gd name="T4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50">
                  <a:moveTo>
                    <a:pt x="73" y="0"/>
                  </a:moveTo>
                  <a:lnTo>
                    <a:pt x="92" y="3"/>
                  </a:lnTo>
                  <a:lnTo>
                    <a:pt x="111" y="10"/>
                  </a:lnTo>
                  <a:lnTo>
                    <a:pt x="127" y="22"/>
                  </a:lnTo>
                  <a:lnTo>
                    <a:pt x="138" y="37"/>
                  </a:lnTo>
                  <a:lnTo>
                    <a:pt x="146" y="54"/>
                  </a:lnTo>
                  <a:lnTo>
                    <a:pt x="148" y="73"/>
                  </a:lnTo>
                  <a:lnTo>
                    <a:pt x="146" y="92"/>
                  </a:lnTo>
                  <a:lnTo>
                    <a:pt x="139" y="112"/>
                  </a:lnTo>
                  <a:lnTo>
                    <a:pt x="127" y="127"/>
                  </a:lnTo>
                  <a:lnTo>
                    <a:pt x="112" y="139"/>
                  </a:lnTo>
                  <a:lnTo>
                    <a:pt x="94" y="146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6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1" y="23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8"/>
            <p:cNvSpPr>
              <a:spLocks/>
            </p:cNvSpPr>
            <p:nvPr/>
          </p:nvSpPr>
          <p:spPr bwMode="auto">
            <a:xfrm>
              <a:off x="2595" y="1052"/>
              <a:ext cx="25" cy="24"/>
            </a:xfrm>
            <a:custGeom>
              <a:avLst/>
              <a:gdLst>
                <a:gd name="T0" fmla="*/ 75 w 149"/>
                <a:gd name="T1" fmla="*/ 0 h 148"/>
                <a:gd name="T2" fmla="*/ 95 w 149"/>
                <a:gd name="T3" fmla="*/ 2 h 148"/>
                <a:gd name="T4" fmla="*/ 113 w 149"/>
                <a:gd name="T5" fmla="*/ 10 h 148"/>
                <a:gd name="T6" fmla="*/ 128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4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6 h 148"/>
                <a:gd name="T24" fmla="*/ 76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1 w 149"/>
                <a:gd name="T33" fmla="*/ 111 h 148"/>
                <a:gd name="T34" fmla="*/ 4 w 149"/>
                <a:gd name="T35" fmla="*/ 94 h 148"/>
                <a:gd name="T36" fmla="*/ 0 w 149"/>
                <a:gd name="T37" fmla="*/ 74 h 148"/>
                <a:gd name="T38" fmla="*/ 4 w 149"/>
                <a:gd name="T39" fmla="*/ 55 h 148"/>
                <a:gd name="T40" fmla="*/ 11 w 149"/>
                <a:gd name="T41" fmla="*/ 37 h 148"/>
                <a:gd name="T42" fmla="*/ 23 w 149"/>
                <a:gd name="T43" fmla="*/ 21 h 148"/>
                <a:gd name="T44" fmla="*/ 38 w 149"/>
                <a:gd name="T45" fmla="*/ 10 h 148"/>
                <a:gd name="T46" fmla="*/ 56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5" y="2"/>
                  </a:lnTo>
                  <a:lnTo>
                    <a:pt x="113" y="10"/>
                  </a:lnTo>
                  <a:lnTo>
                    <a:pt x="128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4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6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1" y="111"/>
                  </a:lnTo>
                  <a:lnTo>
                    <a:pt x="4" y="94"/>
                  </a:lnTo>
                  <a:lnTo>
                    <a:pt x="0" y="74"/>
                  </a:lnTo>
                  <a:lnTo>
                    <a:pt x="4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9"/>
            <p:cNvSpPr>
              <a:spLocks/>
            </p:cNvSpPr>
            <p:nvPr/>
          </p:nvSpPr>
          <p:spPr bwMode="auto">
            <a:xfrm>
              <a:off x="2597" y="1250"/>
              <a:ext cx="25" cy="25"/>
            </a:xfrm>
            <a:custGeom>
              <a:avLst/>
              <a:gdLst>
                <a:gd name="T0" fmla="*/ 74 w 147"/>
                <a:gd name="T1" fmla="*/ 0 h 148"/>
                <a:gd name="T2" fmla="*/ 93 w 147"/>
                <a:gd name="T3" fmla="*/ 2 h 148"/>
                <a:gd name="T4" fmla="*/ 111 w 147"/>
                <a:gd name="T5" fmla="*/ 10 h 148"/>
                <a:gd name="T6" fmla="*/ 126 w 147"/>
                <a:gd name="T7" fmla="*/ 21 h 148"/>
                <a:gd name="T8" fmla="*/ 138 w 147"/>
                <a:gd name="T9" fmla="*/ 36 h 148"/>
                <a:gd name="T10" fmla="*/ 145 w 147"/>
                <a:gd name="T11" fmla="*/ 54 h 148"/>
                <a:gd name="T12" fmla="*/ 147 w 147"/>
                <a:gd name="T13" fmla="*/ 73 h 148"/>
                <a:gd name="T14" fmla="*/ 145 w 147"/>
                <a:gd name="T15" fmla="*/ 93 h 148"/>
                <a:gd name="T16" fmla="*/ 138 w 147"/>
                <a:gd name="T17" fmla="*/ 110 h 148"/>
                <a:gd name="T18" fmla="*/ 127 w 147"/>
                <a:gd name="T19" fmla="*/ 126 h 148"/>
                <a:gd name="T20" fmla="*/ 111 w 147"/>
                <a:gd name="T21" fmla="*/ 137 h 148"/>
                <a:gd name="T22" fmla="*/ 94 w 147"/>
                <a:gd name="T23" fmla="*/ 145 h 148"/>
                <a:gd name="T24" fmla="*/ 74 w 147"/>
                <a:gd name="T25" fmla="*/ 148 h 148"/>
                <a:gd name="T26" fmla="*/ 55 w 147"/>
                <a:gd name="T27" fmla="*/ 146 h 148"/>
                <a:gd name="T28" fmla="*/ 37 w 147"/>
                <a:gd name="T29" fmla="*/ 138 h 148"/>
                <a:gd name="T30" fmla="*/ 21 w 147"/>
                <a:gd name="T31" fmla="*/ 127 h 148"/>
                <a:gd name="T32" fmla="*/ 10 w 147"/>
                <a:gd name="T33" fmla="*/ 112 h 148"/>
                <a:gd name="T34" fmla="*/ 2 w 147"/>
                <a:gd name="T35" fmla="*/ 94 h 148"/>
                <a:gd name="T36" fmla="*/ 0 w 147"/>
                <a:gd name="T37" fmla="*/ 75 h 148"/>
                <a:gd name="T38" fmla="*/ 2 w 147"/>
                <a:gd name="T39" fmla="*/ 55 h 148"/>
                <a:gd name="T40" fmla="*/ 10 w 147"/>
                <a:gd name="T41" fmla="*/ 38 h 148"/>
                <a:gd name="T42" fmla="*/ 21 w 147"/>
                <a:gd name="T43" fmla="*/ 22 h 148"/>
                <a:gd name="T44" fmla="*/ 36 w 147"/>
                <a:gd name="T45" fmla="*/ 11 h 148"/>
                <a:gd name="T46" fmla="*/ 54 w 147"/>
                <a:gd name="T47" fmla="*/ 3 h 148"/>
                <a:gd name="T48" fmla="*/ 74 w 147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48">
                  <a:moveTo>
                    <a:pt x="74" y="0"/>
                  </a:moveTo>
                  <a:lnTo>
                    <a:pt x="93" y="2"/>
                  </a:lnTo>
                  <a:lnTo>
                    <a:pt x="111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5" y="54"/>
                  </a:lnTo>
                  <a:lnTo>
                    <a:pt x="147" y="73"/>
                  </a:lnTo>
                  <a:lnTo>
                    <a:pt x="145" y="93"/>
                  </a:lnTo>
                  <a:lnTo>
                    <a:pt x="138" y="110"/>
                  </a:lnTo>
                  <a:lnTo>
                    <a:pt x="127" y="126"/>
                  </a:lnTo>
                  <a:lnTo>
                    <a:pt x="111" y="137"/>
                  </a:lnTo>
                  <a:lnTo>
                    <a:pt x="94" y="145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7" y="138"/>
                  </a:lnTo>
                  <a:lnTo>
                    <a:pt x="21" y="127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0"/>
            <p:cNvSpPr>
              <a:spLocks/>
            </p:cNvSpPr>
            <p:nvPr/>
          </p:nvSpPr>
          <p:spPr bwMode="auto">
            <a:xfrm>
              <a:off x="2647" y="1237"/>
              <a:ext cx="25" cy="24"/>
            </a:xfrm>
            <a:custGeom>
              <a:avLst/>
              <a:gdLst>
                <a:gd name="T0" fmla="*/ 73 w 149"/>
                <a:gd name="T1" fmla="*/ 0 h 147"/>
                <a:gd name="T2" fmla="*/ 92 w 149"/>
                <a:gd name="T3" fmla="*/ 2 h 147"/>
                <a:gd name="T4" fmla="*/ 110 w 149"/>
                <a:gd name="T5" fmla="*/ 9 h 147"/>
                <a:gd name="T6" fmla="*/ 126 w 149"/>
                <a:gd name="T7" fmla="*/ 20 h 147"/>
                <a:gd name="T8" fmla="*/ 138 w 149"/>
                <a:gd name="T9" fmla="*/ 36 h 147"/>
                <a:gd name="T10" fmla="*/ 146 w 149"/>
                <a:gd name="T11" fmla="*/ 54 h 147"/>
                <a:gd name="T12" fmla="*/ 149 w 149"/>
                <a:gd name="T13" fmla="*/ 73 h 147"/>
                <a:gd name="T14" fmla="*/ 146 w 149"/>
                <a:gd name="T15" fmla="*/ 92 h 147"/>
                <a:gd name="T16" fmla="*/ 140 w 149"/>
                <a:gd name="T17" fmla="*/ 109 h 147"/>
                <a:gd name="T18" fmla="*/ 128 w 149"/>
                <a:gd name="T19" fmla="*/ 125 h 147"/>
                <a:gd name="T20" fmla="*/ 113 w 149"/>
                <a:gd name="T21" fmla="*/ 137 h 147"/>
                <a:gd name="T22" fmla="*/ 93 w 149"/>
                <a:gd name="T23" fmla="*/ 145 h 147"/>
                <a:gd name="T24" fmla="*/ 74 w 149"/>
                <a:gd name="T25" fmla="*/ 147 h 147"/>
                <a:gd name="T26" fmla="*/ 55 w 149"/>
                <a:gd name="T27" fmla="*/ 145 h 147"/>
                <a:gd name="T28" fmla="*/ 38 w 149"/>
                <a:gd name="T29" fmla="*/ 138 h 147"/>
                <a:gd name="T30" fmla="*/ 22 w 149"/>
                <a:gd name="T31" fmla="*/ 127 h 147"/>
                <a:gd name="T32" fmla="*/ 10 w 149"/>
                <a:gd name="T33" fmla="*/ 111 h 147"/>
                <a:gd name="T34" fmla="*/ 2 w 149"/>
                <a:gd name="T35" fmla="*/ 93 h 147"/>
                <a:gd name="T36" fmla="*/ 0 w 149"/>
                <a:gd name="T37" fmla="*/ 74 h 147"/>
                <a:gd name="T38" fmla="*/ 2 w 149"/>
                <a:gd name="T39" fmla="*/ 55 h 147"/>
                <a:gd name="T40" fmla="*/ 9 w 149"/>
                <a:gd name="T41" fmla="*/ 37 h 147"/>
                <a:gd name="T42" fmla="*/ 20 w 149"/>
                <a:gd name="T43" fmla="*/ 22 h 147"/>
                <a:gd name="T44" fmla="*/ 36 w 149"/>
                <a:gd name="T45" fmla="*/ 10 h 147"/>
                <a:gd name="T46" fmla="*/ 54 w 149"/>
                <a:gd name="T47" fmla="*/ 2 h 147"/>
                <a:gd name="T48" fmla="*/ 73 w 149"/>
                <a:gd name="T4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7">
                  <a:moveTo>
                    <a:pt x="73" y="0"/>
                  </a:moveTo>
                  <a:lnTo>
                    <a:pt x="92" y="2"/>
                  </a:lnTo>
                  <a:lnTo>
                    <a:pt x="110" y="9"/>
                  </a:lnTo>
                  <a:lnTo>
                    <a:pt x="126" y="20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09"/>
                  </a:lnTo>
                  <a:lnTo>
                    <a:pt x="128" y="125"/>
                  </a:lnTo>
                  <a:lnTo>
                    <a:pt x="113" y="137"/>
                  </a:lnTo>
                  <a:lnTo>
                    <a:pt x="93" y="145"/>
                  </a:lnTo>
                  <a:lnTo>
                    <a:pt x="74" y="147"/>
                  </a:lnTo>
                  <a:lnTo>
                    <a:pt x="55" y="145"/>
                  </a:lnTo>
                  <a:lnTo>
                    <a:pt x="38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0" y="22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1"/>
            <p:cNvSpPr>
              <a:spLocks/>
            </p:cNvSpPr>
            <p:nvPr/>
          </p:nvSpPr>
          <p:spPr bwMode="auto">
            <a:xfrm>
              <a:off x="2683" y="1200"/>
              <a:ext cx="25" cy="25"/>
            </a:xfrm>
            <a:custGeom>
              <a:avLst/>
              <a:gdLst>
                <a:gd name="T0" fmla="*/ 73 w 149"/>
                <a:gd name="T1" fmla="*/ 0 h 148"/>
                <a:gd name="T2" fmla="*/ 92 w 149"/>
                <a:gd name="T3" fmla="*/ 2 h 148"/>
                <a:gd name="T4" fmla="*/ 111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2 h 148"/>
                <a:gd name="T16" fmla="*/ 140 w 149"/>
                <a:gd name="T17" fmla="*/ 110 h 148"/>
                <a:gd name="T18" fmla="*/ 127 w 149"/>
                <a:gd name="T19" fmla="*/ 127 h 148"/>
                <a:gd name="T20" fmla="*/ 113 w 149"/>
                <a:gd name="T21" fmla="*/ 138 h 148"/>
                <a:gd name="T22" fmla="*/ 95 w 149"/>
                <a:gd name="T23" fmla="*/ 146 h 148"/>
                <a:gd name="T24" fmla="*/ 75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0 w 149"/>
                <a:gd name="T33" fmla="*/ 112 h 148"/>
                <a:gd name="T34" fmla="*/ 3 w 149"/>
                <a:gd name="T35" fmla="*/ 94 h 148"/>
                <a:gd name="T36" fmla="*/ 0 w 149"/>
                <a:gd name="T37" fmla="*/ 75 h 148"/>
                <a:gd name="T38" fmla="*/ 2 w 149"/>
                <a:gd name="T39" fmla="*/ 56 h 148"/>
                <a:gd name="T40" fmla="*/ 10 w 149"/>
                <a:gd name="T41" fmla="*/ 37 h 148"/>
                <a:gd name="T42" fmla="*/ 21 w 149"/>
                <a:gd name="T43" fmla="*/ 21 h 148"/>
                <a:gd name="T44" fmla="*/ 37 w 149"/>
                <a:gd name="T45" fmla="*/ 10 h 148"/>
                <a:gd name="T46" fmla="*/ 54 w 149"/>
                <a:gd name="T47" fmla="*/ 2 h 148"/>
                <a:gd name="T48" fmla="*/ 73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3" y="0"/>
                  </a:moveTo>
                  <a:lnTo>
                    <a:pt x="92" y="2"/>
                  </a:lnTo>
                  <a:lnTo>
                    <a:pt x="111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10"/>
                  </a:lnTo>
                  <a:lnTo>
                    <a:pt x="127" y="127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0" y="112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2"/>
            <p:cNvSpPr>
              <a:spLocks/>
            </p:cNvSpPr>
            <p:nvPr/>
          </p:nvSpPr>
          <p:spPr bwMode="auto">
            <a:xfrm>
              <a:off x="2497" y="1152"/>
              <a:ext cx="24" cy="25"/>
            </a:xfrm>
            <a:custGeom>
              <a:avLst/>
              <a:gdLst>
                <a:gd name="T0" fmla="*/ 75 w 149"/>
                <a:gd name="T1" fmla="*/ 0 h 148"/>
                <a:gd name="T2" fmla="*/ 94 w 149"/>
                <a:gd name="T3" fmla="*/ 2 h 148"/>
                <a:gd name="T4" fmla="*/ 112 w 149"/>
                <a:gd name="T5" fmla="*/ 10 h 148"/>
                <a:gd name="T6" fmla="*/ 126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3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5 h 148"/>
                <a:gd name="T24" fmla="*/ 75 w 149"/>
                <a:gd name="T25" fmla="*/ 148 h 148"/>
                <a:gd name="T26" fmla="*/ 56 w 149"/>
                <a:gd name="T27" fmla="*/ 146 h 148"/>
                <a:gd name="T28" fmla="*/ 37 w 149"/>
                <a:gd name="T29" fmla="*/ 138 h 148"/>
                <a:gd name="T30" fmla="*/ 22 w 149"/>
                <a:gd name="T31" fmla="*/ 127 h 148"/>
                <a:gd name="T32" fmla="*/ 10 w 149"/>
                <a:gd name="T33" fmla="*/ 111 h 148"/>
                <a:gd name="T34" fmla="*/ 3 w 149"/>
                <a:gd name="T35" fmla="*/ 94 h 148"/>
                <a:gd name="T36" fmla="*/ 0 w 149"/>
                <a:gd name="T37" fmla="*/ 75 h 148"/>
                <a:gd name="T38" fmla="*/ 3 w 149"/>
                <a:gd name="T39" fmla="*/ 55 h 148"/>
                <a:gd name="T40" fmla="*/ 10 w 149"/>
                <a:gd name="T41" fmla="*/ 37 h 148"/>
                <a:gd name="T42" fmla="*/ 22 w 149"/>
                <a:gd name="T43" fmla="*/ 23 h 148"/>
                <a:gd name="T44" fmla="*/ 36 w 149"/>
                <a:gd name="T45" fmla="*/ 10 h 148"/>
                <a:gd name="T46" fmla="*/ 54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4" y="2"/>
                  </a:lnTo>
                  <a:lnTo>
                    <a:pt x="112" y="10"/>
                  </a:lnTo>
                  <a:lnTo>
                    <a:pt x="126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3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5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7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3"/>
            <p:cNvSpPr>
              <a:spLocks/>
            </p:cNvSpPr>
            <p:nvPr/>
          </p:nvSpPr>
          <p:spPr bwMode="auto">
            <a:xfrm>
              <a:off x="2511" y="1202"/>
              <a:ext cx="24" cy="24"/>
            </a:xfrm>
            <a:custGeom>
              <a:avLst/>
              <a:gdLst>
                <a:gd name="T0" fmla="*/ 73 w 148"/>
                <a:gd name="T1" fmla="*/ 0 h 148"/>
                <a:gd name="T2" fmla="*/ 92 w 148"/>
                <a:gd name="T3" fmla="*/ 2 h 148"/>
                <a:gd name="T4" fmla="*/ 110 w 148"/>
                <a:gd name="T5" fmla="*/ 10 h 148"/>
                <a:gd name="T6" fmla="*/ 126 w 148"/>
                <a:gd name="T7" fmla="*/ 21 h 148"/>
                <a:gd name="T8" fmla="*/ 138 w 148"/>
                <a:gd name="T9" fmla="*/ 36 h 148"/>
                <a:gd name="T10" fmla="*/ 146 w 148"/>
                <a:gd name="T11" fmla="*/ 55 h 148"/>
                <a:gd name="T12" fmla="*/ 148 w 148"/>
                <a:gd name="T13" fmla="*/ 74 h 148"/>
                <a:gd name="T14" fmla="*/ 146 w 148"/>
                <a:gd name="T15" fmla="*/ 93 h 148"/>
                <a:gd name="T16" fmla="*/ 139 w 148"/>
                <a:gd name="T17" fmla="*/ 110 h 148"/>
                <a:gd name="T18" fmla="*/ 128 w 148"/>
                <a:gd name="T19" fmla="*/ 125 h 148"/>
                <a:gd name="T20" fmla="*/ 112 w 148"/>
                <a:gd name="T21" fmla="*/ 138 h 148"/>
                <a:gd name="T22" fmla="*/ 93 w 148"/>
                <a:gd name="T23" fmla="*/ 146 h 148"/>
                <a:gd name="T24" fmla="*/ 74 w 148"/>
                <a:gd name="T25" fmla="*/ 148 h 148"/>
                <a:gd name="T26" fmla="*/ 55 w 148"/>
                <a:gd name="T27" fmla="*/ 146 h 148"/>
                <a:gd name="T28" fmla="*/ 38 w 148"/>
                <a:gd name="T29" fmla="*/ 139 h 148"/>
                <a:gd name="T30" fmla="*/ 22 w 148"/>
                <a:gd name="T31" fmla="*/ 128 h 148"/>
                <a:gd name="T32" fmla="*/ 10 w 148"/>
                <a:gd name="T33" fmla="*/ 112 h 148"/>
                <a:gd name="T34" fmla="*/ 2 w 148"/>
                <a:gd name="T35" fmla="*/ 94 h 148"/>
                <a:gd name="T36" fmla="*/ 0 w 148"/>
                <a:gd name="T37" fmla="*/ 75 h 148"/>
                <a:gd name="T38" fmla="*/ 2 w 148"/>
                <a:gd name="T39" fmla="*/ 56 h 148"/>
                <a:gd name="T40" fmla="*/ 9 w 148"/>
                <a:gd name="T41" fmla="*/ 38 h 148"/>
                <a:gd name="T42" fmla="*/ 20 w 148"/>
                <a:gd name="T43" fmla="*/ 23 h 148"/>
                <a:gd name="T44" fmla="*/ 36 w 148"/>
                <a:gd name="T45" fmla="*/ 11 h 148"/>
                <a:gd name="T46" fmla="*/ 54 w 148"/>
                <a:gd name="T47" fmla="*/ 3 h 148"/>
                <a:gd name="T48" fmla="*/ 73 w 148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48">
                  <a:moveTo>
                    <a:pt x="73" y="0"/>
                  </a:moveTo>
                  <a:lnTo>
                    <a:pt x="92" y="2"/>
                  </a:lnTo>
                  <a:lnTo>
                    <a:pt x="110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6" y="55"/>
                  </a:lnTo>
                  <a:lnTo>
                    <a:pt x="148" y="74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8" y="125"/>
                  </a:lnTo>
                  <a:lnTo>
                    <a:pt x="112" y="138"/>
                  </a:lnTo>
                  <a:lnTo>
                    <a:pt x="93" y="146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8" y="139"/>
                  </a:lnTo>
                  <a:lnTo>
                    <a:pt x="22" y="128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9" y="38"/>
                  </a:lnTo>
                  <a:lnTo>
                    <a:pt x="20" y="23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4"/>
            <p:cNvSpPr>
              <a:spLocks/>
            </p:cNvSpPr>
            <p:nvPr/>
          </p:nvSpPr>
          <p:spPr bwMode="auto">
            <a:xfrm>
              <a:off x="2696" y="1150"/>
              <a:ext cx="25" cy="25"/>
            </a:xfrm>
            <a:custGeom>
              <a:avLst/>
              <a:gdLst>
                <a:gd name="T0" fmla="*/ 74 w 149"/>
                <a:gd name="T1" fmla="*/ 0 h 148"/>
                <a:gd name="T2" fmla="*/ 94 w 149"/>
                <a:gd name="T3" fmla="*/ 2 h 148"/>
                <a:gd name="T4" fmla="*/ 112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3 h 148"/>
                <a:gd name="T16" fmla="*/ 139 w 149"/>
                <a:gd name="T17" fmla="*/ 110 h 148"/>
                <a:gd name="T18" fmla="*/ 127 w 149"/>
                <a:gd name="T19" fmla="*/ 126 h 148"/>
                <a:gd name="T20" fmla="*/ 112 w 149"/>
                <a:gd name="T21" fmla="*/ 137 h 148"/>
                <a:gd name="T22" fmla="*/ 94 w 149"/>
                <a:gd name="T23" fmla="*/ 145 h 148"/>
                <a:gd name="T24" fmla="*/ 75 w 149"/>
                <a:gd name="T25" fmla="*/ 148 h 148"/>
                <a:gd name="T26" fmla="*/ 55 w 149"/>
                <a:gd name="T27" fmla="*/ 145 h 148"/>
                <a:gd name="T28" fmla="*/ 37 w 149"/>
                <a:gd name="T29" fmla="*/ 138 h 148"/>
                <a:gd name="T30" fmla="*/ 22 w 149"/>
                <a:gd name="T31" fmla="*/ 126 h 148"/>
                <a:gd name="T32" fmla="*/ 10 w 149"/>
                <a:gd name="T33" fmla="*/ 111 h 148"/>
                <a:gd name="T34" fmla="*/ 2 w 149"/>
                <a:gd name="T35" fmla="*/ 93 h 148"/>
                <a:gd name="T36" fmla="*/ 0 w 149"/>
                <a:gd name="T37" fmla="*/ 74 h 148"/>
                <a:gd name="T38" fmla="*/ 2 w 149"/>
                <a:gd name="T39" fmla="*/ 55 h 148"/>
                <a:gd name="T40" fmla="*/ 9 w 149"/>
                <a:gd name="T41" fmla="*/ 37 h 148"/>
                <a:gd name="T42" fmla="*/ 21 w 149"/>
                <a:gd name="T43" fmla="*/ 21 h 148"/>
                <a:gd name="T44" fmla="*/ 36 w 149"/>
                <a:gd name="T45" fmla="*/ 10 h 148"/>
                <a:gd name="T46" fmla="*/ 54 w 149"/>
                <a:gd name="T47" fmla="*/ 2 h 148"/>
                <a:gd name="T48" fmla="*/ 74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4" y="0"/>
                  </a:moveTo>
                  <a:lnTo>
                    <a:pt x="94" y="2"/>
                  </a:lnTo>
                  <a:lnTo>
                    <a:pt x="112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7" y="126"/>
                  </a:lnTo>
                  <a:lnTo>
                    <a:pt x="112" y="137"/>
                  </a:lnTo>
                  <a:lnTo>
                    <a:pt x="94" y="145"/>
                  </a:lnTo>
                  <a:lnTo>
                    <a:pt x="75" y="148"/>
                  </a:lnTo>
                  <a:lnTo>
                    <a:pt x="55" y="145"/>
                  </a:lnTo>
                  <a:lnTo>
                    <a:pt x="37" y="138"/>
                  </a:lnTo>
                  <a:lnTo>
                    <a:pt x="22" y="126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5"/>
            <p:cNvSpPr>
              <a:spLocks/>
            </p:cNvSpPr>
            <p:nvPr/>
          </p:nvSpPr>
          <p:spPr bwMode="auto">
            <a:xfrm>
              <a:off x="2509" y="1102"/>
              <a:ext cx="25" cy="25"/>
            </a:xfrm>
            <a:custGeom>
              <a:avLst/>
              <a:gdLst>
                <a:gd name="T0" fmla="*/ 73 w 150"/>
                <a:gd name="T1" fmla="*/ 0 h 149"/>
                <a:gd name="T2" fmla="*/ 92 w 150"/>
                <a:gd name="T3" fmla="*/ 3 h 149"/>
                <a:gd name="T4" fmla="*/ 111 w 150"/>
                <a:gd name="T5" fmla="*/ 9 h 149"/>
                <a:gd name="T6" fmla="*/ 127 w 150"/>
                <a:gd name="T7" fmla="*/ 22 h 149"/>
                <a:gd name="T8" fmla="*/ 139 w 150"/>
                <a:gd name="T9" fmla="*/ 37 h 149"/>
                <a:gd name="T10" fmla="*/ 146 w 150"/>
                <a:gd name="T11" fmla="*/ 54 h 149"/>
                <a:gd name="T12" fmla="*/ 150 w 150"/>
                <a:gd name="T13" fmla="*/ 73 h 149"/>
                <a:gd name="T14" fmla="*/ 147 w 150"/>
                <a:gd name="T15" fmla="*/ 92 h 149"/>
                <a:gd name="T16" fmla="*/ 139 w 150"/>
                <a:gd name="T17" fmla="*/ 111 h 149"/>
                <a:gd name="T18" fmla="*/ 128 w 150"/>
                <a:gd name="T19" fmla="*/ 127 h 149"/>
                <a:gd name="T20" fmla="*/ 112 w 150"/>
                <a:gd name="T21" fmla="*/ 138 h 149"/>
                <a:gd name="T22" fmla="*/ 96 w 150"/>
                <a:gd name="T23" fmla="*/ 146 h 149"/>
                <a:gd name="T24" fmla="*/ 76 w 150"/>
                <a:gd name="T25" fmla="*/ 149 h 149"/>
                <a:gd name="T26" fmla="*/ 57 w 150"/>
                <a:gd name="T27" fmla="*/ 146 h 149"/>
                <a:gd name="T28" fmla="*/ 38 w 150"/>
                <a:gd name="T29" fmla="*/ 140 h 149"/>
                <a:gd name="T30" fmla="*/ 22 w 150"/>
                <a:gd name="T31" fmla="*/ 127 h 149"/>
                <a:gd name="T32" fmla="*/ 10 w 150"/>
                <a:gd name="T33" fmla="*/ 113 h 149"/>
                <a:gd name="T34" fmla="*/ 3 w 150"/>
                <a:gd name="T35" fmla="*/ 95 h 149"/>
                <a:gd name="T36" fmla="*/ 0 w 150"/>
                <a:gd name="T37" fmla="*/ 76 h 149"/>
                <a:gd name="T38" fmla="*/ 2 w 150"/>
                <a:gd name="T39" fmla="*/ 56 h 149"/>
                <a:gd name="T40" fmla="*/ 10 w 150"/>
                <a:gd name="T41" fmla="*/ 38 h 149"/>
                <a:gd name="T42" fmla="*/ 21 w 150"/>
                <a:gd name="T43" fmla="*/ 22 h 149"/>
                <a:gd name="T44" fmla="*/ 37 w 150"/>
                <a:gd name="T45" fmla="*/ 10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2" y="3"/>
                  </a:lnTo>
                  <a:lnTo>
                    <a:pt x="111" y="9"/>
                  </a:lnTo>
                  <a:lnTo>
                    <a:pt x="127" y="22"/>
                  </a:lnTo>
                  <a:lnTo>
                    <a:pt x="139" y="37"/>
                  </a:lnTo>
                  <a:lnTo>
                    <a:pt x="146" y="54"/>
                  </a:lnTo>
                  <a:lnTo>
                    <a:pt x="150" y="73"/>
                  </a:lnTo>
                  <a:lnTo>
                    <a:pt x="147" y="92"/>
                  </a:lnTo>
                  <a:lnTo>
                    <a:pt x="139" y="111"/>
                  </a:lnTo>
                  <a:lnTo>
                    <a:pt x="128" y="127"/>
                  </a:lnTo>
                  <a:lnTo>
                    <a:pt x="112" y="138"/>
                  </a:lnTo>
                  <a:lnTo>
                    <a:pt x="96" y="146"/>
                  </a:lnTo>
                  <a:lnTo>
                    <a:pt x="76" y="149"/>
                  </a:lnTo>
                  <a:lnTo>
                    <a:pt x="57" y="146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5"/>
                  </a:lnTo>
                  <a:lnTo>
                    <a:pt x="0" y="76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6"/>
            <p:cNvSpPr>
              <a:spLocks/>
            </p:cNvSpPr>
            <p:nvPr/>
          </p:nvSpPr>
          <p:spPr bwMode="auto">
            <a:xfrm>
              <a:off x="2545" y="1065"/>
              <a:ext cx="25" cy="25"/>
            </a:xfrm>
            <a:custGeom>
              <a:avLst/>
              <a:gdLst>
                <a:gd name="T0" fmla="*/ 77 w 151"/>
                <a:gd name="T1" fmla="*/ 0 h 150"/>
                <a:gd name="T2" fmla="*/ 96 w 151"/>
                <a:gd name="T3" fmla="*/ 3 h 150"/>
                <a:gd name="T4" fmla="*/ 114 w 151"/>
                <a:gd name="T5" fmla="*/ 10 h 150"/>
                <a:gd name="T6" fmla="*/ 128 w 151"/>
                <a:gd name="T7" fmla="*/ 21 h 150"/>
                <a:gd name="T8" fmla="*/ 141 w 151"/>
                <a:gd name="T9" fmla="*/ 37 h 150"/>
                <a:gd name="T10" fmla="*/ 149 w 151"/>
                <a:gd name="T11" fmla="*/ 55 h 150"/>
                <a:gd name="T12" fmla="*/ 151 w 151"/>
                <a:gd name="T13" fmla="*/ 74 h 150"/>
                <a:gd name="T14" fmla="*/ 149 w 151"/>
                <a:gd name="T15" fmla="*/ 93 h 150"/>
                <a:gd name="T16" fmla="*/ 142 w 151"/>
                <a:gd name="T17" fmla="*/ 111 h 150"/>
                <a:gd name="T18" fmla="*/ 131 w 151"/>
                <a:gd name="T19" fmla="*/ 126 h 150"/>
                <a:gd name="T20" fmla="*/ 115 w 151"/>
                <a:gd name="T21" fmla="*/ 138 h 150"/>
                <a:gd name="T22" fmla="*/ 115 w 151"/>
                <a:gd name="T23" fmla="*/ 138 h 150"/>
                <a:gd name="T24" fmla="*/ 114 w 151"/>
                <a:gd name="T25" fmla="*/ 139 h 150"/>
                <a:gd name="T26" fmla="*/ 114 w 151"/>
                <a:gd name="T27" fmla="*/ 139 h 150"/>
                <a:gd name="T28" fmla="*/ 114 w 151"/>
                <a:gd name="T29" fmla="*/ 139 h 150"/>
                <a:gd name="T30" fmla="*/ 113 w 151"/>
                <a:gd name="T31" fmla="*/ 140 h 150"/>
                <a:gd name="T32" fmla="*/ 113 w 151"/>
                <a:gd name="T33" fmla="*/ 140 h 150"/>
                <a:gd name="T34" fmla="*/ 95 w 151"/>
                <a:gd name="T35" fmla="*/ 147 h 150"/>
                <a:gd name="T36" fmla="*/ 75 w 151"/>
                <a:gd name="T37" fmla="*/ 150 h 150"/>
                <a:gd name="T38" fmla="*/ 56 w 151"/>
                <a:gd name="T39" fmla="*/ 148 h 150"/>
                <a:gd name="T40" fmla="*/ 39 w 151"/>
                <a:gd name="T41" fmla="*/ 140 h 150"/>
                <a:gd name="T42" fmla="*/ 24 w 151"/>
                <a:gd name="T43" fmla="*/ 129 h 150"/>
                <a:gd name="T44" fmla="*/ 11 w 151"/>
                <a:gd name="T45" fmla="*/ 113 h 150"/>
                <a:gd name="T46" fmla="*/ 2 w 151"/>
                <a:gd name="T47" fmla="*/ 95 h 150"/>
                <a:gd name="T48" fmla="*/ 0 w 151"/>
                <a:gd name="T49" fmla="*/ 76 h 150"/>
                <a:gd name="T50" fmla="*/ 2 w 151"/>
                <a:gd name="T51" fmla="*/ 57 h 150"/>
                <a:gd name="T52" fmla="*/ 10 w 151"/>
                <a:gd name="T53" fmla="*/ 39 h 150"/>
                <a:gd name="T54" fmla="*/ 21 w 151"/>
                <a:gd name="T55" fmla="*/ 25 h 150"/>
                <a:gd name="T56" fmla="*/ 37 w 151"/>
                <a:gd name="T57" fmla="*/ 12 h 150"/>
                <a:gd name="T58" fmla="*/ 37 w 151"/>
                <a:gd name="T59" fmla="*/ 12 h 150"/>
                <a:gd name="T60" fmla="*/ 37 w 151"/>
                <a:gd name="T61" fmla="*/ 11 h 150"/>
                <a:gd name="T62" fmla="*/ 38 w 151"/>
                <a:gd name="T63" fmla="*/ 11 h 150"/>
                <a:gd name="T64" fmla="*/ 38 w 151"/>
                <a:gd name="T65" fmla="*/ 11 h 150"/>
                <a:gd name="T66" fmla="*/ 38 w 151"/>
                <a:gd name="T67" fmla="*/ 11 h 150"/>
                <a:gd name="T68" fmla="*/ 39 w 151"/>
                <a:gd name="T69" fmla="*/ 10 h 150"/>
                <a:gd name="T70" fmla="*/ 57 w 151"/>
                <a:gd name="T71" fmla="*/ 3 h 150"/>
                <a:gd name="T72" fmla="*/ 77 w 151"/>
                <a:gd name="T7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" h="150">
                  <a:moveTo>
                    <a:pt x="77" y="0"/>
                  </a:moveTo>
                  <a:lnTo>
                    <a:pt x="96" y="3"/>
                  </a:lnTo>
                  <a:lnTo>
                    <a:pt x="114" y="10"/>
                  </a:lnTo>
                  <a:lnTo>
                    <a:pt x="128" y="21"/>
                  </a:lnTo>
                  <a:lnTo>
                    <a:pt x="141" y="37"/>
                  </a:lnTo>
                  <a:lnTo>
                    <a:pt x="149" y="55"/>
                  </a:lnTo>
                  <a:lnTo>
                    <a:pt x="151" y="74"/>
                  </a:lnTo>
                  <a:lnTo>
                    <a:pt x="149" y="93"/>
                  </a:lnTo>
                  <a:lnTo>
                    <a:pt x="142" y="111"/>
                  </a:lnTo>
                  <a:lnTo>
                    <a:pt x="131" y="126"/>
                  </a:lnTo>
                  <a:lnTo>
                    <a:pt x="115" y="138"/>
                  </a:lnTo>
                  <a:lnTo>
                    <a:pt x="115" y="138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3" y="140"/>
                  </a:lnTo>
                  <a:lnTo>
                    <a:pt x="113" y="140"/>
                  </a:lnTo>
                  <a:lnTo>
                    <a:pt x="95" y="147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9" y="140"/>
                  </a:lnTo>
                  <a:lnTo>
                    <a:pt x="24" y="129"/>
                  </a:lnTo>
                  <a:lnTo>
                    <a:pt x="11" y="113"/>
                  </a:lnTo>
                  <a:lnTo>
                    <a:pt x="2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1" y="2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7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9" y="10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7"/>
            <p:cNvSpPr>
              <a:spLocks/>
            </p:cNvSpPr>
            <p:nvPr/>
          </p:nvSpPr>
          <p:spPr bwMode="auto">
            <a:xfrm>
              <a:off x="2547" y="1238"/>
              <a:ext cx="25" cy="24"/>
            </a:xfrm>
            <a:custGeom>
              <a:avLst/>
              <a:gdLst>
                <a:gd name="T0" fmla="*/ 73 w 150"/>
                <a:gd name="T1" fmla="*/ 0 h 149"/>
                <a:gd name="T2" fmla="*/ 94 w 150"/>
                <a:gd name="T3" fmla="*/ 3 h 149"/>
                <a:gd name="T4" fmla="*/ 112 w 150"/>
                <a:gd name="T5" fmla="*/ 9 h 149"/>
                <a:gd name="T6" fmla="*/ 127 w 150"/>
                <a:gd name="T7" fmla="*/ 22 h 149"/>
                <a:gd name="T8" fmla="*/ 140 w 150"/>
                <a:gd name="T9" fmla="*/ 38 h 149"/>
                <a:gd name="T10" fmla="*/ 147 w 150"/>
                <a:gd name="T11" fmla="*/ 54 h 149"/>
                <a:gd name="T12" fmla="*/ 150 w 150"/>
                <a:gd name="T13" fmla="*/ 73 h 149"/>
                <a:gd name="T14" fmla="*/ 148 w 150"/>
                <a:gd name="T15" fmla="*/ 93 h 149"/>
                <a:gd name="T16" fmla="*/ 140 w 150"/>
                <a:gd name="T17" fmla="*/ 112 h 149"/>
                <a:gd name="T18" fmla="*/ 129 w 150"/>
                <a:gd name="T19" fmla="*/ 127 h 149"/>
                <a:gd name="T20" fmla="*/ 113 w 150"/>
                <a:gd name="T21" fmla="*/ 139 h 149"/>
                <a:gd name="T22" fmla="*/ 95 w 150"/>
                <a:gd name="T23" fmla="*/ 147 h 149"/>
                <a:gd name="T24" fmla="*/ 77 w 150"/>
                <a:gd name="T25" fmla="*/ 149 h 149"/>
                <a:gd name="T26" fmla="*/ 58 w 150"/>
                <a:gd name="T27" fmla="*/ 148 h 149"/>
                <a:gd name="T28" fmla="*/ 38 w 150"/>
                <a:gd name="T29" fmla="*/ 140 h 149"/>
                <a:gd name="T30" fmla="*/ 23 w 150"/>
                <a:gd name="T31" fmla="*/ 127 h 149"/>
                <a:gd name="T32" fmla="*/ 11 w 150"/>
                <a:gd name="T33" fmla="*/ 113 h 149"/>
                <a:gd name="T34" fmla="*/ 4 w 150"/>
                <a:gd name="T35" fmla="*/ 95 h 149"/>
                <a:gd name="T36" fmla="*/ 0 w 150"/>
                <a:gd name="T37" fmla="*/ 76 h 149"/>
                <a:gd name="T38" fmla="*/ 2 w 150"/>
                <a:gd name="T39" fmla="*/ 57 h 149"/>
                <a:gd name="T40" fmla="*/ 10 w 150"/>
                <a:gd name="T41" fmla="*/ 38 h 149"/>
                <a:gd name="T42" fmla="*/ 23 w 150"/>
                <a:gd name="T43" fmla="*/ 22 h 149"/>
                <a:gd name="T44" fmla="*/ 37 w 150"/>
                <a:gd name="T45" fmla="*/ 11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4" y="3"/>
                  </a:lnTo>
                  <a:lnTo>
                    <a:pt x="112" y="9"/>
                  </a:lnTo>
                  <a:lnTo>
                    <a:pt x="127" y="22"/>
                  </a:lnTo>
                  <a:lnTo>
                    <a:pt x="140" y="38"/>
                  </a:lnTo>
                  <a:lnTo>
                    <a:pt x="147" y="54"/>
                  </a:lnTo>
                  <a:lnTo>
                    <a:pt x="150" y="73"/>
                  </a:lnTo>
                  <a:lnTo>
                    <a:pt x="148" y="93"/>
                  </a:lnTo>
                  <a:lnTo>
                    <a:pt x="140" y="112"/>
                  </a:lnTo>
                  <a:lnTo>
                    <a:pt x="129" y="127"/>
                  </a:lnTo>
                  <a:lnTo>
                    <a:pt x="113" y="139"/>
                  </a:lnTo>
                  <a:lnTo>
                    <a:pt x="95" y="147"/>
                  </a:lnTo>
                  <a:lnTo>
                    <a:pt x="77" y="149"/>
                  </a:lnTo>
                  <a:lnTo>
                    <a:pt x="58" y="148"/>
                  </a:lnTo>
                  <a:lnTo>
                    <a:pt x="38" y="140"/>
                  </a:lnTo>
                  <a:lnTo>
                    <a:pt x="23" y="127"/>
                  </a:lnTo>
                  <a:lnTo>
                    <a:pt x="11" y="113"/>
                  </a:lnTo>
                  <a:lnTo>
                    <a:pt x="4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713"/>
          <p:cNvGrpSpPr>
            <a:grpSpLocks noChangeAspect="1"/>
          </p:cNvGrpSpPr>
          <p:nvPr/>
        </p:nvGrpSpPr>
        <p:grpSpPr bwMode="auto">
          <a:xfrm>
            <a:off x="9105202" y="4028116"/>
            <a:ext cx="210272" cy="166380"/>
            <a:chOff x="6912" y="3443"/>
            <a:chExt cx="206" cy="163"/>
          </a:xfrm>
          <a:solidFill>
            <a:schemeClr val="accent3"/>
          </a:solidFill>
        </p:grpSpPr>
        <p:sp>
          <p:nvSpPr>
            <p:cNvPr id="63" name="Freeform 715"/>
            <p:cNvSpPr>
              <a:spLocks/>
            </p:cNvSpPr>
            <p:nvPr/>
          </p:nvSpPr>
          <p:spPr bwMode="auto">
            <a:xfrm>
              <a:off x="6938" y="3479"/>
              <a:ext cx="77" cy="91"/>
            </a:xfrm>
            <a:custGeom>
              <a:avLst/>
              <a:gdLst>
                <a:gd name="T0" fmla="*/ 699 w 1234"/>
                <a:gd name="T1" fmla="*/ 8 h 1540"/>
                <a:gd name="T2" fmla="*/ 795 w 1234"/>
                <a:gd name="T3" fmla="*/ 45 h 1540"/>
                <a:gd name="T4" fmla="*/ 863 w 1234"/>
                <a:gd name="T5" fmla="*/ 105 h 1540"/>
                <a:gd name="T6" fmla="*/ 908 w 1234"/>
                <a:gd name="T7" fmla="*/ 185 h 1540"/>
                <a:gd name="T8" fmla="*/ 934 w 1234"/>
                <a:gd name="T9" fmla="*/ 275 h 1540"/>
                <a:gd name="T10" fmla="*/ 946 w 1234"/>
                <a:gd name="T11" fmla="*/ 369 h 1540"/>
                <a:gd name="T12" fmla="*/ 966 w 1234"/>
                <a:gd name="T13" fmla="*/ 428 h 1540"/>
                <a:gd name="T14" fmla="*/ 999 w 1234"/>
                <a:gd name="T15" fmla="*/ 445 h 1540"/>
                <a:gd name="T16" fmla="*/ 1013 w 1234"/>
                <a:gd name="T17" fmla="*/ 492 h 1540"/>
                <a:gd name="T18" fmla="*/ 1018 w 1234"/>
                <a:gd name="T19" fmla="*/ 557 h 1540"/>
                <a:gd name="T20" fmla="*/ 1001 w 1234"/>
                <a:gd name="T21" fmla="*/ 633 h 1540"/>
                <a:gd name="T22" fmla="*/ 965 w 1234"/>
                <a:gd name="T23" fmla="*/ 701 h 1540"/>
                <a:gd name="T24" fmla="*/ 919 w 1234"/>
                <a:gd name="T25" fmla="*/ 730 h 1540"/>
                <a:gd name="T26" fmla="*/ 881 w 1234"/>
                <a:gd name="T27" fmla="*/ 763 h 1540"/>
                <a:gd name="T28" fmla="*/ 813 w 1234"/>
                <a:gd name="T29" fmla="*/ 872 h 1540"/>
                <a:gd name="T30" fmla="*/ 770 w 1234"/>
                <a:gd name="T31" fmla="*/ 929 h 1540"/>
                <a:gd name="T32" fmla="*/ 778 w 1234"/>
                <a:gd name="T33" fmla="*/ 985 h 1540"/>
                <a:gd name="T34" fmla="*/ 823 w 1234"/>
                <a:gd name="T35" fmla="*/ 1021 h 1540"/>
                <a:gd name="T36" fmla="*/ 966 w 1234"/>
                <a:gd name="T37" fmla="*/ 1026 h 1540"/>
                <a:gd name="T38" fmla="*/ 1081 w 1234"/>
                <a:gd name="T39" fmla="*/ 1067 h 1540"/>
                <a:gd name="T40" fmla="*/ 1170 w 1234"/>
                <a:gd name="T41" fmla="*/ 1149 h 1540"/>
                <a:gd name="T42" fmla="*/ 1224 w 1234"/>
                <a:gd name="T43" fmla="*/ 1261 h 1540"/>
                <a:gd name="T44" fmla="*/ 1234 w 1234"/>
                <a:gd name="T45" fmla="*/ 1437 h 1540"/>
                <a:gd name="T46" fmla="*/ 1213 w 1234"/>
                <a:gd name="T47" fmla="*/ 1501 h 1540"/>
                <a:gd name="T48" fmla="*/ 1159 w 1234"/>
                <a:gd name="T49" fmla="*/ 1537 h 1540"/>
                <a:gd name="T50" fmla="*/ 76 w 1234"/>
                <a:gd name="T51" fmla="*/ 1537 h 1540"/>
                <a:gd name="T52" fmla="*/ 22 w 1234"/>
                <a:gd name="T53" fmla="*/ 1501 h 1540"/>
                <a:gd name="T54" fmla="*/ 0 w 1234"/>
                <a:gd name="T55" fmla="*/ 1437 h 1540"/>
                <a:gd name="T56" fmla="*/ 12 w 1234"/>
                <a:gd name="T57" fmla="*/ 1261 h 1540"/>
                <a:gd name="T58" fmla="*/ 66 w 1234"/>
                <a:gd name="T59" fmla="*/ 1150 h 1540"/>
                <a:gd name="T60" fmla="*/ 154 w 1234"/>
                <a:gd name="T61" fmla="*/ 1068 h 1540"/>
                <a:gd name="T62" fmla="*/ 269 w 1234"/>
                <a:gd name="T63" fmla="*/ 1027 h 1540"/>
                <a:gd name="T64" fmla="*/ 412 w 1234"/>
                <a:gd name="T65" fmla="*/ 1021 h 1540"/>
                <a:gd name="T66" fmla="*/ 458 w 1234"/>
                <a:gd name="T67" fmla="*/ 985 h 1540"/>
                <a:gd name="T68" fmla="*/ 466 w 1234"/>
                <a:gd name="T69" fmla="*/ 929 h 1540"/>
                <a:gd name="T70" fmla="*/ 424 w 1234"/>
                <a:gd name="T71" fmla="*/ 872 h 1540"/>
                <a:gd name="T72" fmla="*/ 356 w 1234"/>
                <a:gd name="T73" fmla="*/ 765 h 1540"/>
                <a:gd name="T74" fmla="*/ 327 w 1234"/>
                <a:gd name="T75" fmla="*/ 730 h 1540"/>
                <a:gd name="T76" fmla="*/ 291 w 1234"/>
                <a:gd name="T77" fmla="*/ 717 h 1540"/>
                <a:gd name="T78" fmla="*/ 249 w 1234"/>
                <a:gd name="T79" fmla="*/ 658 h 1540"/>
                <a:gd name="T80" fmla="*/ 225 w 1234"/>
                <a:gd name="T81" fmla="*/ 581 h 1540"/>
                <a:gd name="T82" fmla="*/ 224 w 1234"/>
                <a:gd name="T83" fmla="*/ 511 h 1540"/>
                <a:gd name="T84" fmla="*/ 235 w 1234"/>
                <a:gd name="T85" fmla="*/ 458 h 1540"/>
                <a:gd name="T86" fmla="*/ 261 w 1234"/>
                <a:gd name="T87" fmla="*/ 430 h 1540"/>
                <a:gd name="T88" fmla="*/ 286 w 1234"/>
                <a:gd name="T89" fmla="*/ 430 h 1540"/>
                <a:gd name="T90" fmla="*/ 292 w 1234"/>
                <a:gd name="T91" fmla="*/ 337 h 1540"/>
                <a:gd name="T92" fmla="*/ 307 w 1234"/>
                <a:gd name="T93" fmla="*/ 244 h 1540"/>
                <a:gd name="T94" fmla="*/ 336 w 1234"/>
                <a:gd name="T95" fmla="*/ 156 h 1540"/>
                <a:gd name="T96" fmla="*/ 387 w 1234"/>
                <a:gd name="T97" fmla="*/ 83 h 1540"/>
                <a:gd name="T98" fmla="*/ 465 w 1234"/>
                <a:gd name="T99" fmla="*/ 29 h 1540"/>
                <a:gd name="T100" fmla="*/ 574 w 1234"/>
                <a:gd name="T101" fmla="*/ 1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4" h="1540">
                  <a:moveTo>
                    <a:pt x="617" y="0"/>
                  </a:moveTo>
                  <a:lnTo>
                    <a:pt x="660" y="1"/>
                  </a:lnTo>
                  <a:lnTo>
                    <a:pt x="699" y="8"/>
                  </a:lnTo>
                  <a:lnTo>
                    <a:pt x="734" y="16"/>
                  </a:lnTo>
                  <a:lnTo>
                    <a:pt x="766" y="29"/>
                  </a:lnTo>
                  <a:lnTo>
                    <a:pt x="795" y="45"/>
                  </a:lnTo>
                  <a:lnTo>
                    <a:pt x="820" y="63"/>
                  </a:lnTo>
                  <a:lnTo>
                    <a:pt x="842" y="83"/>
                  </a:lnTo>
                  <a:lnTo>
                    <a:pt x="863" y="105"/>
                  </a:lnTo>
                  <a:lnTo>
                    <a:pt x="880" y="131"/>
                  </a:lnTo>
                  <a:lnTo>
                    <a:pt x="894" y="157"/>
                  </a:lnTo>
                  <a:lnTo>
                    <a:pt x="908" y="185"/>
                  </a:lnTo>
                  <a:lnTo>
                    <a:pt x="918" y="214"/>
                  </a:lnTo>
                  <a:lnTo>
                    <a:pt x="927" y="244"/>
                  </a:lnTo>
                  <a:lnTo>
                    <a:pt x="934" y="275"/>
                  </a:lnTo>
                  <a:lnTo>
                    <a:pt x="939" y="305"/>
                  </a:lnTo>
                  <a:lnTo>
                    <a:pt x="943" y="337"/>
                  </a:lnTo>
                  <a:lnTo>
                    <a:pt x="946" y="369"/>
                  </a:lnTo>
                  <a:lnTo>
                    <a:pt x="948" y="400"/>
                  </a:lnTo>
                  <a:lnTo>
                    <a:pt x="949" y="430"/>
                  </a:lnTo>
                  <a:lnTo>
                    <a:pt x="966" y="428"/>
                  </a:lnTo>
                  <a:lnTo>
                    <a:pt x="979" y="430"/>
                  </a:lnTo>
                  <a:lnTo>
                    <a:pt x="990" y="436"/>
                  </a:lnTo>
                  <a:lnTo>
                    <a:pt x="999" y="445"/>
                  </a:lnTo>
                  <a:lnTo>
                    <a:pt x="1005" y="458"/>
                  </a:lnTo>
                  <a:lnTo>
                    <a:pt x="1010" y="474"/>
                  </a:lnTo>
                  <a:lnTo>
                    <a:pt x="1013" y="492"/>
                  </a:lnTo>
                  <a:lnTo>
                    <a:pt x="1015" y="511"/>
                  </a:lnTo>
                  <a:lnTo>
                    <a:pt x="1016" y="533"/>
                  </a:lnTo>
                  <a:lnTo>
                    <a:pt x="1018" y="557"/>
                  </a:lnTo>
                  <a:lnTo>
                    <a:pt x="1015" y="581"/>
                  </a:lnTo>
                  <a:lnTo>
                    <a:pt x="1010" y="606"/>
                  </a:lnTo>
                  <a:lnTo>
                    <a:pt x="1001" y="633"/>
                  </a:lnTo>
                  <a:lnTo>
                    <a:pt x="991" y="658"/>
                  </a:lnTo>
                  <a:lnTo>
                    <a:pt x="979" y="682"/>
                  </a:lnTo>
                  <a:lnTo>
                    <a:pt x="965" y="701"/>
                  </a:lnTo>
                  <a:lnTo>
                    <a:pt x="949" y="717"/>
                  </a:lnTo>
                  <a:lnTo>
                    <a:pt x="934" y="727"/>
                  </a:lnTo>
                  <a:lnTo>
                    <a:pt x="919" y="730"/>
                  </a:lnTo>
                  <a:lnTo>
                    <a:pt x="909" y="728"/>
                  </a:lnTo>
                  <a:lnTo>
                    <a:pt x="900" y="723"/>
                  </a:lnTo>
                  <a:lnTo>
                    <a:pt x="881" y="763"/>
                  </a:lnTo>
                  <a:lnTo>
                    <a:pt x="861" y="802"/>
                  </a:lnTo>
                  <a:lnTo>
                    <a:pt x="837" y="838"/>
                  </a:lnTo>
                  <a:lnTo>
                    <a:pt x="813" y="872"/>
                  </a:lnTo>
                  <a:lnTo>
                    <a:pt x="785" y="902"/>
                  </a:lnTo>
                  <a:lnTo>
                    <a:pt x="776" y="915"/>
                  </a:lnTo>
                  <a:lnTo>
                    <a:pt x="770" y="929"/>
                  </a:lnTo>
                  <a:lnTo>
                    <a:pt x="768" y="945"/>
                  </a:lnTo>
                  <a:lnTo>
                    <a:pt x="771" y="966"/>
                  </a:lnTo>
                  <a:lnTo>
                    <a:pt x="778" y="985"/>
                  </a:lnTo>
                  <a:lnTo>
                    <a:pt x="790" y="1000"/>
                  </a:lnTo>
                  <a:lnTo>
                    <a:pt x="806" y="1012"/>
                  </a:lnTo>
                  <a:lnTo>
                    <a:pt x="823" y="1021"/>
                  </a:lnTo>
                  <a:lnTo>
                    <a:pt x="843" y="1023"/>
                  </a:lnTo>
                  <a:lnTo>
                    <a:pt x="924" y="1023"/>
                  </a:lnTo>
                  <a:lnTo>
                    <a:pt x="966" y="1026"/>
                  </a:lnTo>
                  <a:lnTo>
                    <a:pt x="1006" y="1034"/>
                  </a:lnTo>
                  <a:lnTo>
                    <a:pt x="1045" y="1049"/>
                  </a:lnTo>
                  <a:lnTo>
                    <a:pt x="1081" y="1067"/>
                  </a:lnTo>
                  <a:lnTo>
                    <a:pt x="1114" y="1091"/>
                  </a:lnTo>
                  <a:lnTo>
                    <a:pt x="1144" y="1118"/>
                  </a:lnTo>
                  <a:lnTo>
                    <a:pt x="1170" y="1149"/>
                  </a:lnTo>
                  <a:lnTo>
                    <a:pt x="1193" y="1184"/>
                  </a:lnTo>
                  <a:lnTo>
                    <a:pt x="1211" y="1221"/>
                  </a:lnTo>
                  <a:lnTo>
                    <a:pt x="1224" y="1261"/>
                  </a:lnTo>
                  <a:lnTo>
                    <a:pt x="1232" y="1303"/>
                  </a:lnTo>
                  <a:lnTo>
                    <a:pt x="1234" y="1347"/>
                  </a:lnTo>
                  <a:lnTo>
                    <a:pt x="1234" y="1437"/>
                  </a:lnTo>
                  <a:lnTo>
                    <a:pt x="1232" y="1460"/>
                  </a:lnTo>
                  <a:lnTo>
                    <a:pt x="1224" y="1483"/>
                  </a:lnTo>
                  <a:lnTo>
                    <a:pt x="1213" y="1501"/>
                  </a:lnTo>
                  <a:lnTo>
                    <a:pt x="1198" y="1516"/>
                  </a:lnTo>
                  <a:lnTo>
                    <a:pt x="1179" y="1529"/>
                  </a:lnTo>
                  <a:lnTo>
                    <a:pt x="1159" y="1537"/>
                  </a:lnTo>
                  <a:lnTo>
                    <a:pt x="1137" y="1540"/>
                  </a:lnTo>
                  <a:lnTo>
                    <a:pt x="98" y="1540"/>
                  </a:lnTo>
                  <a:lnTo>
                    <a:pt x="76" y="1537"/>
                  </a:lnTo>
                  <a:lnTo>
                    <a:pt x="55" y="1529"/>
                  </a:lnTo>
                  <a:lnTo>
                    <a:pt x="37" y="1516"/>
                  </a:lnTo>
                  <a:lnTo>
                    <a:pt x="22" y="1501"/>
                  </a:lnTo>
                  <a:lnTo>
                    <a:pt x="11" y="1483"/>
                  </a:lnTo>
                  <a:lnTo>
                    <a:pt x="3" y="1460"/>
                  </a:lnTo>
                  <a:lnTo>
                    <a:pt x="0" y="1437"/>
                  </a:lnTo>
                  <a:lnTo>
                    <a:pt x="0" y="1347"/>
                  </a:lnTo>
                  <a:lnTo>
                    <a:pt x="3" y="1303"/>
                  </a:lnTo>
                  <a:lnTo>
                    <a:pt x="12" y="1261"/>
                  </a:lnTo>
                  <a:lnTo>
                    <a:pt x="25" y="1222"/>
                  </a:lnTo>
                  <a:lnTo>
                    <a:pt x="43" y="1184"/>
                  </a:lnTo>
                  <a:lnTo>
                    <a:pt x="66" y="1150"/>
                  </a:lnTo>
                  <a:lnTo>
                    <a:pt x="92" y="1118"/>
                  </a:lnTo>
                  <a:lnTo>
                    <a:pt x="122" y="1092"/>
                  </a:lnTo>
                  <a:lnTo>
                    <a:pt x="154" y="1068"/>
                  </a:lnTo>
                  <a:lnTo>
                    <a:pt x="191" y="1049"/>
                  </a:lnTo>
                  <a:lnTo>
                    <a:pt x="228" y="1035"/>
                  </a:lnTo>
                  <a:lnTo>
                    <a:pt x="269" y="1027"/>
                  </a:lnTo>
                  <a:lnTo>
                    <a:pt x="312" y="1024"/>
                  </a:lnTo>
                  <a:lnTo>
                    <a:pt x="391" y="1024"/>
                  </a:lnTo>
                  <a:lnTo>
                    <a:pt x="412" y="1021"/>
                  </a:lnTo>
                  <a:lnTo>
                    <a:pt x="430" y="1013"/>
                  </a:lnTo>
                  <a:lnTo>
                    <a:pt x="445" y="1000"/>
                  </a:lnTo>
                  <a:lnTo>
                    <a:pt x="458" y="985"/>
                  </a:lnTo>
                  <a:lnTo>
                    <a:pt x="465" y="966"/>
                  </a:lnTo>
                  <a:lnTo>
                    <a:pt x="468" y="945"/>
                  </a:lnTo>
                  <a:lnTo>
                    <a:pt x="466" y="929"/>
                  </a:lnTo>
                  <a:lnTo>
                    <a:pt x="460" y="915"/>
                  </a:lnTo>
                  <a:lnTo>
                    <a:pt x="450" y="902"/>
                  </a:lnTo>
                  <a:lnTo>
                    <a:pt x="424" y="872"/>
                  </a:lnTo>
                  <a:lnTo>
                    <a:pt x="398" y="839"/>
                  </a:lnTo>
                  <a:lnTo>
                    <a:pt x="376" y="803"/>
                  </a:lnTo>
                  <a:lnTo>
                    <a:pt x="356" y="765"/>
                  </a:lnTo>
                  <a:lnTo>
                    <a:pt x="337" y="726"/>
                  </a:lnTo>
                  <a:lnTo>
                    <a:pt x="332" y="728"/>
                  </a:lnTo>
                  <a:lnTo>
                    <a:pt x="327" y="730"/>
                  </a:lnTo>
                  <a:lnTo>
                    <a:pt x="321" y="730"/>
                  </a:lnTo>
                  <a:lnTo>
                    <a:pt x="306" y="727"/>
                  </a:lnTo>
                  <a:lnTo>
                    <a:pt x="291" y="717"/>
                  </a:lnTo>
                  <a:lnTo>
                    <a:pt x="275" y="701"/>
                  </a:lnTo>
                  <a:lnTo>
                    <a:pt x="262" y="682"/>
                  </a:lnTo>
                  <a:lnTo>
                    <a:pt x="249" y="658"/>
                  </a:lnTo>
                  <a:lnTo>
                    <a:pt x="239" y="633"/>
                  </a:lnTo>
                  <a:lnTo>
                    <a:pt x="230" y="606"/>
                  </a:lnTo>
                  <a:lnTo>
                    <a:pt x="225" y="581"/>
                  </a:lnTo>
                  <a:lnTo>
                    <a:pt x="223" y="557"/>
                  </a:lnTo>
                  <a:lnTo>
                    <a:pt x="223" y="533"/>
                  </a:lnTo>
                  <a:lnTo>
                    <a:pt x="224" y="511"/>
                  </a:lnTo>
                  <a:lnTo>
                    <a:pt x="226" y="492"/>
                  </a:lnTo>
                  <a:lnTo>
                    <a:pt x="229" y="474"/>
                  </a:lnTo>
                  <a:lnTo>
                    <a:pt x="235" y="458"/>
                  </a:lnTo>
                  <a:lnTo>
                    <a:pt x="242" y="445"/>
                  </a:lnTo>
                  <a:lnTo>
                    <a:pt x="250" y="436"/>
                  </a:lnTo>
                  <a:lnTo>
                    <a:pt x="261" y="430"/>
                  </a:lnTo>
                  <a:lnTo>
                    <a:pt x="274" y="428"/>
                  </a:lnTo>
                  <a:lnTo>
                    <a:pt x="280" y="428"/>
                  </a:lnTo>
                  <a:lnTo>
                    <a:pt x="286" y="430"/>
                  </a:lnTo>
                  <a:lnTo>
                    <a:pt x="287" y="400"/>
                  </a:lnTo>
                  <a:lnTo>
                    <a:pt x="290" y="368"/>
                  </a:lnTo>
                  <a:lnTo>
                    <a:pt x="292" y="337"/>
                  </a:lnTo>
                  <a:lnTo>
                    <a:pt x="295" y="305"/>
                  </a:lnTo>
                  <a:lnTo>
                    <a:pt x="300" y="275"/>
                  </a:lnTo>
                  <a:lnTo>
                    <a:pt x="307" y="244"/>
                  </a:lnTo>
                  <a:lnTo>
                    <a:pt x="315" y="213"/>
                  </a:lnTo>
                  <a:lnTo>
                    <a:pt x="324" y="185"/>
                  </a:lnTo>
                  <a:lnTo>
                    <a:pt x="336" y="156"/>
                  </a:lnTo>
                  <a:lnTo>
                    <a:pt x="351" y="131"/>
                  </a:lnTo>
                  <a:lnTo>
                    <a:pt x="368" y="105"/>
                  </a:lnTo>
                  <a:lnTo>
                    <a:pt x="387" y="83"/>
                  </a:lnTo>
                  <a:lnTo>
                    <a:pt x="411" y="62"/>
                  </a:lnTo>
                  <a:lnTo>
                    <a:pt x="436" y="44"/>
                  </a:lnTo>
                  <a:lnTo>
                    <a:pt x="465" y="29"/>
                  </a:lnTo>
                  <a:lnTo>
                    <a:pt x="497" y="16"/>
                  </a:lnTo>
                  <a:lnTo>
                    <a:pt x="534" y="8"/>
                  </a:lnTo>
                  <a:lnTo>
                    <a:pt x="574" y="1"/>
                  </a:lnTo>
                  <a:lnTo>
                    <a:pt x="6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16"/>
            <p:cNvSpPr>
              <a:spLocks noEditPoints="1"/>
            </p:cNvSpPr>
            <p:nvPr/>
          </p:nvSpPr>
          <p:spPr bwMode="auto">
            <a:xfrm>
              <a:off x="7016" y="3486"/>
              <a:ext cx="70" cy="70"/>
            </a:xfrm>
            <a:custGeom>
              <a:avLst/>
              <a:gdLst>
                <a:gd name="T0" fmla="*/ 534 w 1113"/>
                <a:gd name="T1" fmla="*/ 479 h 1191"/>
                <a:gd name="T2" fmla="*/ 465 w 1113"/>
                <a:gd name="T3" fmla="*/ 585 h 1191"/>
                <a:gd name="T4" fmla="*/ 461 w 1113"/>
                <a:gd name="T5" fmla="*/ 697 h 1191"/>
                <a:gd name="T6" fmla="*/ 508 w 1113"/>
                <a:gd name="T7" fmla="*/ 730 h 1191"/>
                <a:gd name="T8" fmla="*/ 572 w 1113"/>
                <a:gd name="T9" fmla="*/ 688 h 1191"/>
                <a:gd name="T10" fmla="*/ 616 w 1113"/>
                <a:gd name="T11" fmla="*/ 581 h 1191"/>
                <a:gd name="T12" fmla="*/ 613 w 1113"/>
                <a:gd name="T13" fmla="*/ 0 h 1191"/>
                <a:gd name="T14" fmla="*/ 826 w 1113"/>
                <a:gd name="T15" fmla="*/ 42 h 1191"/>
                <a:gd name="T16" fmla="*/ 990 w 1113"/>
                <a:gd name="T17" fmla="*/ 159 h 1191"/>
                <a:gd name="T18" fmla="*/ 1089 w 1113"/>
                <a:gd name="T19" fmla="*/ 336 h 1191"/>
                <a:gd name="T20" fmla="*/ 1111 w 1113"/>
                <a:gd name="T21" fmla="*/ 554 h 1191"/>
                <a:gd name="T22" fmla="*/ 1058 w 1113"/>
                <a:gd name="T23" fmla="*/ 743 h 1191"/>
                <a:gd name="T24" fmla="*/ 946 w 1113"/>
                <a:gd name="T25" fmla="*/ 870 h 1191"/>
                <a:gd name="T26" fmla="*/ 788 w 1113"/>
                <a:gd name="T27" fmla="*/ 915 h 1191"/>
                <a:gd name="T28" fmla="*/ 686 w 1113"/>
                <a:gd name="T29" fmla="*/ 883 h 1191"/>
                <a:gd name="T30" fmla="*/ 614 w 1113"/>
                <a:gd name="T31" fmla="*/ 849 h 1191"/>
                <a:gd name="T32" fmla="*/ 484 w 1113"/>
                <a:gd name="T33" fmla="*/ 912 h 1191"/>
                <a:gd name="T34" fmla="*/ 350 w 1113"/>
                <a:gd name="T35" fmla="*/ 891 h 1191"/>
                <a:gd name="T36" fmla="*/ 266 w 1113"/>
                <a:gd name="T37" fmla="*/ 790 h 1191"/>
                <a:gd name="T38" fmla="*/ 247 w 1113"/>
                <a:gd name="T39" fmla="*/ 639 h 1191"/>
                <a:gd name="T40" fmla="*/ 285 w 1113"/>
                <a:gd name="T41" fmla="*/ 493 h 1191"/>
                <a:gd name="T42" fmla="*/ 372 w 1113"/>
                <a:gd name="T43" fmla="*/ 370 h 1191"/>
                <a:gd name="T44" fmla="*/ 508 w 1113"/>
                <a:gd name="T45" fmla="*/ 289 h 1191"/>
                <a:gd name="T46" fmla="*/ 676 w 1113"/>
                <a:gd name="T47" fmla="*/ 269 h 1191"/>
                <a:gd name="T48" fmla="*/ 813 w 1113"/>
                <a:gd name="T49" fmla="*/ 300 h 1191"/>
                <a:gd name="T50" fmla="*/ 801 w 1113"/>
                <a:gd name="T51" fmla="*/ 667 h 1191"/>
                <a:gd name="T52" fmla="*/ 800 w 1113"/>
                <a:gd name="T53" fmla="*/ 731 h 1191"/>
                <a:gd name="T54" fmla="*/ 807 w 1113"/>
                <a:gd name="T55" fmla="*/ 749 h 1191"/>
                <a:gd name="T56" fmla="*/ 815 w 1113"/>
                <a:gd name="T57" fmla="*/ 753 h 1191"/>
                <a:gd name="T58" fmla="*/ 861 w 1113"/>
                <a:gd name="T59" fmla="*/ 738 h 1191"/>
                <a:gd name="T60" fmla="*/ 914 w 1113"/>
                <a:gd name="T61" fmla="*/ 670 h 1191"/>
                <a:gd name="T62" fmla="*/ 944 w 1113"/>
                <a:gd name="T63" fmla="*/ 544 h 1191"/>
                <a:gd name="T64" fmla="*/ 924 w 1113"/>
                <a:gd name="T65" fmla="*/ 368 h 1191"/>
                <a:gd name="T66" fmla="*/ 836 w 1113"/>
                <a:gd name="T67" fmla="*/ 235 h 1191"/>
                <a:gd name="T68" fmla="*/ 688 w 1113"/>
                <a:gd name="T69" fmla="*/ 162 h 1191"/>
                <a:gd name="T70" fmla="*/ 521 w 1113"/>
                <a:gd name="T71" fmla="*/ 160 h 1191"/>
                <a:gd name="T72" fmla="*/ 381 w 1113"/>
                <a:gd name="T73" fmla="*/ 214 h 1191"/>
                <a:gd name="T74" fmla="*/ 264 w 1113"/>
                <a:gd name="T75" fmla="*/ 322 h 1191"/>
                <a:gd name="T76" fmla="*/ 189 w 1113"/>
                <a:gd name="T77" fmla="*/ 481 h 1191"/>
                <a:gd name="T78" fmla="*/ 173 w 1113"/>
                <a:gd name="T79" fmla="*/ 686 h 1191"/>
                <a:gd name="T80" fmla="*/ 223 w 1113"/>
                <a:gd name="T81" fmla="*/ 861 h 1191"/>
                <a:gd name="T82" fmla="*/ 335 w 1113"/>
                <a:gd name="T83" fmla="*/ 980 h 1191"/>
                <a:gd name="T84" fmla="*/ 499 w 1113"/>
                <a:gd name="T85" fmla="*/ 1034 h 1191"/>
                <a:gd name="T86" fmla="*/ 664 w 1113"/>
                <a:gd name="T87" fmla="*/ 1023 h 1191"/>
                <a:gd name="T88" fmla="*/ 774 w 1113"/>
                <a:gd name="T89" fmla="*/ 984 h 1191"/>
                <a:gd name="T90" fmla="*/ 796 w 1113"/>
                <a:gd name="T91" fmla="*/ 995 h 1191"/>
                <a:gd name="T92" fmla="*/ 829 w 1113"/>
                <a:gd name="T93" fmla="*/ 1107 h 1191"/>
                <a:gd name="T94" fmla="*/ 774 w 1113"/>
                <a:gd name="T95" fmla="*/ 1147 h 1191"/>
                <a:gd name="T96" fmla="*/ 611 w 1113"/>
                <a:gd name="T97" fmla="*/ 1186 h 1191"/>
                <a:gd name="T98" fmla="*/ 431 w 1113"/>
                <a:gd name="T99" fmla="*/ 1184 h 1191"/>
                <a:gd name="T100" fmla="*/ 268 w 1113"/>
                <a:gd name="T101" fmla="*/ 1129 h 1191"/>
                <a:gd name="T102" fmla="*/ 130 w 1113"/>
                <a:gd name="T103" fmla="*/ 1021 h 1191"/>
                <a:gd name="T104" fmla="*/ 35 w 1113"/>
                <a:gd name="T105" fmla="*/ 861 h 1191"/>
                <a:gd name="T106" fmla="*/ 0 w 1113"/>
                <a:gd name="T107" fmla="*/ 649 h 1191"/>
                <a:gd name="T108" fmla="*/ 41 w 1113"/>
                <a:gd name="T109" fmla="*/ 406 h 1191"/>
                <a:gd name="T110" fmla="*/ 157 w 1113"/>
                <a:gd name="T111" fmla="*/ 206 h 1191"/>
                <a:gd name="T112" fmla="*/ 332 w 1113"/>
                <a:gd name="T113" fmla="*/ 68 h 1191"/>
                <a:gd name="T114" fmla="*/ 553 w 1113"/>
                <a:gd name="T115" fmla="*/ 2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3" h="1191">
                  <a:moveTo>
                    <a:pt x="615" y="451"/>
                  </a:moveTo>
                  <a:lnTo>
                    <a:pt x="586" y="454"/>
                  </a:lnTo>
                  <a:lnTo>
                    <a:pt x="559" y="464"/>
                  </a:lnTo>
                  <a:lnTo>
                    <a:pt x="534" y="479"/>
                  </a:lnTo>
                  <a:lnTo>
                    <a:pt x="512" y="499"/>
                  </a:lnTo>
                  <a:lnTo>
                    <a:pt x="493" y="523"/>
                  </a:lnTo>
                  <a:lnTo>
                    <a:pt x="477" y="552"/>
                  </a:lnTo>
                  <a:lnTo>
                    <a:pt x="465" y="585"/>
                  </a:lnTo>
                  <a:lnTo>
                    <a:pt x="458" y="618"/>
                  </a:lnTo>
                  <a:lnTo>
                    <a:pt x="455" y="656"/>
                  </a:lnTo>
                  <a:lnTo>
                    <a:pt x="457" y="678"/>
                  </a:lnTo>
                  <a:lnTo>
                    <a:pt x="461" y="697"/>
                  </a:lnTo>
                  <a:lnTo>
                    <a:pt x="468" y="712"/>
                  </a:lnTo>
                  <a:lnTo>
                    <a:pt x="478" y="721"/>
                  </a:lnTo>
                  <a:lnTo>
                    <a:pt x="492" y="728"/>
                  </a:lnTo>
                  <a:lnTo>
                    <a:pt x="508" y="730"/>
                  </a:lnTo>
                  <a:lnTo>
                    <a:pt x="523" y="728"/>
                  </a:lnTo>
                  <a:lnTo>
                    <a:pt x="539" y="719"/>
                  </a:lnTo>
                  <a:lnTo>
                    <a:pt x="556" y="706"/>
                  </a:lnTo>
                  <a:lnTo>
                    <a:pt x="572" y="688"/>
                  </a:lnTo>
                  <a:lnTo>
                    <a:pt x="586" y="667"/>
                  </a:lnTo>
                  <a:lnTo>
                    <a:pt x="600" y="642"/>
                  </a:lnTo>
                  <a:lnTo>
                    <a:pt x="609" y="613"/>
                  </a:lnTo>
                  <a:lnTo>
                    <a:pt x="616" y="581"/>
                  </a:lnTo>
                  <a:lnTo>
                    <a:pt x="634" y="452"/>
                  </a:lnTo>
                  <a:lnTo>
                    <a:pt x="625" y="451"/>
                  </a:lnTo>
                  <a:lnTo>
                    <a:pt x="615" y="451"/>
                  </a:lnTo>
                  <a:close/>
                  <a:moveTo>
                    <a:pt x="613" y="0"/>
                  </a:moveTo>
                  <a:lnTo>
                    <a:pt x="670" y="2"/>
                  </a:lnTo>
                  <a:lnTo>
                    <a:pt x="725" y="10"/>
                  </a:lnTo>
                  <a:lnTo>
                    <a:pt x="777" y="24"/>
                  </a:lnTo>
                  <a:lnTo>
                    <a:pt x="826" y="42"/>
                  </a:lnTo>
                  <a:lnTo>
                    <a:pt x="871" y="64"/>
                  </a:lnTo>
                  <a:lnTo>
                    <a:pt x="914" y="92"/>
                  </a:lnTo>
                  <a:lnTo>
                    <a:pt x="954" y="124"/>
                  </a:lnTo>
                  <a:lnTo>
                    <a:pt x="990" y="159"/>
                  </a:lnTo>
                  <a:lnTo>
                    <a:pt x="1021" y="198"/>
                  </a:lnTo>
                  <a:lnTo>
                    <a:pt x="1048" y="241"/>
                  </a:lnTo>
                  <a:lnTo>
                    <a:pt x="1071" y="287"/>
                  </a:lnTo>
                  <a:lnTo>
                    <a:pt x="1089" y="336"/>
                  </a:lnTo>
                  <a:lnTo>
                    <a:pt x="1102" y="388"/>
                  </a:lnTo>
                  <a:lnTo>
                    <a:pt x="1110" y="443"/>
                  </a:lnTo>
                  <a:lnTo>
                    <a:pt x="1113" y="499"/>
                  </a:lnTo>
                  <a:lnTo>
                    <a:pt x="1111" y="554"/>
                  </a:lnTo>
                  <a:lnTo>
                    <a:pt x="1104" y="607"/>
                  </a:lnTo>
                  <a:lnTo>
                    <a:pt x="1092" y="656"/>
                  </a:lnTo>
                  <a:lnTo>
                    <a:pt x="1077" y="701"/>
                  </a:lnTo>
                  <a:lnTo>
                    <a:pt x="1058" y="743"/>
                  </a:lnTo>
                  <a:lnTo>
                    <a:pt x="1034" y="782"/>
                  </a:lnTo>
                  <a:lnTo>
                    <a:pt x="1009" y="816"/>
                  </a:lnTo>
                  <a:lnTo>
                    <a:pt x="978" y="844"/>
                  </a:lnTo>
                  <a:lnTo>
                    <a:pt x="946" y="870"/>
                  </a:lnTo>
                  <a:lnTo>
                    <a:pt x="910" y="889"/>
                  </a:lnTo>
                  <a:lnTo>
                    <a:pt x="872" y="903"/>
                  </a:lnTo>
                  <a:lnTo>
                    <a:pt x="832" y="912"/>
                  </a:lnTo>
                  <a:lnTo>
                    <a:pt x="788" y="915"/>
                  </a:lnTo>
                  <a:lnTo>
                    <a:pt x="758" y="913"/>
                  </a:lnTo>
                  <a:lnTo>
                    <a:pt x="732" y="907"/>
                  </a:lnTo>
                  <a:lnTo>
                    <a:pt x="707" y="897"/>
                  </a:lnTo>
                  <a:lnTo>
                    <a:pt x="686" y="883"/>
                  </a:lnTo>
                  <a:lnTo>
                    <a:pt x="668" y="866"/>
                  </a:lnTo>
                  <a:lnTo>
                    <a:pt x="652" y="845"/>
                  </a:lnTo>
                  <a:lnTo>
                    <a:pt x="640" y="822"/>
                  </a:lnTo>
                  <a:lnTo>
                    <a:pt x="614" y="849"/>
                  </a:lnTo>
                  <a:lnTo>
                    <a:pt x="585" y="873"/>
                  </a:lnTo>
                  <a:lnTo>
                    <a:pt x="554" y="891"/>
                  </a:lnTo>
                  <a:lnTo>
                    <a:pt x="520" y="905"/>
                  </a:lnTo>
                  <a:lnTo>
                    <a:pt x="484" y="912"/>
                  </a:lnTo>
                  <a:lnTo>
                    <a:pt x="447" y="915"/>
                  </a:lnTo>
                  <a:lnTo>
                    <a:pt x="412" y="912"/>
                  </a:lnTo>
                  <a:lnTo>
                    <a:pt x="380" y="903"/>
                  </a:lnTo>
                  <a:lnTo>
                    <a:pt x="350" y="891"/>
                  </a:lnTo>
                  <a:lnTo>
                    <a:pt x="324" y="872"/>
                  </a:lnTo>
                  <a:lnTo>
                    <a:pt x="301" y="849"/>
                  </a:lnTo>
                  <a:lnTo>
                    <a:pt x="282" y="822"/>
                  </a:lnTo>
                  <a:lnTo>
                    <a:pt x="266" y="790"/>
                  </a:lnTo>
                  <a:lnTo>
                    <a:pt x="254" y="755"/>
                  </a:lnTo>
                  <a:lnTo>
                    <a:pt x="247" y="717"/>
                  </a:lnTo>
                  <a:lnTo>
                    <a:pt x="245" y="676"/>
                  </a:lnTo>
                  <a:lnTo>
                    <a:pt x="247" y="639"/>
                  </a:lnTo>
                  <a:lnTo>
                    <a:pt x="251" y="602"/>
                  </a:lnTo>
                  <a:lnTo>
                    <a:pt x="259" y="564"/>
                  </a:lnTo>
                  <a:lnTo>
                    <a:pt x="271" y="528"/>
                  </a:lnTo>
                  <a:lnTo>
                    <a:pt x="285" y="493"/>
                  </a:lnTo>
                  <a:lnTo>
                    <a:pt x="302" y="460"/>
                  </a:lnTo>
                  <a:lnTo>
                    <a:pt x="323" y="428"/>
                  </a:lnTo>
                  <a:lnTo>
                    <a:pt x="346" y="398"/>
                  </a:lnTo>
                  <a:lnTo>
                    <a:pt x="372" y="370"/>
                  </a:lnTo>
                  <a:lnTo>
                    <a:pt x="402" y="345"/>
                  </a:lnTo>
                  <a:lnTo>
                    <a:pt x="435" y="323"/>
                  </a:lnTo>
                  <a:lnTo>
                    <a:pt x="469" y="304"/>
                  </a:lnTo>
                  <a:lnTo>
                    <a:pt x="508" y="289"/>
                  </a:lnTo>
                  <a:lnTo>
                    <a:pt x="549" y="277"/>
                  </a:lnTo>
                  <a:lnTo>
                    <a:pt x="592" y="270"/>
                  </a:lnTo>
                  <a:lnTo>
                    <a:pt x="639" y="268"/>
                  </a:lnTo>
                  <a:lnTo>
                    <a:pt x="676" y="269"/>
                  </a:lnTo>
                  <a:lnTo>
                    <a:pt x="713" y="273"/>
                  </a:lnTo>
                  <a:lnTo>
                    <a:pt x="749" y="281"/>
                  </a:lnTo>
                  <a:lnTo>
                    <a:pt x="784" y="289"/>
                  </a:lnTo>
                  <a:lnTo>
                    <a:pt x="813" y="300"/>
                  </a:lnTo>
                  <a:lnTo>
                    <a:pt x="839" y="312"/>
                  </a:lnTo>
                  <a:lnTo>
                    <a:pt x="854" y="321"/>
                  </a:lnTo>
                  <a:lnTo>
                    <a:pt x="804" y="642"/>
                  </a:lnTo>
                  <a:lnTo>
                    <a:pt x="801" y="667"/>
                  </a:lnTo>
                  <a:lnTo>
                    <a:pt x="799" y="689"/>
                  </a:lnTo>
                  <a:lnTo>
                    <a:pt x="798" y="706"/>
                  </a:lnTo>
                  <a:lnTo>
                    <a:pt x="799" y="720"/>
                  </a:lnTo>
                  <a:lnTo>
                    <a:pt x="800" y="731"/>
                  </a:lnTo>
                  <a:lnTo>
                    <a:pt x="802" y="739"/>
                  </a:lnTo>
                  <a:lnTo>
                    <a:pt x="804" y="745"/>
                  </a:lnTo>
                  <a:lnTo>
                    <a:pt x="806" y="748"/>
                  </a:lnTo>
                  <a:lnTo>
                    <a:pt x="807" y="749"/>
                  </a:lnTo>
                  <a:lnTo>
                    <a:pt x="808" y="750"/>
                  </a:lnTo>
                  <a:lnTo>
                    <a:pt x="810" y="751"/>
                  </a:lnTo>
                  <a:lnTo>
                    <a:pt x="812" y="752"/>
                  </a:lnTo>
                  <a:lnTo>
                    <a:pt x="815" y="753"/>
                  </a:lnTo>
                  <a:lnTo>
                    <a:pt x="819" y="753"/>
                  </a:lnTo>
                  <a:lnTo>
                    <a:pt x="833" y="752"/>
                  </a:lnTo>
                  <a:lnTo>
                    <a:pt x="847" y="747"/>
                  </a:lnTo>
                  <a:lnTo>
                    <a:pt x="861" y="738"/>
                  </a:lnTo>
                  <a:lnTo>
                    <a:pt x="875" y="727"/>
                  </a:lnTo>
                  <a:lnTo>
                    <a:pt x="890" y="712"/>
                  </a:lnTo>
                  <a:lnTo>
                    <a:pt x="902" y="693"/>
                  </a:lnTo>
                  <a:lnTo>
                    <a:pt x="914" y="670"/>
                  </a:lnTo>
                  <a:lnTo>
                    <a:pt x="924" y="645"/>
                  </a:lnTo>
                  <a:lnTo>
                    <a:pt x="934" y="615"/>
                  </a:lnTo>
                  <a:lnTo>
                    <a:pt x="940" y="582"/>
                  </a:lnTo>
                  <a:lnTo>
                    <a:pt x="944" y="544"/>
                  </a:lnTo>
                  <a:lnTo>
                    <a:pt x="946" y="504"/>
                  </a:lnTo>
                  <a:lnTo>
                    <a:pt x="943" y="456"/>
                  </a:lnTo>
                  <a:lnTo>
                    <a:pt x="936" y="411"/>
                  </a:lnTo>
                  <a:lnTo>
                    <a:pt x="924" y="368"/>
                  </a:lnTo>
                  <a:lnTo>
                    <a:pt x="908" y="330"/>
                  </a:lnTo>
                  <a:lnTo>
                    <a:pt x="888" y="294"/>
                  </a:lnTo>
                  <a:lnTo>
                    <a:pt x="863" y="263"/>
                  </a:lnTo>
                  <a:lnTo>
                    <a:pt x="836" y="235"/>
                  </a:lnTo>
                  <a:lnTo>
                    <a:pt x="804" y="211"/>
                  </a:lnTo>
                  <a:lnTo>
                    <a:pt x="769" y="190"/>
                  </a:lnTo>
                  <a:lnTo>
                    <a:pt x="730" y="174"/>
                  </a:lnTo>
                  <a:lnTo>
                    <a:pt x="688" y="162"/>
                  </a:lnTo>
                  <a:lnTo>
                    <a:pt x="643" y="155"/>
                  </a:lnTo>
                  <a:lnTo>
                    <a:pt x="595" y="152"/>
                  </a:lnTo>
                  <a:lnTo>
                    <a:pt x="558" y="154"/>
                  </a:lnTo>
                  <a:lnTo>
                    <a:pt x="521" y="160"/>
                  </a:lnTo>
                  <a:lnTo>
                    <a:pt x="484" y="168"/>
                  </a:lnTo>
                  <a:lnTo>
                    <a:pt x="449" y="180"/>
                  </a:lnTo>
                  <a:lnTo>
                    <a:pt x="413" y="196"/>
                  </a:lnTo>
                  <a:lnTo>
                    <a:pt x="381" y="214"/>
                  </a:lnTo>
                  <a:lnTo>
                    <a:pt x="348" y="236"/>
                  </a:lnTo>
                  <a:lnTo>
                    <a:pt x="318" y="261"/>
                  </a:lnTo>
                  <a:lnTo>
                    <a:pt x="290" y="290"/>
                  </a:lnTo>
                  <a:lnTo>
                    <a:pt x="264" y="322"/>
                  </a:lnTo>
                  <a:lnTo>
                    <a:pt x="241" y="357"/>
                  </a:lnTo>
                  <a:lnTo>
                    <a:pt x="221" y="395"/>
                  </a:lnTo>
                  <a:lnTo>
                    <a:pt x="203" y="436"/>
                  </a:lnTo>
                  <a:lnTo>
                    <a:pt x="189" y="481"/>
                  </a:lnTo>
                  <a:lnTo>
                    <a:pt x="179" y="529"/>
                  </a:lnTo>
                  <a:lnTo>
                    <a:pt x="173" y="580"/>
                  </a:lnTo>
                  <a:lnTo>
                    <a:pt x="171" y="634"/>
                  </a:lnTo>
                  <a:lnTo>
                    <a:pt x="173" y="686"/>
                  </a:lnTo>
                  <a:lnTo>
                    <a:pt x="179" y="735"/>
                  </a:lnTo>
                  <a:lnTo>
                    <a:pt x="190" y="780"/>
                  </a:lnTo>
                  <a:lnTo>
                    <a:pt x="204" y="822"/>
                  </a:lnTo>
                  <a:lnTo>
                    <a:pt x="223" y="861"/>
                  </a:lnTo>
                  <a:lnTo>
                    <a:pt x="245" y="896"/>
                  </a:lnTo>
                  <a:lnTo>
                    <a:pt x="272" y="928"/>
                  </a:lnTo>
                  <a:lnTo>
                    <a:pt x="301" y="955"/>
                  </a:lnTo>
                  <a:lnTo>
                    <a:pt x="335" y="980"/>
                  </a:lnTo>
                  <a:lnTo>
                    <a:pt x="370" y="1000"/>
                  </a:lnTo>
                  <a:lnTo>
                    <a:pt x="410" y="1015"/>
                  </a:lnTo>
                  <a:lnTo>
                    <a:pt x="453" y="1026"/>
                  </a:lnTo>
                  <a:lnTo>
                    <a:pt x="499" y="1034"/>
                  </a:lnTo>
                  <a:lnTo>
                    <a:pt x="548" y="1036"/>
                  </a:lnTo>
                  <a:lnTo>
                    <a:pt x="586" y="1035"/>
                  </a:lnTo>
                  <a:lnTo>
                    <a:pt x="625" y="1030"/>
                  </a:lnTo>
                  <a:lnTo>
                    <a:pt x="664" y="1023"/>
                  </a:lnTo>
                  <a:lnTo>
                    <a:pt x="699" y="1013"/>
                  </a:lnTo>
                  <a:lnTo>
                    <a:pt x="733" y="1001"/>
                  </a:lnTo>
                  <a:lnTo>
                    <a:pt x="762" y="986"/>
                  </a:lnTo>
                  <a:lnTo>
                    <a:pt x="774" y="984"/>
                  </a:lnTo>
                  <a:lnTo>
                    <a:pt x="785" y="986"/>
                  </a:lnTo>
                  <a:lnTo>
                    <a:pt x="789" y="988"/>
                  </a:lnTo>
                  <a:lnTo>
                    <a:pt x="793" y="991"/>
                  </a:lnTo>
                  <a:lnTo>
                    <a:pt x="796" y="995"/>
                  </a:lnTo>
                  <a:lnTo>
                    <a:pt x="798" y="998"/>
                  </a:lnTo>
                  <a:lnTo>
                    <a:pt x="799" y="1003"/>
                  </a:lnTo>
                  <a:lnTo>
                    <a:pt x="828" y="1097"/>
                  </a:lnTo>
                  <a:lnTo>
                    <a:pt x="829" y="1107"/>
                  </a:lnTo>
                  <a:lnTo>
                    <a:pt x="827" y="1116"/>
                  </a:lnTo>
                  <a:lnTo>
                    <a:pt x="822" y="1124"/>
                  </a:lnTo>
                  <a:lnTo>
                    <a:pt x="813" y="1130"/>
                  </a:lnTo>
                  <a:lnTo>
                    <a:pt x="774" y="1147"/>
                  </a:lnTo>
                  <a:lnTo>
                    <a:pt x="735" y="1161"/>
                  </a:lnTo>
                  <a:lnTo>
                    <a:pt x="695" y="1173"/>
                  </a:lnTo>
                  <a:lnTo>
                    <a:pt x="654" y="1181"/>
                  </a:lnTo>
                  <a:lnTo>
                    <a:pt x="611" y="1186"/>
                  </a:lnTo>
                  <a:lnTo>
                    <a:pt x="565" y="1190"/>
                  </a:lnTo>
                  <a:lnTo>
                    <a:pt x="515" y="1191"/>
                  </a:lnTo>
                  <a:lnTo>
                    <a:pt x="472" y="1190"/>
                  </a:lnTo>
                  <a:lnTo>
                    <a:pt x="431" y="1184"/>
                  </a:lnTo>
                  <a:lnTo>
                    <a:pt x="388" y="1176"/>
                  </a:lnTo>
                  <a:lnTo>
                    <a:pt x="347" y="1163"/>
                  </a:lnTo>
                  <a:lnTo>
                    <a:pt x="306" y="1148"/>
                  </a:lnTo>
                  <a:lnTo>
                    <a:pt x="268" y="1129"/>
                  </a:lnTo>
                  <a:lnTo>
                    <a:pt x="230" y="1107"/>
                  </a:lnTo>
                  <a:lnTo>
                    <a:pt x="194" y="1081"/>
                  </a:lnTo>
                  <a:lnTo>
                    <a:pt x="162" y="1053"/>
                  </a:lnTo>
                  <a:lnTo>
                    <a:pt x="130" y="1021"/>
                  </a:lnTo>
                  <a:lnTo>
                    <a:pt x="102" y="986"/>
                  </a:lnTo>
                  <a:lnTo>
                    <a:pt x="76" y="948"/>
                  </a:lnTo>
                  <a:lnTo>
                    <a:pt x="54" y="906"/>
                  </a:lnTo>
                  <a:lnTo>
                    <a:pt x="35" y="861"/>
                  </a:lnTo>
                  <a:lnTo>
                    <a:pt x="20" y="812"/>
                  </a:lnTo>
                  <a:lnTo>
                    <a:pt x="8" y="762"/>
                  </a:lnTo>
                  <a:lnTo>
                    <a:pt x="2" y="706"/>
                  </a:lnTo>
                  <a:lnTo>
                    <a:pt x="0" y="649"/>
                  </a:lnTo>
                  <a:lnTo>
                    <a:pt x="2" y="585"/>
                  </a:lnTo>
                  <a:lnTo>
                    <a:pt x="10" y="523"/>
                  </a:lnTo>
                  <a:lnTo>
                    <a:pt x="23" y="463"/>
                  </a:lnTo>
                  <a:lnTo>
                    <a:pt x="41" y="406"/>
                  </a:lnTo>
                  <a:lnTo>
                    <a:pt x="63" y="350"/>
                  </a:lnTo>
                  <a:lnTo>
                    <a:pt x="90" y="300"/>
                  </a:lnTo>
                  <a:lnTo>
                    <a:pt x="121" y="251"/>
                  </a:lnTo>
                  <a:lnTo>
                    <a:pt x="157" y="206"/>
                  </a:lnTo>
                  <a:lnTo>
                    <a:pt x="195" y="165"/>
                  </a:lnTo>
                  <a:lnTo>
                    <a:pt x="237" y="128"/>
                  </a:lnTo>
                  <a:lnTo>
                    <a:pt x="283" y="95"/>
                  </a:lnTo>
                  <a:lnTo>
                    <a:pt x="332" y="68"/>
                  </a:lnTo>
                  <a:lnTo>
                    <a:pt x="383" y="43"/>
                  </a:lnTo>
                  <a:lnTo>
                    <a:pt x="437" y="24"/>
                  </a:lnTo>
                  <a:lnTo>
                    <a:pt x="494" y="10"/>
                  </a:lnTo>
                  <a:lnTo>
                    <a:pt x="553" y="2"/>
                  </a:lnTo>
                  <a:lnTo>
                    <a:pt x="6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17"/>
            <p:cNvSpPr>
              <a:spLocks noEditPoints="1"/>
            </p:cNvSpPr>
            <p:nvPr/>
          </p:nvSpPr>
          <p:spPr bwMode="auto">
            <a:xfrm>
              <a:off x="6912" y="3443"/>
              <a:ext cx="206" cy="163"/>
            </a:xfrm>
            <a:custGeom>
              <a:avLst/>
              <a:gdLst>
                <a:gd name="T0" fmla="*/ 339 w 3303"/>
                <a:gd name="T1" fmla="*/ 246 h 2777"/>
                <a:gd name="T2" fmla="*/ 237 w 3303"/>
                <a:gd name="T3" fmla="*/ 351 h 2777"/>
                <a:gd name="T4" fmla="*/ 211 w 3303"/>
                <a:gd name="T5" fmla="*/ 2312 h 2777"/>
                <a:gd name="T6" fmla="*/ 253 w 3303"/>
                <a:gd name="T7" fmla="*/ 2451 h 2777"/>
                <a:gd name="T8" fmla="*/ 359 w 3303"/>
                <a:gd name="T9" fmla="*/ 2539 h 2777"/>
                <a:gd name="T10" fmla="*/ 485 w 3303"/>
                <a:gd name="T11" fmla="*/ 2447 h 2777"/>
                <a:gd name="T12" fmla="*/ 649 w 3303"/>
                <a:gd name="T13" fmla="*/ 2365 h 2777"/>
                <a:gd name="T14" fmla="*/ 839 w 3303"/>
                <a:gd name="T15" fmla="*/ 2366 h 2777"/>
                <a:gd name="T16" fmla="*/ 1004 w 3303"/>
                <a:gd name="T17" fmla="*/ 2451 h 2777"/>
                <a:gd name="T18" fmla="*/ 1364 w 3303"/>
                <a:gd name="T19" fmla="*/ 2558 h 2777"/>
                <a:gd name="T20" fmla="*/ 1493 w 3303"/>
                <a:gd name="T21" fmla="*/ 2423 h 2777"/>
                <a:gd name="T22" fmla="*/ 1669 w 3303"/>
                <a:gd name="T23" fmla="*/ 2357 h 2777"/>
                <a:gd name="T24" fmla="*/ 1858 w 3303"/>
                <a:gd name="T25" fmla="*/ 2380 h 2777"/>
                <a:gd name="T26" fmla="*/ 2013 w 3303"/>
                <a:gd name="T27" fmla="*/ 2483 h 2777"/>
                <a:gd name="T28" fmla="*/ 2335 w 3303"/>
                <a:gd name="T29" fmla="*/ 2519 h 2777"/>
                <a:gd name="T30" fmla="*/ 2476 w 3303"/>
                <a:gd name="T31" fmla="*/ 2399 h 2777"/>
                <a:gd name="T32" fmla="*/ 2661 w 3303"/>
                <a:gd name="T33" fmla="*/ 2355 h 2777"/>
                <a:gd name="T34" fmla="*/ 2843 w 3303"/>
                <a:gd name="T35" fmla="*/ 2399 h 2777"/>
                <a:gd name="T36" fmla="*/ 2984 w 3303"/>
                <a:gd name="T37" fmla="*/ 2517 h 2777"/>
                <a:gd name="T38" fmla="*/ 3069 w 3303"/>
                <a:gd name="T39" fmla="*/ 2415 h 2777"/>
                <a:gd name="T40" fmla="*/ 3091 w 3303"/>
                <a:gd name="T41" fmla="*/ 465 h 2777"/>
                <a:gd name="T42" fmla="*/ 3045 w 3303"/>
                <a:gd name="T43" fmla="*/ 320 h 2777"/>
                <a:gd name="T44" fmla="*/ 2929 w 3303"/>
                <a:gd name="T45" fmla="*/ 232 h 2777"/>
                <a:gd name="T46" fmla="*/ 447 w 3303"/>
                <a:gd name="T47" fmla="*/ 0 h 2777"/>
                <a:gd name="T48" fmla="*/ 3006 w 3303"/>
                <a:gd name="T49" fmla="*/ 26 h 2777"/>
                <a:gd name="T50" fmla="*/ 3171 w 3303"/>
                <a:gd name="T51" fmla="*/ 135 h 2777"/>
                <a:gd name="T52" fmla="*/ 3277 w 3303"/>
                <a:gd name="T53" fmla="*/ 308 h 2777"/>
                <a:gd name="T54" fmla="*/ 3303 w 3303"/>
                <a:gd name="T55" fmla="*/ 2312 h 2777"/>
                <a:gd name="T56" fmla="*/ 3261 w 3303"/>
                <a:gd name="T57" fmla="*/ 2507 h 2777"/>
                <a:gd name="T58" fmla="*/ 3149 w 3303"/>
                <a:gd name="T59" fmla="*/ 2661 h 2777"/>
                <a:gd name="T60" fmla="*/ 2998 w 3303"/>
                <a:gd name="T61" fmla="*/ 2752 h 2777"/>
                <a:gd name="T62" fmla="*/ 2867 w 3303"/>
                <a:gd name="T63" fmla="*/ 2738 h 2777"/>
                <a:gd name="T64" fmla="*/ 2793 w 3303"/>
                <a:gd name="T65" fmla="*/ 2617 h 2777"/>
                <a:gd name="T66" fmla="*/ 2661 w 3303"/>
                <a:gd name="T67" fmla="*/ 2570 h 2777"/>
                <a:gd name="T68" fmla="*/ 2528 w 3303"/>
                <a:gd name="T69" fmla="*/ 2619 h 2777"/>
                <a:gd name="T70" fmla="*/ 2454 w 3303"/>
                <a:gd name="T71" fmla="*/ 2740 h 2777"/>
                <a:gd name="T72" fmla="*/ 1915 w 3303"/>
                <a:gd name="T73" fmla="*/ 2712 h 2777"/>
                <a:gd name="T74" fmla="*/ 1839 w 3303"/>
                <a:gd name="T75" fmla="*/ 2610 h 2777"/>
                <a:gd name="T76" fmla="*/ 1718 w 3303"/>
                <a:gd name="T77" fmla="*/ 2570 h 2777"/>
                <a:gd name="T78" fmla="*/ 1597 w 3303"/>
                <a:gd name="T79" fmla="*/ 2610 h 2777"/>
                <a:gd name="T80" fmla="*/ 1520 w 3303"/>
                <a:gd name="T81" fmla="*/ 2712 h 2777"/>
                <a:gd name="T82" fmla="*/ 949 w 3303"/>
                <a:gd name="T83" fmla="*/ 2740 h 2777"/>
                <a:gd name="T84" fmla="*/ 876 w 3303"/>
                <a:gd name="T85" fmla="*/ 2619 h 2777"/>
                <a:gd name="T86" fmla="*/ 742 w 3303"/>
                <a:gd name="T87" fmla="*/ 2570 h 2777"/>
                <a:gd name="T88" fmla="*/ 621 w 3303"/>
                <a:gd name="T89" fmla="*/ 2610 h 2777"/>
                <a:gd name="T90" fmla="*/ 545 w 3303"/>
                <a:gd name="T91" fmla="*/ 2712 h 2777"/>
                <a:gd name="T92" fmla="*/ 405 w 3303"/>
                <a:gd name="T93" fmla="*/ 2775 h 2777"/>
                <a:gd name="T94" fmla="*/ 236 w 3303"/>
                <a:gd name="T95" fmla="*/ 2720 h 2777"/>
                <a:gd name="T96" fmla="*/ 93 w 3303"/>
                <a:gd name="T97" fmla="*/ 2594 h 2777"/>
                <a:gd name="T98" fmla="*/ 11 w 3303"/>
                <a:gd name="T99" fmla="*/ 2415 h 2777"/>
                <a:gd name="T100" fmla="*/ 3 w 3303"/>
                <a:gd name="T101" fmla="*/ 411 h 2777"/>
                <a:gd name="T102" fmla="*/ 69 w 3303"/>
                <a:gd name="T103" fmla="*/ 215 h 2777"/>
                <a:gd name="T104" fmla="*/ 208 w 3303"/>
                <a:gd name="T105" fmla="*/ 72 h 2777"/>
                <a:gd name="T106" fmla="*/ 395 w 3303"/>
                <a:gd name="T107" fmla="*/ 3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03" h="2777">
                  <a:moveTo>
                    <a:pt x="447" y="219"/>
                  </a:moveTo>
                  <a:lnTo>
                    <a:pt x="409" y="222"/>
                  </a:lnTo>
                  <a:lnTo>
                    <a:pt x="373" y="232"/>
                  </a:lnTo>
                  <a:lnTo>
                    <a:pt x="339" y="246"/>
                  </a:lnTo>
                  <a:lnTo>
                    <a:pt x="307" y="267"/>
                  </a:lnTo>
                  <a:lnTo>
                    <a:pt x="280" y="291"/>
                  </a:lnTo>
                  <a:lnTo>
                    <a:pt x="257" y="320"/>
                  </a:lnTo>
                  <a:lnTo>
                    <a:pt x="237" y="351"/>
                  </a:lnTo>
                  <a:lnTo>
                    <a:pt x="223" y="387"/>
                  </a:lnTo>
                  <a:lnTo>
                    <a:pt x="214" y="424"/>
                  </a:lnTo>
                  <a:lnTo>
                    <a:pt x="211" y="465"/>
                  </a:lnTo>
                  <a:lnTo>
                    <a:pt x="211" y="2312"/>
                  </a:lnTo>
                  <a:lnTo>
                    <a:pt x="214" y="2349"/>
                  </a:lnTo>
                  <a:lnTo>
                    <a:pt x="222" y="2385"/>
                  </a:lnTo>
                  <a:lnTo>
                    <a:pt x="235" y="2419"/>
                  </a:lnTo>
                  <a:lnTo>
                    <a:pt x="253" y="2451"/>
                  </a:lnTo>
                  <a:lnTo>
                    <a:pt x="275" y="2479"/>
                  </a:lnTo>
                  <a:lnTo>
                    <a:pt x="299" y="2503"/>
                  </a:lnTo>
                  <a:lnTo>
                    <a:pt x="328" y="2523"/>
                  </a:lnTo>
                  <a:lnTo>
                    <a:pt x="359" y="2539"/>
                  </a:lnTo>
                  <a:lnTo>
                    <a:pt x="393" y="2551"/>
                  </a:lnTo>
                  <a:lnTo>
                    <a:pt x="421" y="2513"/>
                  </a:lnTo>
                  <a:lnTo>
                    <a:pt x="451" y="2478"/>
                  </a:lnTo>
                  <a:lnTo>
                    <a:pt x="485" y="2447"/>
                  </a:lnTo>
                  <a:lnTo>
                    <a:pt x="522" y="2420"/>
                  </a:lnTo>
                  <a:lnTo>
                    <a:pt x="562" y="2397"/>
                  </a:lnTo>
                  <a:lnTo>
                    <a:pt x="604" y="2379"/>
                  </a:lnTo>
                  <a:lnTo>
                    <a:pt x="649" y="2365"/>
                  </a:lnTo>
                  <a:lnTo>
                    <a:pt x="694" y="2357"/>
                  </a:lnTo>
                  <a:lnTo>
                    <a:pt x="742" y="2355"/>
                  </a:lnTo>
                  <a:lnTo>
                    <a:pt x="791" y="2357"/>
                  </a:lnTo>
                  <a:lnTo>
                    <a:pt x="839" y="2366"/>
                  </a:lnTo>
                  <a:lnTo>
                    <a:pt x="884" y="2380"/>
                  </a:lnTo>
                  <a:lnTo>
                    <a:pt x="927" y="2399"/>
                  </a:lnTo>
                  <a:lnTo>
                    <a:pt x="966" y="2423"/>
                  </a:lnTo>
                  <a:lnTo>
                    <a:pt x="1004" y="2451"/>
                  </a:lnTo>
                  <a:lnTo>
                    <a:pt x="1039" y="2483"/>
                  </a:lnTo>
                  <a:lnTo>
                    <a:pt x="1069" y="2519"/>
                  </a:lnTo>
                  <a:lnTo>
                    <a:pt x="1096" y="2558"/>
                  </a:lnTo>
                  <a:lnTo>
                    <a:pt x="1364" y="2558"/>
                  </a:lnTo>
                  <a:lnTo>
                    <a:pt x="1391" y="2519"/>
                  </a:lnTo>
                  <a:lnTo>
                    <a:pt x="1421" y="2483"/>
                  </a:lnTo>
                  <a:lnTo>
                    <a:pt x="1456" y="2451"/>
                  </a:lnTo>
                  <a:lnTo>
                    <a:pt x="1493" y="2423"/>
                  </a:lnTo>
                  <a:lnTo>
                    <a:pt x="1533" y="2399"/>
                  </a:lnTo>
                  <a:lnTo>
                    <a:pt x="1576" y="2380"/>
                  </a:lnTo>
                  <a:lnTo>
                    <a:pt x="1621" y="2366"/>
                  </a:lnTo>
                  <a:lnTo>
                    <a:pt x="1669" y="2357"/>
                  </a:lnTo>
                  <a:lnTo>
                    <a:pt x="1718" y="2355"/>
                  </a:lnTo>
                  <a:lnTo>
                    <a:pt x="1767" y="2357"/>
                  </a:lnTo>
                  <a:lnTo>
                    <a:pt x="1813" y="2366"/>
                  </a:lnTo>
                  <a:lnTo>
                    <a:pt x="1858" y="2380"/>
                  </a:lnTo>
                  <a:lnTo>
                    <a:pt x="1901" y="2399"/>
                  </a:lnTo>
                  <a:lnTo>
                    <a:pt x="1942" y="2423"/>
                  </a:lnTo>
                  <a:lnTo>
                    <a:pt x="1978" y="2451"/>
                  </a:lnTo>
                  <a:lnTo>
                    <a:pt x="2013" y="2483"/>
                  </a:lnTo>
                  <a:lnTo>
                    <a:pt x="2043" y="2519"/>
                  </a:lnTo>
                  <a:lnTo>
                    <a:pt x="2070" y="2558"/>
                  </a:lnTo>
                  <a:lnTo>
                    <a:pt x="2307" y="2558"/>
                  </a:lnTo>
                  <a:lnTo>
                    <a:pt x="2335" y="2519"/>
                  </a:lnTo>
                  <a:lnTo>
                    <a:pt x="2365" y="2483"/>
                  </a:lnTo>
                  <a:lnTo>
                    <a:pt x="2399" y="2451"/>
                  </a:lnTo>
                  <a:lnTo>
                    <a:pt x="2437" y="2423"/>
                  </a:lnTo>
                  <a:lnTo>
                    <a:pt x="2476" y="2399"/>
                  </a:lnTo>
                  <a:lnTo>
                    <a:pt x="2519" y="2380"/>
                  </a:lnTo>
                  <a:lnTo>
                    <a:pt x="2565" y="2366"/>
                  </a:lnTo>
                  <a:lnTo>
                    <a:pt x="2612" y="2357"/>
                  </a:lnTo>
                  <a:lnTo>
                    <a:pt x="2661" y="2355"/>
                  </a:lnTo>
                  <a:lnTo>
                    <a:pt x="2708" y="2357"/>
                  </a:lnTo>
                  <a:lnTo>
                    <a:pt x="2755" y="2366"/>
                  </a:lnTo>
                  <a:lnTo>
                    <a:pt x="2800" y="2380"/>
                  </a:lnTo>
                  <a:lnTo>
                    <a:pt x="2843" y="2399"/>
                  </a:lnTo>
                  <a:lnTo>
                    <a:pt x="2882" y="2423"/>
                  </a:lnTo>
                  <a:lnTo>
                    <a:pt x="2920" y="2450"/>
                  </a:lnTo>
                  <a:lnTo>
                    <a:pt x="2954" y="2482"/>
                  </a:lnTo>
                  <a:lnTo>
                    <a:pt x="2984" y="2517"/>
                  </a:lnTo>
                  <a:lnTo>
                    <a:pt x="3011" y="2497"/>
                  </a:lnTo>
                  <a:lnTo>
                    <a:pt x="3033" y="2472"/>
                  </a:lnTo>
                  <a:lnTo>
                    <a:pt x="3054" y="2445"/>
                  </a:lnTo>
                  <a:lnTo>
                    <a:pt x="3069" y="2415"/>
                  </a:lnTo>
                  <a:lnTo>
                    <a:pt x="3081" y="2382"/>
                  </a:lnTo>
                  <a:lnTo>
                    <a:pt x="3088" y="2348"/>
                  </a:lnTo>
                  <a:lnTo>
                    <a:pt x="3091" y="2312"/>
                  </a:lnTo>
                  <a:lnTo>
                    <a:pt x="3091" y="465"/>
                  </a:lnTo>
                  <a:lnTo>
                    <a:pt x="3088" y="424"/>
                  </a:lnTo>
                  <a:lnTo>
                    <a:pt x="3079" y="387"/>
                  </a:lnTo>
                  <a:lnTo>
                    <a:pt x="3065" y="351"/>
                  </a:lnTo>
                  <a:lnTo>
                    <a:pt x="3045" y="320"/>
                  </a:lnTo>
                  <a:lnTo>
                    <a:pt x="3022" y="291"/>
                  </a:lnTo>
                  <a:lnTo>
                    <a:pt x="2994" y="267"/>
                  </a:lnTo>
                  <a:lnTo>
                    <a:pt x="2963" y="246"/>
                  </a:lnTo>
                  <a:lnTo>
                    <a:pt x="2929" y="232"/>
                  </a:lnTo>
                  <a:lnTo>
                    <a:pt x="2894" y="222"/>
                  </a:lnTo>
                  <a:lnTo>
                    <a:pt x="2855" y="219"/>
                  </a:lnTo>
                  <a:lnTo>
                    <a:pt x="447" y="219"/>
                  </a:lnTo>
                  <a:close/>
                  <a:moveTo>
                    <a:pt x="447" y="0"/>
                  </a:moveTo>
                  <a:lnTo>
                    <a:pt x="2855" y="0"/>
                  </a:lnTo>
                  <a:lnTo>
                    <a:pt x="2907" y="3"/>
                  </a:lnTo>
                  <a:lnTo>
                    <a:pt x="2958" y="11"/>
                  </a:lnTo>
                  <a:lnTo>
                    <a:pt x="3006" y="26"/>
                  </a:lnTo>
                  <a:lnTo>
                    <a:pt x="3051" y="46"/>
                  </a:lnTo>
                  <a:lnTo>
                    <a:pt x="3094" y="72"/>
                  </a:lnTo>
                  <a:lnTo>
                    <a:pt x="3135" y="101"/>
                  </a:lnTo>
                  <a:lnTo>
                    <a:pt x="3171" y="135"/>
                  </a:lnTo>
                  <a:lnTo>
                    <a:pt x="3204" y="173"/>
                  </a:lnTo>
                  <a:lnTo>
                    <a:pt x="3233" y="215"/>
                  </a:lnTo>
                  <a:lnTo>
                    <a:pt x="3257" y="260"/>
                  </a:lnTo>
                  <a:lnTo>
                    <a:pt x="3277" y="308"/>
                  </a:lnTo>
                  <a:lnTo>
                    <a:pt x="3291" y="358"/>
                  </a:lnTo>
                  <a:lnTo>
                    <a:pt x="3299" y="411"/>
                  </a:lnTo>
                  <a:lnTo>
                    <a:pt x="3303" y="465"/>
                  </a:lnTo>
                  <a:lnTo>
                    <a:pt x="3303" y="2312"/>
                  </a:lnTo>
                  <a:lnTo>
                    <a:pt x="3300" y="2364"/>
                  </a:lnTo>
                  <a:lnTo>
                    <a:pt x="3292" y="2414"/>
                  </a:lnTo>
                  <a:lnTo>
                    <a:pt x="3279" y="2462"/>
                  </a:lnTo>
                  <a:lnTo>
                    <a:pt x="3261" y="2507"/>
                  </a:lnTo>
                  <a:lnTo>
                    <a:pt x="3239" y="2550"/>
                  </a:lnTo>
                  <a:lnTo>
                    <a:pt x="3212" y="2590"/>
                  </a:lnTo>
                  <a:lnTo>
                    <a:pt x="3183" y="2627"/>
                  </a:lnTo>
                  <a:lnTo>
                    <a:pt x="3149" y="2661"/>
                  </a:lnTo>
                  <a:lnTo>
                    <a:pt x="3113" y="2691"/>
                  </a:lnTo>
                  <a:lnTo>
                    <a:pt x="3073" y="2716"/>
                  </a:lnTo>
                  <a:lnTo>
                    <a:pt x="3036" y="2736"/>
                  </a:lnTo>
                  <a:lnTo>
                    <a:pt x="2998" y="2752"/>
                  </a:lnTo>
                  <a:lnTo>
                    <a:pt x="2957" y="2764"/>
                  </a:lnTo>
                  <a:lnTo>
                    <a:pt x="2915" y="2772"/>
                  </a:lnTo>
                  <a:lnTo>
                    <a:pt x="2872" y="2775"/>
                  </a:lnTo>
                  <a:lnTo>
                    <a:pt x="2867" y="2738"/>
                  </a:lnTo>
                  <a:lnTo>
                    <a:pt x="2855" y="2703"/>
                  </a:lnTo>
                  <a:lnTo>
                    <a:pt x="2839" y="2672"/>
                  </a:lnTo>
                  <a:lnTo>
                    <a:pt x="2818" y="2643"/>
                  </a:lnTo>
                  <a:lnTo>
                    <a:pt x="2793" y="2617"/>
                  </a:lnTo>
                  <a:lnTo>
                    <a:pt x="2764" y="2597"/>
                  </a:lnTo>
                  <a:lnTo>
                    <a:pt x="2732" y="2583"/>
                  </a:lnTo>
                  <a:lnTo>
                    <a:pt x="2697" y="2573"/>
                  </a:lnTo>
                  <a:lnTo>
                    <a:pt x="2661" y="2570"/>
                  </a:lnTo>
                  <a:lnTo>
                    <a:pt x="2624" y="2573"/>
                  </a:lnTo>
                  <a:lnTo>
                    <a:pt x="2589" y="2583"/>
                  </a:lnTo>
                  <a:lnTo>
                    <a:pt x="2558" y="2598"/>
                  </a:lnTo>
                  <a:lnTo>
                    <a:pt x="2528" y="2619"/>
                  </a:lnTo>
                  <a:lnTo>
                    <a:pt x="2503" y="2643"/>
                  </a:lnTo>
                  <a:lnTo>
                    <a:pt x="2481" y="2673"/>
                  </a:lnTo>
                  <a:lnTo>
                    <a:pt x="2465" y="2704"/>
                  </a:lnTo>
                  <a:lnTo>
                    <a:pt x="2454" y="2740"/>
                  </a:lnTo>
                  <a:lnTo>
                    <a:pt x="2449" y="2777"/>
                  </a:lnTo>
                  <a:lnTo>
                    <a:pt x="1928" y="2777"/>
                  </a:lnTo>
                  <a:lnTo>
                    <a:pt x="1924" y="2744"/>
                  </a:lnTo>
                  <a:lnTo>
                    <a:pt x="1915" y="2712"/>
                  </a:lnTo>
                  <a:lnTo>
                    <a:pt x="1901" y="2682"/>
                  </a:lnTo>
                  <a:lnTo>
                    <a:pt x="1884" y="2655"/>
                  </a:lnTo>
                  <a:lnTo>
                    <a:pt x="1863" y="2630"/>
                  </a:lnTo>
                  <a:lnTo>
                    <a:pt x="1839" y="2610"/>
                  </a:lnTo>
                  <a:lnTo>
                    <a:pt x="1811" y="2593"/>
                  </a:lnTo>
                  <a:lnTo>
                    <a:pt x="1782" y="2580"/>
                  </a:lnTo>
                  <a:lnTo>
                    <a:pt x="1750" y="2573"/>
                  </a:lnTo>
                  <a:lnTo>
                    <a:pt x="1718" y="2570"/>
                  </a:lnTo>
                  <a:lnTo>
                    <a:pt x="1684" y="2573"/>
                  </a:lnTo>
                  <a:lnTo>
                    <a:pt x="1653" y="2580"/>
                  </a:lnTo>
                  <a:lnTo>
                    <a:pt x="1623" y="2593"/>
                  </a:lnTo>
                  <a:lnTo>
                    <a:pt x="1597" y="2610"/>
                  </a:lnTo>
                  <a:lnTo>
                    <a:pt x="1572" y="2630"/>
                  </a:lnTo>
                  <a:lnTo>
                    <a:pt x="1551" y="2655"/>
                  </a:lnTo>
                  <a:lnTo>
                    <a:pt x="1533" y="2682"/>
                  </a:lnTo>
                  <a:lnTo>
                    <a:pt x="1520" y="2712"/>
                  </a:lnTo>
                  <a:lnTo>
                    <a:pt x="1510" y="2744"/>
                  </a:lnTo>
                  <a:lnTo>
                    <a:pt x="1506" y="2777"/>
                  </a:lnTo>
                  <a:lnTo>
                    <a:pt x="955" y="2777"/>
                  </a:lnTo>
                  <a:lnTo>
                    <a:pt x="949" y="2740"/>
                  </a:lnTo>
                  <a:lnTo>
                    <a:pt x="938" y="2704"/>
                  </a:lnTo>
                  <a:lnTo>
                    <a:pt x="921" y="2673"/>
                  </a:lnTo>
                  <a:lnTo>
                    <a:pt x="900" y="2643"/>
                  </a:lnTo>
                  <a:lnTo>
                    <a:pt x="876" y="2619"/>
                  </a:lnTo>
                  <a:lnTo>
                    <a:pt x="846" y="2598"/>
                  </a:lnTo>
                  <a:lnTo>
                    <a:pt x="815" y="2583"/>
                  </a:lnTo>
                  <a:lnTo>
                    <a:pt x="779" y="2573"/>
                  </a:lnTo>
                  <a:lnTo>
                    <a:pt x="742" y="2570"/>
                  </a:lnTo>
                  <a:lnTo>
                    <a:pt x="710" y="2573"/>
                  </a:lnTo>
                  <a:lnTo>
                    <a:pt x="678" y="2580"/>
                  </a:lnTo>
                  <a:lnTo>
                    <a:pt x="649" y="2593"/>
                  </a:lnTo>
                  <a:lnTo>
                    <a:pt x="621" y="2610"/>
                  </a:lnTo>
                  <a:lnTo>
                    <a:pt x="597" y="2630"/>
                  </a:lnTo>
                  <a:lnTo>
                    <a:pt x="576" y="2655"/>
                  </a:lnTo>
                  <a:lnTo>
                    <a:pt x="558" y="2682"/>
                  </a:lnTo>
                  <a:lnTo>
                    <a:pt x="545" y="2712"/>
                  </a:lnTo>
                  <a:lnTo>
                    <a:pt x="536" y="2744"/>
                  </a:lnTo>
                  <a:lnTo>
                    <a:pt x="531" y="2777"/>
                  </a:lnTo>
                  <a:lnTo>
                    <a:pt x="447" y="2777"/>
                  </a:lnTo>
                  <a:lnTo>
                    <a:pt x="405" y="2775"/>
                  </a:lnTo>
                  <a:lnTo>
                    <a:pt x="366" y="2768"/>
                  </a:lnTo>
                  <a:lnTo>
                    <a:pt x="326" y="2758"/>
                  </a:lnTo>
                  <a:lnTo>
                    <a:pt x="280" y="2741"/>
                  </a:lnTo>
                  <a:lnTo>
                    <a:pt x="236" y="2720"/>
                  </a:lnTo>
                  <a:lnTo>
                    <a:pt x="195" y="2695"/>
                  </a:lnTo>
                  <a:lnTo>
                    <a:pt x="158" y="2665"/>
                  </a:lnTo>
                  <a:lnTo>
                    <a:pt x="123" y="2631"/>
                  </a:lnTo>
                  <a:lnTo>
                    <a:pt x="93" y="2594"/>
                  </a:lnTo>
                  <a:lnTo>
                    <a:pt x="65" y="2554"/>
                  </a:lnTo>
                  <a:lnTo>
                    <a:pt x="43" y="2510"/>
                  </a:lnTo>
                  <a:lnTo>
                    <a:pt x="24" y="2464"/>
                  </a:lnTo>
                  <a:lnTo>
                    <a:pt x="11" y="2415"/>
                  </a:lnTo>
                  <a:lnTo>
                    <a:pt x="3" y="2364"/>
                  </a:lnTo>
                  <a:lnTo>
                    <a:pt x="0" y="2312"/>
                  </a:lnTo>
                  <a:lnTo>
                    <a:pt x="0" y="465"/>
                  </a:lnTo>
                  <a:lnTo>
                    <a:pt x="3" y="411"/>
                  </a:lnTo>
                  <a:lnTo>
                    <a:pt x="12" y="358"/>
                  </a:lnTo>
                  <a:lnTo>
                    <a:pt x="26" y="308"/>
                  </a:lnTo>
                  <a:lnTo>
                    <a:pt x="46" y="260"/>
                  </a:lnTo>
                  <a:lnTo>
                    <a:pt x="69" y="215"/>
                  </a:lnTo>
                  <a:lnTo>
                    <a:pt x="98" y="173"/>
                  </a:lnTo>
                  <a:lnTo>
                    <a:pt x="131" y="135"/>
                  </a:lnTo>
                  <a:lnTo>
                    <a:pt x="167" y="101"/>
                  </a:lnTo>
                  <a:lnTo>
                    <a:pt x="208" y="72"/>
                  </a:lnTo>
                  <a:lnTo>
                    <a:pt x="250" y="46"/>
                  </a:lnTo>
                  <a:lnTo>
                    <a:pt x="296" y="26"/>
                  </a:lnTo>
                  <a:lnTo>
                    <a:pt x="344" y="11"/>
                  </a:lnTo>
                  <a:lnTo>
                    <a:pt x="395" y="3"/>
                  </a:lnTo>
                  <a:lnTo>
                    <a:pt x="4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2CEEA293-FB88-4056-B7E0-FA77C1C0A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17236" r="44538" b="60237"/>
          <a:stretch>
            <a:fillRect/>
          </a:stretch>
        </p:blipFill>
        <p:spPr>
          <a:xfrm>
            <a:off x="5430116" y="1182070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396377E-328A-4350-8114-7593C88A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48904" r="44538" b="28570"/>
          <a:stretch>
            <a:fillRect/>
          </a:stretch>
        </p:blipFill>
        <p:spPr>
          <a:xfrm>
            <a:off x="5430116" y="3353849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103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A5C26C1-9F04-4B63-A44E-2A783489FC1E}"/>
              </a:ext>
            </a:extLst>
          </p:cNvPr>
          <p:cNvSpPr/>
          <p:nvPr/>
        </p:nvSpPr>
        <p:spPr>
          <a:xfrm rot="16200000">
            <a:off x="1338264" y="2188946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597AB4A-4532-4760-9B06-8F4DBB383411}"/>
              </a:ext>
            </a:extLst>
          </p:cNvPr>
          <p:cNvSpPr/>
          <p:nvPr/>
        </p:nvSpPr>
        <p:spPr>
          <a:xfrm rot="16200000">
            <a:off x="3805239" y="2188945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6272213" y="2188945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B10C2A66-44F1-4FCA-9E44-E1F1817B786D}"/>
              </a:ext>
            </a:extLst>
          </p:cNvPr>
          <p:cNvSpPr/>
          <p:nvPr/>
        </p:nvSpPr>
        <p:spPr>
          <a:xfrm rot="16200000">
            <a:off x="8739188" y="2188944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530795" y="4383842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009537" y="4383843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488279" y="4383844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967021" y="4383845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99865" y="5333747"/>
            <a:ext cx="769206" cy="226865"/>
            <a:chOff x="7142894" y="5249937"/>
            <a:chExt cx="769206" cy="2268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477908" y="5333747"/>
            <a:ext cx="769206" cy="226865"/>
            <a:chOff x="7142894" y="5249937"/>
            <a:chExt cx="769206" cy="22686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55951" y="5333747"/>
            <a:ext cx="769206" cy="226865"/>
            <a:chOff x="7142894" y="5249937"/>
            <a:chExt cx="769206" cy="2268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433994" y="5333747"/>
            <a:ext cx="769206" cy="226865"/>
            <a:chOff x="7142894" y="5249937"/>
            <a:chExt cx="769206" cy="2268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didn't know I wanted to be a gymnast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DD4C83C-0358-47AC-8E5B-5A8C7BBFA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9" t="32094" r="73992" b="41677"/>
          <a:stretch>
            <a:fillRect/>
          </a:stretch>
        </p:blipFill>
        <p:spPr>
          <a:xfrm>
            <a:off x="1620208" y="2201006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BDE8312-6543-45E1-8F72-EAD4F0DB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3" t="32094" r="53758" b="41677"/>
          <a:stretch>
            <a:fillRect/>
          </a:stretch>
        </p:blipFill>
        <p:spPr>
          <a:xfrm>
            <a:off x="4087182" y="2201004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C8C64FA-54C1-4B9D-8C59-46CF642A9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8" t="32094" r="33523" b="41677"/>
          <a:stretch>
            <a:fillRect/>
          </a:stretch>
        </p:blipFill>
        <p:spPr>
          <a:xfrm>
            <a:off x="6554156" y="2201002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2D32FC0-74C0-40BB-9A2B-10E72D4E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2" t="32094" r="13289" b="41677"/>
          <a:stretch>
            <a:fillRect/>
          </a:stretch>
        </p:blipFill>
        <p:spPr>
          <a:xfrm>
            <a:off x="9021130" y="2201000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328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456FA26-46C3-47D2-B2C1-A8692BB9A888}"/>
              </a:ext>
            </a:extLst>
          </p:cNvPr>
          <p:cNvSpPr/>
          <p:nvPr/>
        </p:nvSpPr>
        <p:spPr>
          <a:xfrm rot="16200000" flipH="1" flipV="1">
            <a:off x="4195172" y="-3708293"/>
            <a:ext cx="3801659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1870B8-C34D-4383-B32D-820F52B0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66"/>
          <a:stretch>
            <a:fillRect/>
          </a:stretch>
        </p:blipFill>
        <p:spPr>
          <a:xfrm>
            <a:off x="0" y="1"/>
            <a:ext cx="12192000" cy="3801659"/>
          </a:xfrm>
          <a:custGeom>
            <a:avLst/>
            <a:gdLst>
              <a:gd name="connsiteX0" fmla="*/ 0 w 12192000"/>
              <a:gd name="connsiteY0" fmla="*/ 0 h 3801659"/>
              <a:gd name="connsiteX1" fmla="*/ 12192000 w 12192000"/>
              <a:gd name="connsiteY1" fmla="*/ 0 h 3801659"/>
              <a:gd name="connsiteX2" fmla="*/ 12192000 w 12192000"/>
              <a:gd name="connsiteY2" fmla="*/ 2387594 h 3801659"/>
              <a:gd name="connsiteX3" fmla="*/ 6096000 w 12192000"/>
              <a:gd name="connsiteY3" fmla="*/ 3801659 h 3801659"/>
              <a:gd name="connsiteX4" fmla="*/ 0 w 12192000"/>
              <a:gd name="connsiteY4" fmla="*/ 2387594 h 380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801659">
                <a:moveTo>
                  <a:pt x="0" y="0"/>
                </a:moveTo>
                <a:lnTo>
                  <a:pt x="12192000" y="0"/>
                </a:lnTo>
                <a:lnTo>
                  <a:pt x="12192000" y="2387594"/>
                </a:lnTo>
                <a:lnTo>
                  <a:pt x="6096000" y="3801659"/>
                </a:lnTo>
                <a:lnTo>
                  <a:pt x="0" y="2387594"/>
                </a:ln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28238"/>
            <a:ext cx="2200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09887" y="4765822"/>
            <a:ext cx="9172227" cy="1062559"/>
            <a:chOff x="1427652" y="4752375"/>
            <a:chExt cx="9172227" cy="10625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427652" y="5093528"/>
              <a:ext cx="3560321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2150884" y="4752375"/>
              <a:ext cx="2113856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GET IN TOUCH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039558" y="5099353"/>
              <a:ext cx="3560321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762790" y="4758200"/>
              <a:ext cx="2113856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GET IN TOUCH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56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153EF-D143-44D0-A621-3AE36AA5F00B}"/>
              </a:ext>
            </a:extLst>
          </p:cNvPr>
          <p:cNvSpPr/>
          <p:nvPr/>
        </p:nvSpPr>
        <p:spPr>
          <a:xfrm>
            <a:off x="1073726" y="3429000"/>
            <a:ext cx="10044547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3EAC4-3672-4EB5-9FCC-63366AFA0B40}"/>
              </a:ext>
            </a:extLst>
          </p:cNvPr>
          <p:cNvSpPr txBox="1"/>
          <p:nvPr/>
        </p:nvSpPr>
        <p:spPr>
          <a:xfrm>
            <a:off x="1341020" y="3969992"/>
            <a:ext cx="9509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BREAK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C29A9F-FF76-48AE-A121-FF71E6E92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7" t="13939" r="8807" b="50000"/>
          <a:stretch>
            <a:fillRect/>
          </a:stretch>
        </p:blipFill>
        <p:spPr>
          <a:xfrm>
            <a:off x="1073726" y="955964"/>
            <a:ext cx="10044547" cy="2473037"/>
          </a:xfrm>
          <a:custGeom>
            <a:avLst/>
            <a:gdLst>
              <a:gd name="connsiteX0" fmla="*/ 0 w 10044547"/>
              <a:gd name="connsiteY0" fmla="*/ 0 h 2473037"/>
              <a:gd name="connsiteX1" fmla="*/ 10044547 w 10044547"/>
              <a:gd name="connsiteY1" fmla="*/ 0 h 2473037"/>
              <a:gd name="connsiteX2" fmla="*/ 10044547 w 10044547"/>
              <a:gd name="connsiteY2" fmla="*/ 2473037 h 2473037"/>
              <a:gd name="connsiteX3" fmla="*/ 0 w 10044547"/>
              <a:gd name="connsiteY3" fmla="*/ 2473037 h 247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4547" h="2473037">
                <a:moveTo>
                  <a:pt x="0" y="0"/>
                </a:moveTo>
                <a:lnTo>
                  <a:pt x="10044547" y="0"/>
                </a:lnTo>
                <a:lnTo>
                  <a:pt x="10044547" y="2473037"/>
                </a:lnTo>
                <a:lnTo>
                  <a:pt x="0" y="2473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251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36AD75-8D6B-43A6-B700-4E835181A0A7}"/>
              </a:ext>
            </a:extLst>
          </p:cNvPr>
          <p:cNvSpPr/>
          <p:nvPr/>
        </p:nvSpPr>
        <p:spPr>
          <a:xfrm>
            <a:off x="0" y="0"/>
            <a:ext cx="6096000" cy="70034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8BCC186-C716-493E-B546-98CE4C81A65D}"/>
              </a:ext>
            </a:extLst>
          </p:cNvPr>
          <p:cNvSpPr/>
          <p:nvPr/>
        </p:nvSpPr>
        <p:spPr>
          <a:xfrm rot="16200000">
            <a:off x="894449" y="1572491"/>
            <a:ext cx="4307102" cy="371301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4" y="3769075"/>
            <a:ext cx="21375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Mr. Ethan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4" y="3965392"/>
            <a:ext cx="21375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CEO &amp; Founder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2" y="4291149"/>
            <a:ext cx="33932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3" y="5166192"/>
            <a:ext cx="3069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ok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Ipsum Dolor Sit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Us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tetur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</a:t>
            </a:r>
            <a:r>
              <a:rPr lang="en-US" sz="900" i="1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i="1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dunt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Our In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i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454133" y="1226120"/>
            <a:ext cx="2902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was just 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to be a gymnast 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introduced to the gym.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454133" y="314360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DB64CD-EDC7-4DCE-AB27-F5903A1D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7" t="23287" r="62047" b="23287"/>
          <a:stretch>
            <a:fillRect/>
          </a:stretch>
        </p:blipFill>
        <p:spPr>
          <a:xfrm>
            <a:off x="1468737" y="1597055"/>
            <a:ext cx="3158525" cy="3663890"/>
          </a:xfrm>
          <a:custGeom>
            <a:avLst/>
            <a:gdLst>
              <a:gd name="connsiteX0" fmla="*/ 1579262 w 3158525"/>
              <a:gd name="connsiteY0" fmla="*/ 0 h 3663890"/>
              <a:gd name="connsiteX1" fmla="*/ 3158525 w 3158525"/>
              <a:gd name="connsiteY1" fmla="*/ 789631 h 3663890"/>
              <a:gd name="connsiteX2" fmla="*/ 3158525 w 3158525"/>
              <a:gd name="connsiteY2" fmla="*/ 2874258 h 3663890"/>
              <a:gd name="connsiteX3" fmla="*/ 1579262 w 3158525"/>
              <a:gd name="connsiteY3" fmla="*/ 3663890 h 3663890"/>
              <a:gd name="connsiteX4" fmla="*/ 0 w 3158525"/>
              <a:gd name="connsiteY4" fmla="*/ 2874258 h 3663890"/>
              <a:gd name="connsiteX5" fmla="*/ 0 w 3158525"/>
              <a:gd name="connsiteY5" fmla="*/ 789631 h 366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8525" h="3663890">
                <a:moveTo>
                  <a:pt x="1579262" y="0"/>
                </a:moveTo>
                <a:lnTo>
                  <a:pt x="3158525" y="789631"/>
                </a:lnTo>
                <a:lnTo>
                  <a:pt x="3158525" y="2874258"/>
                </a:lnTo>
                <a:lnTo>
                  <a:pt x="1579262" y="3663890"/>
                </a:lnTo>
                <a:lnTo>
                  <a:pt x="0" y="2874258"/>
                </a:lnTo>
                <a:lnTo>
                  <a:pt x="0" y="7896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027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CEFAE58-1928-4751-919D-F926FA994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3"/>
          <a:stretch>
            <a:fillRect/>
          </a:stretch>
        </p:blipFill>
        <p:spPr>
          <a:xfrm>
            <a:off x="0" y="0"/>
            <a:ext cx="5902960" cy="6858000"/>
          </a:xfrm>
          <a:custGeom>
            <a:avLst/>
            <a:gdLst>
              <a:gd name="connsiteX0" fmla="*/ 0 w 5902960"/>
              <a:gd name="connsiteY0" fmla="*/ 0 h 6858000"/>
              <a:gd name="connsiteX1" fmla="*/ 5902960 w 5902960"/>
              <a:gd name="connsiteY1" fmla="*/ 0 h 6858000"/>
              <a:gd name="connsiteX2" fmla="*/ 5902960 w 5902960"/>
              <a:gd name="connsiteY2" fmla="*/ 6858000 h 6858000"/>
              <a:gd name="connsiteX3" fmla="*/ 0 w 59029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2960" h="6858000">
                <a:moveTo>
                  <a:pt x="0" y="0"/>
                </a:moveTo>
                <a:lnTo>
                  <a:pt x="5902960" y="0"/>
                </a:lnTo>
                <a:lnTo>
                  <a:pt x="590296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BD85C4-9FB3-499D-81AB-9A96473C270C}"/>
              </a:ext>
            </a:extLst>
          </p:cNvPr>
          <p:cNvSpPr/>
          <p:nvPr/>
        </p:nvSpPr>
        <p:spPr>
          <a:xfrm>
            <a:off x="5902960" y="1"/>
            <a:ext cx="52832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7523051" y="3959230"/>
            <a:ext cx="386170" cy="41827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00680" y="4041480"/>
            <a:ext cx="633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1" y="3868283"/>
            <a:ext cx="31533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MONDAY’S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2" y="4097500"/>
            <a:ext cx="27586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7523051" y="4952085"/>
            <a:ext cx="386170" cy="41827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00680" y="5034335"/>
            <a:ext cx="633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1" y="4861138"/>
            <a:ext cx="31533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TUESDAY’S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2" y="5090355"/>
            <a:ext cx="2758637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9670478" y="6603912"/>
            <a:ext cx="2162646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400681" y="1319003"/>
            <a:ext cx="3114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don't have the right genes to be an Olympic weightlifter.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400681" y="323648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1347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1049262" y="2970745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07EB3D5-9954-4026-BAF5-2CAE4BAE96CB}"/>
              </a:ext>
            </a:extLst>
          </p:cNvPr>
          <p:cNvSpPr/>
          <p:nvPr/>
        </p:nvSpPr>
        <p:spPr>
          <a:xfrm rot="16200000">
            <a:off x="4473500" y="2970745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F29566F-3CAB-4DF7-A35A-91E2FC5E9700}"/>
              </a:ext>
            </a:extLst>
          </p:cNvPr>
          <p:cNvSpPr/>
          <p:nvPr/>
        </p:nvSpPr>
        <p:spPr>
          <a:xfrm rot="16200000">
            <a:off x="7897738" y="2970744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If you want to be the best gymnast in the world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368615" y="2082105"/>
            <a:ext cx="2497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740498" y="2082105"/>
            <a:ext cx="2497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139275" y="2082105"/>
            <a:ext cx="2497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1BAC33-8B22-4D69-BB05-ACEB577F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5" t="43772" r="68327" b="15977"/>
          <a:stretch>
            <a:fillRect/>
          </a:stretch>
        </p:blipFill>
        <p:spPr>
          <a:xfrm>
            <a:off x="1481934" y="3001918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EC9EFE-0C3E-4D32-9BE5-DD8ABF8DA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1" t="43772" r="40241" b="15977"/>
          <a:stretch>
            <a:fillRect/>
          </a:stretch>
        </p:blipFill>
        <p:spPr>
          <a:xfrm>
            <a:off x="4906170" y="3001917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BB8219-3F5C-4999-A496-298BD803E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7" t="43772" r="12155" b="15977"/>
          <a:stretch>
            <a:fillRect/>
          </a:stretch>
        </p:blipFill>
        <p:spPr>
          <a:xfrm>
            <a:off x="8330406" y="3001916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817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75BC31-A330-4544-A506-119292D3166B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E2FF53-23A8-4177-A4D4-863D7AB025F2}"/>
                </a:ext>
              </a:extLst>
            </p:cNvPr>
            <p:cNvSpPr/>
            <p:nvPr/>
          </p:nvSpPr>
          <p:spPr>
            <a:xfrm>
              <a:off x="0" y="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3FC26F-206A-4BF9-B25B-0A941D16C80E}"/>
                </a:ext>
              </a:extLst>
            </p:cNvPr>
            <p:cNvSpPr/>
            <p:nvPr/>
          </p:nvSpPr>
          <p:spPr>
            <a:xfrm>
              <a:off x="491143" y="518622"/>
              <a:ext cx="11209715" cy="5820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Rectangle 2"/>
          <p:cNvSpPr/>
          <p:nvPr/>
        </p:nvSpPr>
        <p:spPr>
          <a:xfrm>
            <a:off x="3739075" y="5006344"/>
            <a:ext cx="43493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dirty="0">
                <a:latin typeface="+mj-lt"/>
              </a:rPr>
              <a:t>“</a:t>
            </a:r>
            <a:r>
              <a:rPr lang="en-US" sz="900" dirty="0">
                <a:latin typeface="+mj-lt"/>
              </a:rPr>
              <a:t>My </a:t>
            </a:r>
            <a:r>
              <a:rPr lang="en-US" sz="900" dirty="0">
                <a:solidFill>
                  <a:schemeClr val="accent1"/>
                </a:solidFill>
                <a:latin typeface="+mj-lt"/>
              </a:rPr>
              <a:t>idea of good company </a:t>
            </a:r>
            <a:r>
              <a:rPr lang="en-US" sz="900" dirty="0">
                <a:latin typeface="+mj-lt"/>
              </a:rPr>
              <a:t>is the company of clever, well-informed people who have a great deal </a:t>
            </a:r>
            <a:r>
              <a:rPr lang="en-US" sz="900" dirty="0">
                <a:solidFill>
                  <a:schemeClr val="accent1"/>
                </a:solidFill>
                <a:latin typeface="+mj-lt"/>
              </a:rPr>
              <a:t>of conversation</a:t>
            </a:r>
            <a:r>
              <a:rPr lang="id-ID" sz="900" dirty="0">
                <a:latin typeface="+mj-lt"/>
              </a:rPr>
              <a:t>,</a:t>
            </a:r>
            <a:r>
              <a:rPr lang="en-US" sz="900" dirty="0">
                <a:latin typeface="+mj-lt"/>
              </a:rPr>
              <a:t> that is what I call good company.</a:t>
            </a:r>
            <a:r>
              <a:rPr lang="id-ID" sz="900" dirty="0">
                <a:latin typeface="+mj-lt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557035" y="2774556"/>
            <a:ext cx="9077930" cy="1678629"/>
            <a:chOff x="1329569" y="2412606"/>
            <a:chExt cx="9077930" cy="1678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329569" y="3375654"/>
              <a:ext cx="389228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329569" y="3053598"/>
              <a:ext cx="389228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PRESENTATION TEMPLATE</a:t>
              </a:r>
              <a:endParaRPr lang="en-US" sz="900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069963" y="2499097"/>
              <a:ext cx="411498" cy="411498"/>
              <a:chOff x="760413" y="2024063"/>
              <a:chExt cx="381000" cy="380999"/>
            </a:xfrm>
            <a:solidFill>
              <a:schemeClr val="accent1"/>
            </a:solidFill>
          </p:grpSpPr>
          <p:sp>
            <p:nvSpPr>
              <p:cNvPr id="13" name="Rectangle 253"/>
              <p:cNvSpPr>
                <a:spLocks noChangeArrowheads="1"/>
              </p:cNvSpPr>
              <p:nvPr/>
            </p:nvSpPr>
            <p:spPr bwMode="auto">
              <a:xfrm>
                <a:off x="760413" y="2362200"/>
                <a:ext cx="381000" cy="428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4"/>
              <p:cNvSpPr>
                <a:spLocks/>
              </p:cNvSpPr>
              <p:nvPr/>
            </p:nvSpPr>
            <p:spPr bwMode="auto">
              <a:xfrm>
                <a:off x="788988" y="2024063"/>
                <a:ext cx="80963" cy="319087"/>
              </a:xfrm>
              <a:custGeom>
                <a:avLst/>
                <a:gdLst>
                  <a:gd name="T0" fmla="*/ 0 w 714"/>
                  <a:gd name="T1" fmla="*/ 0 h 2815"/>
                  <a:gd name="T2" fmla="*/ 692 w 714"/>
                  <a:gd name="T3" fmla="*/ 0 h 2815"/>
                  <a:gd name="T4" fmla="*/ 701 w 714"/>
                  <a:gd name="T5" fmla="*/ 2 h 2815"/>
                  <a:gd name="T6" fmla="*/ 709 w 714"/>
                  <a:gd name="T7" fmla="*/ 8 h 2815"/>
                  <a:gd name="T8" fmla="*/ 711 w 714"/>
                  <a:gd name="T9" fmla="*/ 18 h 2815"/>
                  <a:gd name="T10" fmla="*/ 714 w 714"/>
                  <a:gd name="T11" fmla="*/ 18 h 2815"/>
                  <a:gd name="T12" fmla="*/ 714 w 714"/>
                  <a:gd name="T13" fmla="*/ 2815 h 2815"/>
                  <a:gd name="T14" fmla="*/ 0 w 714"/>
                  <a:gd name="T15" fmla="*/ 2815 h 2815"/>
                  <a:gd name="T16" fmla="*/ 0 w 714"/>
                  <a:gd name="T17" fmla="*/ 0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4" h="2815">
                    <a:moveTo>
                      <a:pt x="0" y="0"/>
                    </a:moveTo>
                    <a:lnTo>
                      <a:pt x="692" y="0"/>
                    </a:lnTo>
                    <a:lnTo>
                      <a:pt x="701" y="2"/>
                    </a:lnTo>
                    <a:lnTo>
                      <a:pt x="709" y="8"/>
                    </a:lnTo>
                    <a:lnTo>
                      <a:pt x="711" y="18"/>
                    </a:lnTo>
                    <a:lnTo>
                      <a:pt x="714" y="18"/>
                    </a:lnTo>
                    <a:lnTo>
                      <a:pt x="714" y="2815"/>
                    </a:lnTo>
                    <a:lnTo>
                      <a:pt x="0" y="28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255"/>
              <p:cNvSpPr>
                <a:spLocks noChangeArrowheads="1"/>
              </p:cNvSpPr>
              <p:nvPr/>
            </p:nvSpPr>
            <p:spPr bwMode="auto">
              <a:xfrm>
                <a:off x="911226" y="2062163"/>
                <a:ext cx="80963" cy="280987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256"/>
              <p:cNvSpPr>
                <a:spLocks noChangeArrowheads="1"/>
              </p:cNvSpPr>
              <p:nvPr/>
            </p:nvSpPr>
            <p:spPr bwMode="auto">
              <a:xfrm>
                <a:off x="1031876" y="2114550"/>
                <a:ext cx="80963" cy="2286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Freeform 893"/>
            <p:cNvSpPr>
              <a:spLocks noEditPoints="1"/>
            </p:cNvSpPr>
            <p:nvPr/>
          </p:nvSpPr>
          <p:spPr bwMode="auto">
            <a:xfrm>
              <a:off x="8088393" y="2412606"/>
              <a:ext cx="528256" cy="528256"/>
            </a:xfrm>
            <a:custGeom>
              <a:avLst/>
              <a:gdLst>
                <a:gd name="T0" fmla="*/ 1549 w 3374"/>
                <a:gd name="T1" fmla="*/ 933 h 3374"/>
                <a:gd name="T2" fmla="*/ 1359 w 3374"/>
                <a:gd name="T3" fmla="*/ 995 h 3374"/>
                <a:gd name="T4" fmla="*/ 1194 w 3374"/>
                <a:gd name="T5" fmla="*/ 1101 h 3374"/>
                <a:gd name="T6" fmla="*/ 1061 w 3374"/>
                <a:gd name="T7" fmla="*/ 1245 h 3374"/>
                <a:gd name="T8" fmla="*/ 969 w 3374"/>
                <a:gd name="T9" fmla="*/ 1420 h 3374"/>
                <a:gd name="T10" fmla="*/ 924 w 3374"/>
                <a:gd name="T11" fmla="*/ 1617 h 3374"/>
                <a:gd name="T12" fmla="*/ 933 w 3374"/>
                <a:gd name="T13" fmla="*/ 1825 h 3374"/>
                <a:gd name="T14" fmla="*/ 995 w 3374"/>
                <a:gd name="T15" fmla="*/ 2015 h 3374"/>
                <a:gd name="T16" fmla="*/ 1101 w 3374"/>
                <a:gd name="T17" fmla="*/ 2180 h 3374"/>
                <a:gd name="T18" fmla="*/ 1245 w 3374"/>
                <a:gd name="T19" fmla="*/ 2313 h 3374"/>
                <a:gd name="T20" fmla="*/ 1420 w 3374"/>
                <a:gd name="T21" fmla="*/ 2405 h 3374"/>
                <a:gd name="T22" fmla="*/ 1617 w 3374"/>
                <a:gd name="T23" fmla="*/ 2450 h 3374"/>
                <a:gd name="T24" fmla="*/ 1825 w 3374"/>
                <a:gd name="T25" fmla="*/ 2441 h 3374"/>
                <a:gd name="T26" fmla="*/ 2015 w 3374"/>
                <a:gd name="T27" fmla="*/ 2379 h 3374"/>
                <a:gd name="T28" fmla="*/ 2180 w 3374"/>
                <a:gd name="T29" fmla="*/ 2273 h 3374"/>
                <a:gd name="T30" fmla="*/ 2313 w 3374"/>
                <a:gd name="T31" fmla="*/ 2129 h 3374"/>
                <a:gd name="T32" fmla="*/ 2405 w 3374"/>
                <a:gd name="T33" fmla="*/ 1954 h 3374"/>
                <a:gd name="T34" fmla="*/ 2450 w 3374"/>
                <a:gd name="T35" fmla="*/ 1757 h 3374"/>
                <a:gd name="T36" fmla="*/ 2441 w 3374"/>
                <a:gd name="T37" fmla="*/ 1549 h 3374"/>
                <a:gd name="T38" fmla="*/ 2379 w 3374"/>
                <a:gd name="T39" fmla="*/ 1359 h 3374"/>
                <a:gd name="T40" fmla="*/ 2273 w 3374"/>
                <a:gd name="T41" fmla="*/ 1194 h 3374"/>
                <a:gd name="T42" fmla="*/ 2129 w 3374"/>
                <a:gd name="T43" fmla="*/ 1061 h 3374"/>
                <a:gd name="T44" fmla="*/ 1954 w 3374"/>
                <a:gd name="T45" fmla="*/ 969 h 3374"/>
                <a:gd name="T46" fmla="*/ 1757 w 3374"/>
                <a:gd name="T47" fmla="*/ 924 h 3374"/>
                <a:gd name="T48" fmla="*/ 1922 w 3374"/>
                <a:gd name="T49" fmla="*/ 0 h 3374"/>
                <a:gd name="T50" fmla="*/ 2081 w 3374"/>
                <a:gd name="T51" fmla="*/ 327 h 3374"/>
                <a:gd name="T52" fmla="*/ 2305 w 3374"/>
                <a:gd name="T53" fmla="*/ 414 h 3374"/>
                <a:gd name="T54" fmla="*/ 2509 w 3374"/>
                <a:gd name="T55" fmla="*/ 536 h 3374"/>
                <a:gd name="T56" fmla="*/ 2841 w 3374"/>
                <a:gd name="T57" fmla="*/ 868 h 3374"/>
                <a:gd name="T58" fmla="*/ 2963 w 3374"/>
                <a:gd name="T59" fmla="*/ 1072 h 3374"/>
                <a:gd name="T60" fmla="*/ 3049 w 3374"/>
                <a:gd name="T61" fmla="*/ 1295 h 3374"/>
                <a:gd name="T62" fmla="*/ 3374 w 3374"/>
                <a:gd name="T63" fmla="*/ 1454 h 3374"/>
                <a:gd name="T64" fmla="*/ 3067 w 3374"/>
                <a:gd name="T65" fmla="*/ 2002 h 3374"/>
                <a:gd name="T66" fmla="*/ 2994 w 3374"/>
                <a:gd name="T67" fmla="*/ 2232 h 3374"/>
                <a:gd name="T68" fmla="*/ 2883 w 3374"/>
                <a:gd name="T69" fmla="*/ 2444 h 3374"/>
                <a:gd name="T70" fmla="*/ 2712 w 3374"/>
                <a:gd name="T71" fmla="*/ 3047 h 3374"/>
                <a:gd name="T72" fmla="*/ 2374 w 3374"/>
                <a:gd name="T73" fmla="*/ 2926 h 3374"/>
                <a:gd name="T74" fmla="*/ 2156 w 3374"/>
                <a:gd name="T75" fmla="*/ 3024 h 3374"/>
                <a:gd name="T76" fmla="*/ 1920 w 3374"/>
                <a:gd name="T77" fmla="*/ 3085 h 3374"/>
                <a:gd name="T78" fmla="*/ 1452 w 3374"/>
                <a:gd name="T79" fmla="*/ 3083 h 3374"/>
                <a:gd name="T80" fmla="*/ 1217 w 3374"/>
                <a:gd name="T81" fmla="*/ 3022 h 3374"/>
                <a:gd name="T82" fmla="*/ 999 w 3374"/>
                <a:gd name="T83" fmla="*/ 2924 h 3374"/>
                <a:gd name="T84" fmla="*/ 659 w 3374"/>
                <a:gd name="T85" fmla="*/ 3045 h 3374"/>
                <a:gd name="T86" fmla="*/ 489 w 3374"/>
                <a:gd name="T87" fmla="*/ 2442 h 3374"/>
                <a:gd name="T88" fmla="*/ 378 w 3374"/>
                <a:gd name="T89" fmla="*/ 2231 h 3374"/>
                <a:gd name="T90" fmla="*/ 305 w 3374"/>
                <a:gd name="T91" fmla="*/ 2001 h 3374"/>
                <a:gd name="T92" fmla="*/ 0 w 3374"/>
                <a:gd name="T93" fmla="*/ 1452 h 3374"/>
                <a:gd name="T94" fmla="*/ 327 w 3374"/>
                <a:gd name="T95" fmla="*/ 1293 h 3374"/>
                <a:gd name="T96" fmla="*/ 413 w 3374"/>
                <a:gd name="T97" fmla="*/ 1069 h 3374"/>
                <a:gd name="T98" fmla="*/ 535 w 3374"/>
                <a:gd name="T99" fmla="*/ 865 h 3374"/>
                <a:gd name="T100" fmla="*/ 867 w 3374"/>
                <a:gd name="T101" fmla="*/ 533 h 3374"/>
                <a:gd name="T102" fmla="*/ 1070 w 3374"/>
                <a:gd name="T103" fmla="*/ 411 h 3374"/>
                <a:gd name="T104" fmla="*/ 1294 w 3374"/>
                <a:gd name="T105" fmla="*/ 325 h 3374"/>
                <a:gd name="T106" fmla="*/ 1454 w 3374"/>
                <a:gd name="T107" fmla="*/ 0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74" h="3374">
                  <a:moveTo>
                    <a:pt x="1687" y="921"/>
                  </a:moveTo>
                  <a:lnTo>
                    <a:pt x="1617" y="924"/>
                  </a:lnTo>
                  <a:lnTo>
                    <a:pt x="1549" y="933"/>
                  </a:lnTo>
                  <a:lnTo>
                    <a:pt x="1484" y="949"/>
                  </a:lnTo>
                  <a:lnTo>
                    <a:pt x="1420" y="969"/>
                  </a:lnTo>
                  <a:lnTo>
                    <a:pt x="1359" y="995"/>
                  </a:lnTo>
                  <a:lnTo>
                    <a:pt x="1301" y="1025"/>
                  </a:lnTo>
                  <a:lnTo>
                    <a:pt x="1245" y="1061"/>
                  </a:lnTo>
                  <a:lnTo>
                    <a:pt x="1194" y="1101"/>
                  </a:lnTo>
                  <a:lnTo>
                    <a:pt x="1145" y="1145"/>
                  </a:lnTo>
                  <a:lnTo>
                    <a:pt x="1101" y="1194"/>
                  </a:lnTo>
                  <a:lnTo>
                    <a:pt x="1061" y="1245"/>
                  </a:lnTo>
                  <a:lnTo>
                    <a:pt x="1025" y="1301"/>
                  </a:lnTo>
                  <a:lnTo>
                    <a:pt x="995" y="1359"/>
                  </a:lnTo>
                  <a:lnTo>
                    <a:pt x="969" y="1420"/>
                  </a:lnTo>
                  <a:lnTo>
                    <a:pt x="949" y="1484"/>
                  </a:lnTo>
                  <a:lnTo>
                    <a:pt x="933" y="1549"/>
                  </a:lnTo>
                  <a:lnTo>
                    <a:pt x="924" y="1617"/>
                  </a:lnTo>
                  <a:lnTo>
                    <a:pt x="921" y="1687"/>
                  </a:lnTo>
                  <a:lnTo>
                    <a:pt x="924" y="1757"/>
                  </a:lnTo>
                  <a:lnTo>
                    <a:pt x="933" y="1825"/>
                  </a:lnTo>
                  <a:lnTo>
                    <a:pt x="949" y="1890"/>
                  </a:lnTo>
                  <a:lnTo>
                    <a:pt x="969" y="1954"/>
                  </a:lnTo>
                  <a:lnTo>
                    <a:pt x="995" y="2015"/>
                  </a:lnTo>
                  <a:lnTo>
                    <a:pt x="1025" y="2073"/>
                  </a:lnTo>
                  <a:lnTo>
                    <a:pt x="1061" y="2129"/>
                  </a:lnTo>
                  <a:lnTo>
                    <a:pt x="1101" y="2180"/>
                  </a:lnTo>
                  <a:lnTo>
                    <a:pt x="1145" y="2229"/>
                  </a:lnTo>
                  <a:lnTo>
                    <a:pt x="1194" y="2273"/>
                  </a:lnTo>
                  <a:lnTo>
                    <a:pt x="1245" y="2313"/>
                  </a:lnTo>
                  <a:lnTo>
                    <a:pt x="1301" y="2349"/>
                  </a:lnTo>
                  <a:lnTo>
                    <a:pt x="1359" y="2379"/>
                  </a:lnTo>
                  <a:lnTo>
                    <a:pt x="1420" y="2405"/>
                  </a:lnTo>
                  <a:lnTo>
                    <a:pt x="1484" y="2425"/>
                  </a:lnTo>
                  <a:lnTo>
                    <a:pt x="1549" y="2441"/>
                  </a:lnTo>
                  <a:lnTo>
                    <a:pt x="1617" y="2450"/>
                  </a:lnTo>
                  <a:lnTo>
                    <a:pt x="1687" y="2453"/>
                  </a:lnTo>
                  <a:lnTo>
                    <a:pt x="1757" y="2450"/>
                  </a:lnTo>
                  <a:lnTo>
                    <a:pt x="1825" y="2441"/>
                  </a:lnTo>
                  <a:lnTo>
                    <a:pt x="1890" y="2425"/>
                  </a:lnTo>
                  <a:lnTo>
                    <a:pt x="1954" y="2405"/>
                  </a:lnTo>
                  <a:lnTo>
                    <a:pt x="2015" y="2379"/>
                  </a:lnTo>
                  <a:lnTo>
                    <a:pt x="2073" y="2349"/>
                  </a:lnTo>
                  <a:lnTo>
                    <a:pt x="2129" y="2313"/>
                  </a:lnTo>
                  <a:lnTo>
                    <a:pt x="2180" y="2273"/>
                  </a:lnTo>
                  <a:lnTo>
                    <a:pt x="2229" y="2229"/>
                  </a:lnTo>
                  <a:lnTo>
                    <a:pt x="2273" y="2180"/>
                  </a:lnTo>
                  <a:lnTo>
                    <a:pt x="2313" y="2129"/>
                  </a:lnTo>
                  <a:lnTo>
                    <a:pt x="2349" y="2073"/>
                  </a:lnTo>
                  <a:lnTo>
                    <a:pt x="2379" y="2015"/>
                  </a:lnTo>
                  <a:lnTo>
                    <a:pt x="2405" y="1954"/>
                  </a:lnTo>
                  <a:lnTo>
                    <a:pt x="2425" y="1890"/>
                  </a:lnTo>
                  <a:lnTo>
                    <a:pt x="2441" y="1825"/>
                  </a:lnTo>
                  <a:lnTo>
                    <a:pt x="2450" y="1757"/>
                  </a:lnTo>
                  <a:lnTo>
                    <a:pt x="2453" y="1687"/>
                  </a:lnTo>
                  <a:lnTo>
                    <a:pt x="2450" y="1617"/>
                  </a:lnTo>
                  <a:lnTo>
                    <a:pt x="2441" y="1549"/>
                  </a:lnTo>
                  <a:lnTo>
                    <a:pt x="2425" y="1484"/>
                  </a:lnTo>
                  <a:lnTo>
                    <a:pt x="2405" y="1420"/>
                  </a:lnTo>
                  <a:lnTo>
                    <a:pt x="2379" y="1359"/>
                  </a:lnTo>
                  <a:lnTo>
                    <a:pt x="2349" y="1301"/>
                  </a:lnTo>
                  <a:lnTo>
                    <a:pt x="2313" y="1245"/>
                  </a:lnTo>
                  <a:lnTo>
                    <a:pt x="2273" y="1194"/>
                  </a:lnTo>
                  <a:lnTo>
                    <a:pt x="2229" y="1145"/>
                  </a:lnTo>
                  <a:lnTo>
                    <a:pt x="2180" y="1101"/>
                  </a:lnTo>
                  <a:lnTo>
                    <a:pt x="2129" y="1061"/>
                  </a:lnTo>
                  <a:lnTo>
                    <a:pt x="2073" y="1025"/>
                  </a:lnTo>
                  <a:lnTo>
                    <a:pt x="2015" y="995"/>
                  </a:lnTo>
                  <a:lnTo>
                    <a:pt x="1954" y="969"/>
                  </a:lnTo>
                  <a:lnTo>
                    <a:pt x="1890" y="949"/>
                  </a:lnTo>
                  <a:lnTo>
                    <a:pt x="1825" y="933"/>
                  </a:lnTo>
                  <a:lnTo>
                    <a:pt x="1757" y="924"/>
                  </a:lnTo>
                  <a:lnTo>
                    <a:pt x="1687" y="921"/>
                  </a:lnTo>
                  <a:close/>
                  <a:moveTo>
                    <a:pt x="1454" y="0"/>
                  </a:moveTo>
                  <a:lnTo>
                    <a:pt x="1922" y="0"/>
                  </a:lnTo>
                  <a:lnTo>
                    <a:pt x="1922" y="292"/>
                  </a:lnTo>
                  <a:lnTo>
                    <a:pt x="2002" y="308"/>
                  </a:lnTo>
                  <a:lnTo>
                    <a:pt x="2081" y="327"/>
                  </a:lnTo>
                  <a:lnTo>
                    <a:pt x="2157" y="352"/>
                  </a:lnTo>
                  <a:lnTo>
                    <a:pt x="2232" y="380"/>
                  </a:lnTo>
                  <a:lnTo>
                    <a:pt x="2305" y="414"/>
                  </a:lnTo>
                  <a:lnTo>
                    <a:pt x="2375" y="451"/>
                  </a:lnTo>
                  <a:lnTo>
                    <a:pt x="2444" y="492"/>
                  </a:lnTo>
                  <a:lnTo>
                    <a:pt x="2509" y="536"/>
                  </a:lnTo>
                  <a:lnTo>
                    <a:pt x="2715" y="330"/>
                  </a:lnTo>
                  <a:lnTo>
                    <a:pt x="3047" y="662"/>
                  </a:lnTo>
                  <a:lnTo>
                    <a:pt x="2841" y="868"/>
                  </a:lnTo>
                  <a:lnTo>
                    <a:pt x="2885" y="933"/>
                  </a:lnTo>
                  <a:lnTo>
                    <a:pt x="2926" y="1001"/>
                  </a:lnTo>
                  <a:lnTo>
                    <a:pt x="2963" y="1072"/>
                  </a:lnTo>
                  <a:lnTo>
                    <a:pt x="2996" y="1144"/>
                  </a:lnTo>
                  <a:lnTo>
                    <a:pt x="3024" y="1219"/>
                  </a:lnTo>
                  <a:lnTo>
                    <a:pt x="3049" y="1295"/>
                  </a:lnTo>
                  <a:lnTo>
                    <a:pt x="3069" y="1374"/>
                  </a:lnTo>
                  <a:lnTo>
                    <a:pt x="3085" y="1454"/>
                  </a:lnTo>
                  <a:lnTo>
                    <a:pt x="3374" y="1454"/>
                  </a:lnTo>
                  <a:lnTo>
                    <a:pt x="3374" y="1922"/>
                  </a:lnTo>
                  <a:lnTo>
                    <a:pt x="3083" y="1922"/>
                  </a:lnTo>
                  <a:lnTo>
                    <a:pt x="3067" y="2002"/>
                  </a:lnTo>
                  <a:lnTo>
                    <a:pt x="3047" y="2081"/>
                  </a:lnTo>
                  <a:lnTo>
                    <a:pt x="3022" y="2157"/>
                  </a:lnTo>
                  <a:lnTo>
                    <a:pt x="2994" y="2232"/>
                  </a:lnTo>
                  <a:lnTo>
                    <a:pt x="2961" y="2305"/>
                  </a:lnTo>
                  <a:lnTo>
                    <a:pt x="2924" y="2375"/>
                  </a:lnTo>
                  <a:lnTo>
                    <a:pt x="2883" y="2444"/>
                  </a:lnTo>
                  <a:lnTo>
                    <a:pt x="2839" y="2509"/>
                  </a:lnTo>
                  <a:lnTo>
                    <a:pt x="3045" y="2715"/>
                  </a:lnTo>
                  <a:lnTo>
                    <a:pt x="2712" y="3047"/>
                  </a:lnTo>
                  <a:lnTo>
                    <a:pt x="2507" y="2841"/>
                  </a:lnTo>
                  <a:lnTo>
                    <a:pt x="2442" y="2885"/>
                  </a:lnTo>
                  <a:lnTo>
                    <a:pt x="2374" y="2926"/>
                  </a:lnTo>
                  <a:lnTo>
                    <a:pt x="2304" y="2963"/>
                  </a:lnTo>
                  <a:lnTo>
                    <a:pt x="2231" y="2996"/>
                  </a:lnTo>
                  <a:lnTo>
                    <a:pt x="2156" y="3024"/>
                  </a:lnTo>
                  <a:lnTo>
                    <a:pt x="2080" y="3049"/>
                  </a:lnTo>
                  <a:lnTo>
                    <a:pt x="2001" y="3069"/>
                  </a:lnTo>
                  <a:lnTo>
                    <a:pt x="1920" y="3085"/>
                  </a:lnTo>
                  <a:lnTo>
                    <a:pt x="1920" y="3374"/>
                  </a:lnTo>
                  <a:lnTo>
                    <a:pt x="1452" y="3374"/>
                  </a:lnTo>
                  <a:lnTo>
                    <a:pt x="1452" y="3083"/>
                  </a:lnTo>
                  <a:lnTo>
                    <a:pt x="1372" y="3067"/>
                  </a:lnTo>
                  <a:lnTo>
                    <a:pt x="1293" y="3047"/>
                  </a:lnTo>
                  <a:lnTo>
                    <a:pt x="1217" y="3022"/>
                  </a:lnTo>
                  <a:lnTo>
                    <a:pt x="1142" y="2994"/>
                  </a:lnTo>
                  <a:lnTo>
                    <a:pt x="1069" y="2961"/>
                  </a:lnTo>
                  <a:lnTo>
                    <a:pt x="999" y="2924"/>
                  </a:lnTo>
                  <a:lnTo>
                    <a:pt x="930" y="2883"/>
                  </a:lnTo>
                  <a:lnTo>
                    <a:pt x="865" y="2839"/>
                  </a:lnTo>
                  <a:lnTo>
                    <a:pt x="659" y="3045"/>
                  </a:lnTo>
                  <a:lnTo>
                    <a:pt x="327" y="2712"/>
                  </a:lnTo>
                  <a:lnTo>
                    <a:pt x="533" y="2507"/>
                  </a:lnTo>
                  <a:lnTo>
                    <a:pt x="489" y="2442"/>
                  </a:lnTo>
                  <a:lnTo>
                    <a:pt x="448" y="2374"/>
                  </a:lnTo>
                  <a:lnTo>
                    <a:pt x="411" y="2304"/>
                  </a:lnTo>
                  <a:lnTo>
                    <a:pt x="378" y="2231"/>
                  </a:lnTo>
                  <a:lnTo>
                    <a:pt x="350" y="2156"/>
                  </a:lnTo>
                  <a:lnTo>
                    <a:pt x="325" y="2080"/>
                  </a:lnTo>
                  <a:lnTo>
                    <a:pt x="305" y="2001"/>
                  </a:lnTo>
                  <a:lnTo>
                    <a:pt x="289" y="1920"/>
                  </a:lnTo>
                  <a:lnTo>
                    <a:pt x="0" y="1920"/>
                  </a:lnTo>
                  <a:lnTo>
                    <a:pt x="0" y="1452"/>
                  </a:lnTo>
                  <a:lnTo>
                    <a:pt x="291" y="1452"/>
                  </a:lnTo>
                  <a:lnTo>
                    <a:pt x="307" y="1372"/>
                  </a:lnTo>
                  <a:lnTo>
                    <a:pt x="327" y="1293"/>
                  </a:lnTo>
                  <a:lnTo>
                    <a:pt x="352" y="1217"/>
                  </a:lnTo>
                  <a:lnTo>
                    <a:pt x="380" y="1142"/>
                  </a:lnTo>
                  <a:lnTo>
                    <a:pt x="413" y="1069"/>
                  </a:lnTo>
                  <a:lnTo>
                    <a:pt x="450" y="999"/>
                  </a:lnTo>
                  <a:lnTo>
                    <a:pt x="491" y="930"/>
                  </a:lnTo>
                  <a:lnTo>
                    <a:pt x="535" y="865"/>
                  </a:lnTo>
                  <a:lnTo>
                    <a:pt x="329" y="659"/>
                  </a:lnTo>
                  <a:lnTo>
                    <a:pt x="662" y="327"/>
                  </a:lnTo>
                  <a:lnTo>
                    <a:pt x="867" y="533"/>
                  </a:lnTo>
                  <a:lnTo>
                    <a:pt x="932" y="489"/>
                  </a:lnTo>
                  <a:lnTo>
                    <a:pt x="1000" y="448"/>
                  </a:lnTo>
                  <a:lnTo>
                    <a:pt x="1070" y="411"/>
                  </a:lnTo>
                  <a:lnTo>
                    <a:pt x="1143" y="378"/>
                  </a:lnTo>
                  <a:lnTo>
                    <a:pt x="1218" y="350"/>
                  </a:lnTo>
                  <a:lnTo>
                    <a:pt x="1294" y="325"/>
                  </a:lnTo>
                  <a:lnTo>
                    <a:pt x="1373" y="305"/>
                  </a:lnTo>
                  <a:lnTo>
                    <a:pt x="1454" y="289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515213" y="3375654"/>
              <a:ext cx="389228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515213" y="3053598"/>
              <a:ext cx="389228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PRESENTATION TEMPLATE</a:t>
              </a:r>
              <a:endParaRPr lang="en-US" sz="900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38136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I'm not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compartmen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talizing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 as much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106935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773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-635190" y="2447149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07EB3D5-9954-4026-BAF5-2CAE4BAE96CB}"/>
              </a:ext>
            </a:extLst>
          </p:cNvPr>
          <p:cNvSpPr/>
          <p:nvPr/>
        </p:nvSpPr>
        <p:spPr>
          <a:xfrm rot="16200000">
            <a:off x="2789048" y="2447149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7202062" y="2761874"/>
            <a:ext cx="513620" cy="55631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8558940" y="2761874"/>
            <a:ext cx="513620" cy="55631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9888924" y="2761874"/>
            <a:ext cx="513620" cy="55631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Group 853"/>
          <p:cNvGrpSpPr>
            <a:grpSpLocks noChangeAspect="1"/>
          </p:cNvGrpSpPr>
          <p:nvPr/>
        </p:nvGrpSpPr>
        <p:grpSpPr bwMode="auto">
          <a:xfrm>
            <a:off x="7332653" y="2932818"/>
            <a:ext cx="252438" cy="214424"/>
            <a:chOff x="518" y="2848"/>
            <a:chExt cx="1109" cy="942"/>
          </a:xfrm>
          <a:solidFill>
            <a:schemeClr val="bg1"/>
          </a:solidFill>
        </p:grpSpPr>
        <p:sp>
          <p:nvSpPr>
            <p:cNvPr id="16" name="Freeform 855"/>
            <p:cNvSpPr>
              <a:spLocks/>
            </p:cNvSpPr>
            <p:nvPr/>
          </p:nvSpPr>
          <p:spPr bwMode="auto">
            <a:xfrm>
              <a:off x="593" y="3454"/>
              <a:ext cx="179" cy="336"/>
            </a:xfrm>
            <a:custGeom>
              <a:avLst/>
              <a:gdLst>
                <a:gd name="T0" fmla="*/ 538 w 538"/>
                <a:gd name="T1" fmla="*/ 0 h 1009"/>
                <a:gd name="T2" fmla="*/ 538 w 538"/>
                <a:gd name="T3" fmla="*/ 949 h 1009"/>
                <a:gd name="T4" fmla="*/ 536 w 538"/>
                <a:gd name="T5" fmla="*/ 965 h 1009"/>
                <a:gd name="T6" fmla="*/ 529 w 538"/>
                <a:gd name="T7" fmla="*/ 980 h 1009"/>
                <a:gd name="T8" fmla="*/ 520 w 538"/>
                <a:gd name="T9" fmla="*/ 992 h 1009"/>
                <a:gd name="T10" fmla="*/ 508 w 538"/>
                <a:gd name="T11" fmla="*/ 1001 h 1009"/>
                <a:gd name="T12" fmla="*/ 494 w 538"/>
                <a:gd name="T13" fmla="*/ 1007 h 1009"/>
                <a:gd name="T14" fmla="*/ 478 w 538"/>
                <a:gd name="T15" fmla="*/ 1009 h 1009"/>
                <a:gd name="T16" fmla="*/ 61 w 538"/>
                <a:gd name="T17" fmla="*/ 1009 h 1009"/>
                <a:gd name="T18" fmla="*/ 45 w 538"/>
                <a:gd name="T19" fmla="*/ 1007 h 1009"/>
                <a:gd name="T20" fmla="*/ 31 w 538"/>
                <a:gd name="T21" fmla="*/ 1001 h 1009"/>
                <a:gd name="T22" fmla="*/ 18 w 538"/>
                <a:gd name="T23" fmla="*/ 992 h 1009"/>
                <a:gd name="T24" fmla="*/ 8 w 538"/>
                <a:gd name="T25" fmla="*/ 979 h 1009"/>
                <a:gd name="T26" fmla="*/ 2 w 538"/>
                <a:gd name="T27" fmla="*/ 964 h 1009"/>
                <a:gd name="T28" fmla="*/ 0 w 538"/>
                <a:gd name="T29" fmla="*/ 949 h 1009"/>
                <a:gd name="T30" fmla="*/ 0 w 538"/>
                <a:gd name="T31" fmla="*/ 409 h 1009"/>
                <a:gd name="T32" fmla="*/ 44 w 538"/>
                <a:gd name="T33" fmla="*/ 404 h 1009"/>
                <a:gd name="T34" fmla="*/ 86 w 538"/>
                <a:gd name="T35" fmla="*/ 393 h 1009"/>
                <a:gd name="T36" fmla="*/ 126 w 538"/>
                <a:gd name="T37" fmla="*/ 377 h 1009"/>
                <a:gd name="T38" fmla="*/ 165 w 538"/>
                <a:gd name="T39" fmla="*/ 357 h 1009"/>
                <a:gd name="T40" fmla="*/ 201 w 538"/>
                <a:gd name="T41" fmla="*/ 332 h 1009"/>
                <a:gd name="T42" fmla="*/ 236 w 538"/>
                <a:gd name="T43" fmla="*/ 303 h 1009"/>
                <a:gd name="T44" fmla="*/ 538 w 538"/>
                <a:gd name="T45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8" h="1009">
                  <a:moveTo>
                    <a:pt x="538" y="0"/>
                  </a:moveTo>
                  <a:lnTo>
                    <a:pt x="538" y="949"/>
                  </a:lnTo>
                  <a:lnTo>
                    <a:pt x="536" y="965"/>
                  </a:lnTo>
                  <a:lnTo>
                    <a:pt x="529" y="980"/>
                  </a:lnTo>
                  <a:lnTo>
                    <a:pt x="520" y="992"/>
                  </a:lnTo>
                  <a:lnTo>
                    <a:pt x="508" y="1001"/>
                  </a:lnTo>
                  <a:lnTo>
                    <a:pt x="494" y="1007"/>
                  </a:lnTo>
                  <a:lnTo>
                    <a:pt x="478" y="1009"/>
                  </a:lnTo>
                  <a:lnTo>
                    <a:pt x="61" y="1009"/>
                  </a:lnTo>
                  <a:lnTo>
                    <a:pt x="45" y="1007"/>
                  </a:lnTo>
                  <a:lnTo>
                    <a:pt x="31" y="1001"/>
                  </a:lnTo>
                  <a:lnTo>
                    <a:pt x="18" y="992"/>
                  </a:lnTo>
                  <a:lnTo>
                    <a:pt x="8" y="979"/>
                  </a:lnTo>
                  <a:lnTo>
                    <a:pt x="2" y="964"/>
                  </a:lnTo>
                  <a:lnTo>
                    <a:pt x="0" y="949"/>
                  </a:lnTo>
                  <a:lnTo>
                    <a:pt x="0" y="409"/>
                  </a:lnTo>
                  <a:lnTo>
                    <a:pt x="44" y="404"/>
                  </a:lnTo>
                  <a:lnTo>
                    <a:pt x="86" y="393"/>
                  </a:lnTo>
                  <a:lnTo>
                    <a:pt x="126" y="377"/>
                  </a:lnTo>
                  <a:lnTo>
                    <a:pt x="165" y="357"/>
                  </a:lnTo>
                  <a:lnTo>
                    <a:pt x="201" y="332"/>
                  </a:lnTo>
                  <a:lnTo>
                    <a:pt x="236" y="303"/>
                  </a:lnTo>
                  <a:lnTo>
                    <a:pt x="5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56"/>
            <p:cNvSpPr>
              <a:spLocks/>
            </p:cNvSpPr>
            <p:nvPr/>
          </p:nvSpPr>
          <p:spPr bwMode="auto">
            <a:xfrm>
              <a:off x="842" y="3451"/>
              <a:ext cx="179" cy="339"/>
            </a:xfrm>
            <a:custGeom>
              <a:avLst/>
              <a:gdLst>
                <a:gd name="T0" fmla="*/ 0 w 537"/>
                <a:gd name="T1" fmla="*/ 0 h 1016"/>
                <a:gd name="T2" fmla="*/ 286 w 537"/>
                <a:gd name="T3" fmla="*/ 286 h 1016"/>
                <a:gd name="T4" fmla="*/ 317 w 537"/>
                <a:gd name="T5" fmla="*/ 314 h 1016"/>
                <a:gd name="T6" fmla="*/ 349 w 537"/>
                <a:gd name="T7" fmla="*/ 336 h 1016"/>
                <a:gd name="T8" fmla="*/ 383 w 537"/>
                <a:gd name="T9" fmla="*/ 356 h 1016"/>
                <a:gd name="T10" fmla="*/ 420 w 537"/>
                <a:gd name="T11" fmla="*/ 371 h 1016"/>
                <a:gd name="T12" fmla="*/ 457 w 537"/>
                <a:gd name="T13" fmla="*/ 382 h 1016"/>
                <a:gd name="T14" fmla="*/ 497 w 537"/>
                <a:gd name="T15" fmla="*/ 390 h 1016"/>
                <a:gd name="T16" fmla="*/ 537 w 537"/>
                <a:gd name="T17" fmla="*/ 393 h 1016"/>
                <a:gd name="T18" fmla="*/ 537 w 537"/>
                <a:gd name="T19" fmla="*/ 956 h 1016"/>
                <a:gd name="T20" fmla="*/ 535 w 537"/>
                <a:gd name="T21" fmla="*/ 972 h 1016"/>
                <a:gd name="T22" fmla="*/ 529 w 537"/>
                <a:gd name="T23" fmla="*/ 987 h 1016"/>
                <a:gd name="T24" fmla="*/ 520 w 537"/>
                <a:gd name="T25" fmla="*/ 999 h 1016"/>
                <a:gd name="T26" fmla="*/ 508 w 537"/>
                <a:gd name="T27" fmla="*/ 1008 h 1016"/>
                <a:gd name="T28" fmla="*/ 492 w 537"/>
                <a:gd name="T29" fmla="*/ 1014 h 1016"/>
                <a:gd name="T30" fmla="*/ 477 w 537"/>
                <a:gd name="T31" fmla="*/ 1016 h 1016"/>
                <a:gd name="T32" fmla="*/ 60 w 537"/>
                <a:gd name="T33" fmla="*/ 1016 h 1016"/>
                <a:gd name="T34" fmla="*/ 44 w 537"/>
                <a:gd name="T35" fmla="*/ 1014 h 1016"/>
                <a:gd name="T36" fmla="*/ 30 w 537"/>
                <a:gd name="T37" fmla="*/ 1008 h 1016"/>
                <a:gd name="T38" fmla="*/ 18 w 537"/>
                <a:gd name="T39" fmla="*/ 999 h 1016"/>
                <a:gd name="T40" fmla="*/ 8 w 537"/>
                <a:gd name="T41" fmla="*/ 986 h 1016"/>
                <a:gd name="T42" fmla="*/ 2 w 537"/>
                <a:gd name="T43" fmla="*/ 971 h 1016"/>
                <a:gd name="T44" fmla="*/ 0 w 537"/>
                <a:gd name="T45" fmla="*/ 956 h 1016"/>
                <a:gd name="T46" fmla="*/ 0 w 537"/>
                <a:gd name="T47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7" h="1016">
                  <a:moveTo>
                    <a:pt x="0" y="0"/>
                  </a:moveTo>
                  <a:lnTo>
                    <a:pt x="286" y="286"/>
                  </a:lnTo>
                  <a:lnTo>
                    <a:pt x="317" y="314"/>
                  </a:lnTo>
                  <a:lnTo>
                    <a:pt x="349" y="336"/>
                  </a:lnTo>
                  <a:lnTo>
                    <a:pt x="383" y="356"/>
                  </a:lnTo>
                  <a:lnTo>
                    <a:pt x="420" y="371"/>
                  </a:lnTo>
                  <a:lnTo>
                    <a:pt x="457" y="382"/>
                  </a:lnTo>
                  <a:lnTo>
                    <a:pt x="497" y="390"/>
                  </a:lnTo>
                  <a:lnTo>
                    <a:pt x="537" y="393"/>
                  </a:lnTo>
                  <a:lnTo>
                    <a:pt x="537" y="956"/>
                  </a:lnTo>
                  <a:lnTo>
                    <a:pt x="535" y="972"/>
                  </a:lnTo>
                  <a:lnTo>
                    <a:pt x="529" y="987"/>
                  </a:lnTo>
                  <a:lnTo>
                    <a:pt x="520" y="999"/>
                  </a:lnTo>
                  <a:lnTo>
                    <a:pt x="508" y="1008"/>
                  </a:lnTo>
                  <a:lnTo>
                    <a:pt x="492" y="1014"/>
                  </a:lnTo>
                  <a:lnTo>
                    <a:pt x="477" y="1016"/>
                  </a:lnTo>
                  <a:lnTo>
                    <a:pt x="60" y="1016"/>
                  </a:lnTo>
                  <a:lnTo>
                    <a:pt x="44" y="1014"/>
                  </a:lnTo>
                  <a:lnTo>
                    <a:pt x="30" y="1008"/>
                  </a:lnTo>
                  <a:lnTo>
                    <a:pt x="18" y="999"/>
                  </a:lnTo>
                  <a:lnTo>
                    <a:pt x="8" y="986"/>
                  </a:lnTo>
                  <a:lnTo>
                    <a:pt x="2" y="971"/>
                  </a:lnTo>
                  <a:lnTo>
                    <a:pt x="0" y="9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57"/>
            <p:cNvSpPr>
              <a:spLocks/>
            </p:cNvSpPr>
            <p:nvPr/>
          </p:nvSpPr>
          <p:spPr bwMode="auto">
            <a:xfrm>
              <a:off x="1090" y="3387"/>
              <a:ext cx="179" cy="403"/>
            </a:xfrm>
            <a:custGeom>
              <a:avLst/>
              <a:gdLst>
                <a:gd name="T0" fmla="*/ 537 w 537"/>
                <a:gd name="T1" fmla="*/ 0 h 1208"/>
                <a:gd name="T2" fmla="*/ 537 w 537"/>
                <a:gd name="T3" fmla="*/ 1148 h 1208"/>
                <a:gd name="T4" fmla="*/ 535 w 537"/>
                <a:gd name="T5" fmla="*/ 1164 h 1208"/>
                <a:gd name="T6" fmla="*/ 529 w 537"/>
                <a:gd name="T7" fmla="*/ 1179 h 1208"/>
                <a:gd name="T8" fmla="*/ 520 w 537"/>
                <a:gd name="T9" fmla="*/ 1191 h 1208"/>
                <a:gd name="T10" fmla="*/ 507 w 537"/>
                <a:gd name="T11" fmla="*/ 1200 h 1208"/>
                <a:gd name="T12" fmla="*/ 493 w 537"/>
                <a:gd name="T13" fmla="*/ 1206 h 1208"/>
                <a:gd name="T14" fmla="*/ 478 w 537"/>
                <a:gd name="T15" fmla="*/ 1208 h 1208"/>
                <a:gd name="T16" fmla="*/ 61 w 537"/>
                <a:gd name="T17" fmla="*/ 1208 h 1208"/>
                <a:gd name="T18" fmla="*/ 44 w 537"/>
                <a:gd name="T19" fmla="*/ 1206 h 1208"/>
                <a:gd name="T20" fmla="*/ 29 w 537"/>
                <a:gd name="T21" fmla="*/ 1200 h 1208"/>
                <a:gd name="T22" fmla="*/ 17 w 537"/>
                <a:gd name="T23" fmla="*/ 1191 h 1208"/>
                <a:gd name="T24" fmla="*/ 8 w 537"/>
                <a:gd name="T25" fmla="*/ 1178 h 1208"/>
                <a:gd name="T26" fmla="*/ 2 w 537"/>
                <a:gd name="T27" fmla="*/ 1163 h 1208"/>
                <a:gd name="T28" fmla="*/ 0 w 537"/>
                <a:gd name="T29" fmla="*/ 1148 h 1208"/>
                <a:gd name="T30" fmla="*/ 0 w 537"/>
                <a:gd name="T31" fmla="*/ 526 h 1208"/>
                <a:gd name="T32" fmla="*/ 31 w 537"/>
                <a:gd name="T33" fmla="*/ 504 h 1208"/>
                <a:gd name="T34" fmla="*/ 60 w 537"/>
                <a:gd name="T35" fmla="*/ 477 h 1208"/>
                <a:gd name="T36" fmla="*/ 537 w 537"/>
                <a:gd name="T37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1208">
                  <a:moveTo>
                    <a:pt x="537" y="0"/>
                  </a:moveTo>
                  <a:lnTo>
                    <a:pt x="537" y="1148"/>
                  </a:lnTo>
                  <a:lnTo>
                    <a:pt x="535" y="1164"/>
                  </a:lnTo>
                  <a:lnTo>
                    <a:pt x="529" y="1179"/>
                  </a:lnTo>
                  <a:lnTo>
                    <a:pt x="520" y="1191"/>
                  </a:lnTo>
                  <a:lnTo>
                    <a:pt x="507" y="1200"/>
                  </a:lnTo>
                  <a:lnTo>
                    <a:pt x="493" y="1206"/>
                  </a:lnTo>
                  <a:lnTo>
                    <a:pt x="478" y="1208"/>
                  </a:lnTo>
                  <a:lnTo>
                    <a:pt x="61" y="1208"/>
                  </a:lnTo>
                  <a:lnTo>
                    <a:pt x="44" y="1206"/>
                  </a:lnTo>
                  <a:lnTo>
                    <a:pt x="29" y="1200"/>
                  </a:lnTo>
                  <a:lnTo>
                    <a:pt x="17" y="1191"/>
                  </a:lnTo>
                  <a:lnTo>
                    <a:pt x="8" y="1178"/>
                  </a:lnTo>
                  <a:lnTo>
                    <a:pt x="2" y="1163"/>
                  </a:lnTo>
                  <a:lnTo>
                    <a:pt x="0" y="1148"/>
                  </a:lnTo>
                  <a:lnTo>
                    <a:pt x="0" y="526"/>
                  </a:lnTo>
                  <a:lnTo>
                    <a:pt x="31" y="504"/>
                  </a:lnTo>
                  <a:lnTo>
                    <a:pt x="60" y="477"/>
                  </a:lnTo>
                  <a:lnTo>
                    <a:pt x="5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58"/>
            <p:cNvSpPr>
              <a:spLocks/>
            </p:cNvSpPr>
            <p:nvPr/>
          </p:nvSpPr>
          <p:spPr bwMode="auto">
            <a:xfrm>
              <a:off x="1338" y="3152"/>
              <a:ext cx="180" cy="638"/>
            </a:xfrm>
            <a:custGeom>
              <a:avLst/>
              <a:gdLst>
                <a:gd name="T0" fmla="*/ 497 w 538"/>
                <a:gd name="T1" fmla="*/ 0 h 1915"/>
                <a:gd name="T2" fmla="*/ 506 w 538"/>
                <a:gd name="T3" fmla="*/ 9 h 1915"/>
                <a:gd name="T4" fmla="*/ 514 w 538"/>
                <a:gd name="T5" fmla="*/ 18 h 1915"/>
                <a:gd name="T6" fmla="*/ 526 w 538"/>
                <a:gd name="T7" fmla="*/ 28 h 1915"/>
                <a:gd name="T8" fmla="*/ 538 w 538"/>
                <a:gd name="T9" fmla="*/ 39 h 1915"/>
                <a:gd name="T10" fmla="*/ 538 w 538"/>
                <a:gd name="T11" fmla="*/ 1855 h 1915"/>
                <a:gd name="T12" fmla="*/ 536 w 538"/>
                <a:gd name="T13" fmla="*/ 1871 h 1915"/>
                <a:gd name="T14" fmla="*/ 530 w 538"/>
                <a:gd name="T15" fmla="*/ 1886 h 1915"/>
                <a:gd name="T16" fmla="*/ 520 w 538"/>
                <a:gd name="T17" fmla="*/ 1898 h 1915"/>
                <a:gd name="T18" fmla="*/ 507 w 538"/>
                <a:gd name="T19" fmla="*/ 1907 h 1915"/>
                <a:gd name="T20" fmla="*/ 493 w 538"/>
                <a:gd name="T21" fmla="*/ 1913 h 1915"/>
                <a:gd name="T22" fmla="*/ 477 w 538"/>
                <a:gd name="T23" fmla="*/ 1915 h 1915"/>
                <a:gd name="T24" fmla="*/ 60 w 538"/>
                <a:gd name="T25" fmla="*/ 1915 h 1915"/>
                <a:gd name="T26" fmla="*/ 45 w 538"/>
                <a:gd name="T27" fmla="*/ 1913 h 1915"/>
                <a:gd name="T28" fmla="*/ 30 w 538"/>
                <a:gd name="T29" fmla="*/ 1907 h 1915"/>
                <a:gd name="T30" fmla="*/ 18 w 538"/>
                <a:gd name="T31" fmla="*/ 1898 h 1915"/>
                <a:gd name="T32" fmla="*/ 8 w 538"/>
                <a:gd name="T33" fmla="*/ 1885 h 1915"/>
                <a:gd name="T34" fmla="*/ 2 w 538"/>
                <a:gd name="T35" fmla="*/ 1870 h 1915"/>
                <a:gd name="T36" fmla="*/ 0 w 538"/>
                <a:gd name="T37" fmla="*/ 1855 h 1915"/>
                <a:gd name="T38" fmla="*/ 0 w 538"/>
                <a:gd name="T39" fmla="*/ 498 h 1915"/>
                <a:gd name="T40" fmla="*/ 497 w 538"/>
                <a:gd name="T41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1915">
                  <a:moveTo>
                    <a:pt x="497" y="0"/>
                  </a:moveTo>
                  <a:lnTo>
                    <a:pt x="506" y="9"/>
                  </a:lnTo>
                  <a:lnTo>
                    <a:pt x="514" y="18"/>
                  </a:lnTo>
                  <a:lnTo>
                    <a:pt x="526" y="28"/>
                  </a:lnTo>
                  <a:lnTo>
                    <a:pt x="538" y="39"/>
                  </a:lnTo>
                  <a:lnTo>
                    <a:pt x="538" y="1855"/>
                  </a:lnTo>
                  <a:lnTo>
                    <a:pt x="536" y="1871"/>
                  </a:lnTo>
                  <a:lnTo>
                    <a:pt x="530" y="1886"/>
                  </a:lnTo>
                  <a:lnTo>
                    <a:pt x="520" y="1898"/>
                  </a:lnTo>
                  <a:lnTo>
                    <a:pt x="507" y="1907"/>
                  </a:lnTo>
                  <a:lnTo>
                    <a:pt x="493" y="1913"/>
                  </a:lnTo>
                  <a:lnTo>
                    <a:pt x="477" y="1915"/>
                  </a:lnTo>
                  <a:lnTo>
                    <a:pt x="60" y="1915"/>
                  </a:lnTo>
                  <a:lnTo>
                    <a:pt x="45" y="1913"/>
                  </a:lnTo>
                  <a:lnTo>
                    <a:pt x="30" y="1907"/>
                  </a:lnTo>
                  <a:lnTo>
                    <a:pt x="18" y="1898"/>
                  </a:lnTo>
                  <a:lnTo>
                    <a:pt x="8" y="1885"/>
                  </a:lnTo>
                  <a:lnTo>
                    <a:pt x="2" y="1870"/>
                  </a:lnTo>
                  <a:lnTo>
                    <a:pt x="0" y="1855"/>
                  </a:lnTo>
                  <a:lnTo>
                    <a:pt x="0" y="498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59"/>
            <p:cNvSpPr>
              <a:spLocks/>
            </p:cNvSpPr>
            <p:nvPr/>
          </p:nvSpPr>
          <p:spPr bwMode="auto">
            <a:xfrm>
              <a:off x="518" y="2848"/>
              <a:ext cx="1109" cy="676"/>
            </a:xfrm>
            <a:custGeom>
              <a:avLst/>
              <a:gdLst>
                <a:gd name="T0" fmla="*/ 3211 w 3327"/>
                <a:gd name="T1" fmla="*/ 0 h 2029"/>
                <a:gd name="T2" fmla="*/ 3261 w 3327"/>
                <a:gd name="T3" fmla="*/ 8 h 2029"/>
                <a:gd name="T4" fmla="*/ 3299 w 3327"/>
                <a:gd name="T5" fmla="*/ 32 h 2029"/>
                <a:gd name="T6" fmla="*/ 3321 w 3327"/>
                <a:gd name="T7" fmla="*/ 72 h 2029"/>
                <a:gd name="T8" fmla="*/ 3327 w 3327"/>
                <a:gd name="T9" fmla="*/ 124 h 2029"/>
                <a:gd name="T10" fmla="*/ 3300 w 3327"/>
                <a:gd name="T11" fmla="*/ 692 h 2029"/>
                <a:gd name="T12" fmla="*/ 3295 w 3327"/>
                <a:gd name="T13" fmla="*/ 730 h 2029"/>
                <a:gd name="T14" fmla="*/ 3278 w 3327"/>
                <a:gd name="T15" fmla="*/ 770 h 2029"/>
                <a:gd name="T16" fmla="*/ 3250 w 3327"/>
                <a:gd name="T17" fmla="*/ 799 h 2029"/>
                <a:gd name="T18" fmla="*/ 3219 w 3327"/>
                <a:gd name="T19" fmla="*/ 816 h 2029"/>
                <a:gd name="T20" fmla="*/ 3187 w 3327"/>
                <a:gd name="T21" fmla="*/ 822 h 2029"/>
                <a:gd name="T22" fmla="*/ 3153 w 3327"/>
                <a:gd name="T23" fmla="*/ 815 h 2029"/>
                <a:gd name="T24" fmla="*/ 3127 w 3327"/>
                <a:gd name="T25" fmla="*/ 799 h 2029"/>
                <a:gd name="T26" fmla="*/ 3107 w 3327"/>
                <a:gd name="T27" fmla="*/ 780 h 2029"/>
                <a:gd name="T28" fmla="*/ 1634 w 3327"/>
                <a:gd name="T29" fmla="*/ 1955 h 2029"/>
                <a:gd name="T30" fmla="*/ 1591 w 3327"/>
                <a:gd name="T31" fmla="*/ 1986 h 2029"/>
                <a:gd name="T32" fmla="*/ 1541 w 3327"/>
                <a:gd name="T33" fmla="*/ 2002 h 2029"/>
                <a:gd name="T34" fmla="*/ 1488 w 3327"/>
                <a:gd name="T35" fmla="*/ 2002 h 2029"/>
                <a:gd name="T36" fmla="*/ 1438 w 3327"/>
                <a:gd name="T37" fmla="*/ 1986 h 2029"/>
                <a:gd name="T38" fmla="*/ 1396 w 3327"/>
                <a:gd name="T39" fmla="*/ 1955 h 2029"/>
                <a:gd name="T40" fmla="*/ 317 w 3327"/>
                <a:gd name="T41" fmla="*/ 1979 h 2029"/>
                <a:gd name="T42" fmla="*/ 275 w 3327"/>
                <a:gd name="T43" fmla="*/ 2011 h 2029"/>
                <a:gd name="T44" fmla="*/ 225 w 3327"/>
                <a:gd name="T45" fmla="*/ 2027 h 2029"/>
                <a:gd name="T46" fmla="*/ 172 w 3327"/>
                <a:gd name="T47" fmla="*/ 2027 h 2029"/>
                <a:gd name="T48" fmla="*/ 122 w 3327"/>
                <a:gd name="T49" fmla="*/ 2011 h 2029"/>
                <a:gd name="T50" fmla="*/ 80 w 3327"/>
                <a:gd name="T51" fmla="*/ 1979 h 2029"/>
                <a:gd name="T52" fmla="*/ 28 w 3327"/>
                <a:gd name="T53" fmla="*/ 1925 h 2029"/>
                <a:gd name="T54" fmla="*/ 4 w 3327"/>
                <a:gd name="T55" fmla="*/ 1872 h 2029"/>
                <a:gd name="T56" fmla="*/ 0 w 3327"/>
                <a:gd name="T57" fmla="*/ 1816 h 2029"/>
                <a:gd name="T58" fmla="*/ 14 w 3327"/>
                <a:gd name="T59" fmla="*/ 1760 h 2029"/>
                <a:gd name="T60" fmla="*/ 48 w 3327"/>
                <a:gd name="T61" fmla="*/ 1710 h 2029"/>
                <a:gd name="T62" fmla="*/ 771 w 3327"/>
                <a:gd name="T63" fmla="*/ 992 h 2029"/>
                <a:gd name="T64" fmla="*/ 817 w 3327"/>
                <a:gd name="T65" fmla="*/ 968 h 2029"/>
                <a:gd name="T66" fmla="*/ 869 w 3327"/>
                <a:gd name="T67" fmla="*/ 960 h 2029"/>
                <a:gd name="T68" fmla="*/ 921 w 3327"/>
                <a:gd name="T69" fmla="*/ 968 h 2029"/>
                <a:gd name="T70" fmla="*/ 968 w 3327"/>
                <a:gd name="T71" fmla="*/ 992 h 2029"/>
                <a:gd name="T72" fmla="*/ 1515 w 3327"/>
                <a:gd name="T73" fmla="*/ 1537 h 2029"/>
                <a:gd name="T74" fmla="*/ 2586 w 3327"/>
                <a:gd name="T75" fmla="*/ 261 h 2029"/>
                <a:gd name="T76" fmla="*/ 2530 w 3327"/>
                <a:gd name="T77" fmla="*/ 204 h 2029"/>
                <a:gd name="T78" fmla="*/ 2515 w 3327"/>
                <a:gd name="T79" fmla="*/ 185 h 2029"/>
                <a:gd name="T80" fmla="*/ 2502 w 3327"/>
                <a:gd name="T81" fmla="*/ 160 h 2029"/>
                <a:gd name="T82" fmla="*/ 2497 w 3327"/>
                <a:gd name="T83" fmla="*/ 127 h 2029"/>
                <a:gd name="T84" fmla="*/ 2507 w 3327"/>
                <a:gd name="T85" fmla="*/ 89 h 2029"/>
                <a:gd name="T86" fmla="*/ 2528 w 3327"/>
                <a:gd name="T87" fmla="*/ 58 h 2029"/>
                <a:gd name="T88" fmla="*/ 2558 w 3327"/>
                <a:gd name="T89" fmla="*/ 37 h 2029"/>
                <a:gd name="T90" fmla="*/ 2589 w 3327"/>
                <a:gd name="T91" fmla="*/ 29 h 2029"/>
                <a:gd name="T92" fmla="*/ 2618 w 3327"/>
                <a:gd name="T93" fmla="*/ 27 h 2029"/>
                <a:gd name="T94" fmla="*/ 3200 w 3327"/>
                <a:gd name="T95" fmla="*/ 0 h 2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7" h="2029">
                  <a:moveTo>
                    <a:pt x="3200" y="0"/>
                  </a:moveTo>
                  <a:lnTo>
                    <a:pt x="3211" y="0"/>
                  </a:lnTo>
                  <a:lnTo>
                    <a:pt x="3237" y="2"/>
                  </a:lnTo>
                  <a:lnTo>
                    <a:pt x="3261" y="8"/>
                  </a:lnTo>
                  <a:lnTo>
                    <a:pt x="3282" y="18"/>
                  </a:lnTo>
                  <a:lnTo>
                    <a:pt x="3299" y="32"/>
                  </a:lnTo>
                  <a:lnTo>
                    <a:pt x="3312" y="50"/>
                  </a:lnTo>
                  <a:lnTo>
                    <a:pt x="3321" y="72"/>
                  </a:lnTo>
                  <a:lnTo>
                    <a:pt x="3326" y="96"/>
                  </a:lnTo>
                  <a:lnTo>
                    <a:pt x="3327" y="124"/>
                  </a:lnTo>
                  <a:lnTo>
                    <a:pt x="3318" y="313"/>
                  </a:lnTo>
                  <a:lnTo>
                    <a:pt x="3300" y="692"/>
                  </a:lnTo>
                  <a:lnTo>
                    <a:pt x="3299" y="710"/>
                  </a:lnTo>
                  <a:lnTo>
                    <a:pt x="3295" y="730"/>
                  </a:lnTo>
                  <a:lnTo>
                    <a:pt x="3289" y="750"/>
                  </a:lnTo>
                  <a:lnTo>
                    <a:pt x="3278" y="770"/>
                  </a:lnTo>
                  <a:lnTo>
                    <a:pt x="3263" y="788"/>
                  </a:lnTo>
                  <a:lnTo>
                    <a:pt x="3250" y="799"/>
                  </a:lnTo>
                  <a:lnTo>
                    <a:pt x="3235" y="809"/>
                  </a:lnTo>
                  <a:lnTo>
                    <a:pt x="3219" y="816"/>
                  </a:lnTo>
                  <a:lnTo>
                    <a:pt x="3203" y="821"/>
                  </a:lnTo>
                  <a:lnTo>
                    <a:pt x="3187" y="822"/>
                  </a:lnTo>
                  <a:lnTo>
                    <a:pt x="3169" y="820"/>
                  </a:lnTo>
                  <a:lnTo>
                    <a:pt x="3153" y="815"/>
                  </a:lnTo>
                  <a:lnTo>
                    <a:pt x="3140" y="808"/>
                  </a:lnTo>
                  <a:lnTo>
                    <a:pt x="3127" y="799"/>
                  </a:lnTo>
                  <a:lnTo>
                    <a:pt x="3117" y="789"/>
                  </a:lnTo>
                  <a:lnTo>
                    <a:pt x="3107" y="780"/>
                  </a:lnTo>
                  <a:lnTo>
                    <a:pt x="2957" y="631"/>
                  </a:lnTo>
                  <a:lnTo>
                    <a:pt x="1634" y="1955"/>
                  </a:lnTo>
                  <a:lnTo>
                    <a:pt x="1613" y="1972"/>
                  </a:lnTo>
                  <a:lnTo>
                    <a:pt x="1591" y="1986"/>
                  </a:lnTo>
                  <a:lnTo>
                    <a:pt x="1567" y="1996"/>
                  </a:lnTo>
                  <a:lnTo>
                    <a:pt x="1541" y="2002"/>
                  </a:lnTo>
                  <a:lnTo>
                    <a:pt x="1515" y="2005"/>
                  </a:lnTo>
                  <a:lnTo>
                    <a:pt x="1488" y="2002"/>
                  </a:lnTo>
                  <a:lnTo>
                    <a:pt x="1462" y="1996"/>
                  </a:lnTo>
                  <a:lnTo>
                    <a:pt x="1438" y="1986"/>
                  </a:lnTo>
                  <a:lnTo>
                    <a:pt x="1416" y="1972"/>
                  </a:lnTo>
                  <a:lnTo>
                    <a:pt x="1396" y="1955"/>
                  </a:lnTo>
                  <a:lnTo>
                    <a:pt x="869" y="1428"/>
                  </a:lnTo>
                  <a:lnTo>
                    <a:pt x="317" y="1979"/>
                  </a:lnTo>
                  <a:lnTo>
                    <a:pt x="297" y="1996"/>
                  </a:lnTo>
                  <a:lnTo>
                    <a:pt x="275" y="2011"/>
                  </a:lnTo>
                  <a:lnTo>
                    <a:pt x="250" y="2021"/>
                  </a:lnTo>
                  <a:lnTo>
                    <a:pt x="225" y="2027"/>
                  </a:lnTo>
                  <a:lnTo>
                    <a:pt x="199" y="2029"/>
                  </a:lnTo>
                  <a:lnTo>
                    <a:pt x="172" y="2027"/>
                  </a:lnTo>
                  <a:lnTo>
                    <a:pt x="146" y="2021"/>
                  </a:lnTo>
                  <a:lnTo>
                    <a:pt x="122" y="2011"/>
                  </a:lnTo>
                  <a:lnTo>
                    <a:pt x="100" y="1996"/>
                  </a:lnTo>
                  <a:lnTo>
                    <a:pt x="80" y="1979"/>
                  </a:lnTo>
                  <a:lnTo>
                    <a:pt x="48" y="1948"/>
                  </a:lnTo>
                  <a:lnTo>
                    <a:pt x="28" y="1925"/>
                  </a:lnTo>
                  <a:lnTo>
                    <a:pt x="14" y="1899"/>
                  </a:lnTo>
                  <a:lnTo>
                    <a:pt x="4" y="1872"/>
                  </a:lnTo>
                  <a:lnTo>
                    <a:pt x="0" y="1844"/>
                  </a:lnTo>
                  <a:lnTo>
                    <a:pt x="0" y="1816"/>
                  </a:lnTo>
                  <a:lnTo>
                    <a:pt x="4" y="1787"/>
                  </a:lnTo>
                  <a:lnTo>
                    <a:pt x="14" y="1760"/>
                  </a:lnTo>
                  <a:lnTo>
                    <a:pt x="28" y="1734"/>
                  </a:lnTo>
                  <a:lnTo>
                    <a:pt x="48" y="1710"/>
                  </a:lnTo>
                  <a:lnTo>
                    <a:pt x="750" y="1009"/>
                  </a:lnTo>
                  <a:lnTo>
                    <a:pt x="771" y="992"/>
                  </a:lnTo>
                  <a:lnTo>
                    <a:pt x="793" y="978"/>
                  </a:lnTo>
                  <a:lnTo>
                    <a:pt x="817" y="968"/>
                  </a:lnTo>
                  <a:lnTo>
                    <a:pt x="842" y="962"/>
                  </a:lnTo>
                  <a:lnTo>
                    <a:pt x="869" y="960"/>
                  </a:lnTo>
                  <a:lnTo>
                    <a:pt x="895" y="962"/>
                  </a:lnTo>
                  <a:lnTo>
                    <a:pt x="921" y="968"/>
                  </a:lnTo>
                  <a:lnTo>
                    <a:pt x="945" y="978"/>
                  </a:lnTo>
                  <a:lnTo>
                    <a:pt x="968" y="992"/>
                  </a:lnTo>
                  <a:lnTo>
                    <a:pt x="988" y="1009"/>
                  </a:lnTo>
                  <a:lnTo>
                    <a:pt x="1515" y="1537"/>
                  </a:lnTo>
                  <a:lnTo>
                    <a:pt x="2688" y="363"/>
                  </a:lnTo>
                  <a:lnTo>
                    <a:pt x="2586" y="261"/>
                  </a:lnTo>
                  <a:lnTo>
                    <a:pt x="2537" y="211"/>
                  </a:lnTo>
                  <a:lnTo>
                    <a:pt x="2530" y="204"/>
                  </a:lnTo>
                  <a:lnTo>
                    <a:pt x="2523" y="195"/>
                  </a:lnTo>
                  <a:lnTo>
                    <a:pt x="2515" y="185"/>
                  </a:lnTo>
                  <a:lnTo>
                    <a:pt x="2508" y="173"/>
                  </a:lnTo>
                  <a:lnTo>
                    <a:pt x="2502" y="160"/>
                  </a:lnTo>
                  <a:lnTo>
                    <a:pt x="2498" y="144"/>
                  </a:lnTo>
                  <a:lnTo>
                    <a:pt x="2497" y="127"/>
                  </a:lnTo>
                  <a:lnTo>
                    <a:pt x="2500" y="109"/>
                  </a:lnTo>
                  <a:lnTo>
                    <a:pt x="2507" y="89"/>
                  </a:lnTo>
                  <a:lnTo>
                    <a:pt x="2516" y="73"/>
                  </a:lnTo>
                  <a:lnTo>
                    <a:pt x="2528" y="58"/>
                  </a:lnTo>
                  <a:lnTo>
                    <a:pt x="2542" y="45"/>
                  </a:lnTo>
                  <a:lnTo>
                    <a:pt x="2558" y="37"/>
                  </a:lnTo>
                  <a:lnTo>
                    <a:pt x="2573" y="32"/>
                  </a:lnTo>
                  <a:lnTo>
                    <a:pt x="2589" y="29"/>
                  </a:lnTo>
                  <a:lnTo>
                    <a:pt x="2604" y="28"/>
                  </a:lnTo>
                  <a:lnTo>
                    <a:pt x="2618" y="27"/>
                  </a:lnTo>
                  <a:lnTo>
                    <a:pt x="2909" y="13"/>
                  </a:lnTo>
                  <a:lnTo>
                    <a:pt x="3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989"/>
          <p:cNvGrpSpPr>
            <a:grpSpLocks noChangeAspect="1"/>
          </p:cNvGrpSpPr>
          <p:nvPr/>
        </p:nvGrpSpPr>
        <p:grpSpPr bwMode="auto">
          <a:xfrm>
            <a:off x="8681150" y="2944034"/>
            <a:ext cx="269200" cy="191992"/>
            <a:chOff x="639" y="2817"/>
            <a:chExt cx="1440" cy="1027"/>
          </a:xfrm>
          <a:solidFill>
            <a:schemeClr val="bg1"/>
          </a:solidFill>
        </p:grpSpPr>
        <p:sp>
          <p:nvSpPr>
            <p:cNvPr id="22" name="Freeform 991"/>
            <p:cNvSpPr>
              <a:spLocks/>
            </p:cNvSpPr>
            <p:nvPr/>
          </p:nvSpPr>
          <p:spPr bwMode="auto">
            <a:xfrm>
              <a:off x="1441" y="2824"/>
              <a:ext cx="251" cy="251"/>
            </a:xfrm>
            <a:custGeom>
              <a:avLst/>
              <a:gdLst>
                <a:gd name="T0" fmla="*/ 377 w 754"/>
                <a:gd name="T1" fmla="*/ 0 h 752"/>
                <a:gd name="T2" fmla="*/ 432 w 754"/>
                <a:gd name="T3" fmla="*/ 3 h 752"/>
                <a:gd name="T4" fmla="*/ 486 w 754"/>
                <a:gd name="T5" fmla="*/ 15 h 752"/>
                <a:gd name="T6" fmla="*/ 536 w 754"/>
                <a:gd name="T7" fmla="*/ 35 h 752"/>
                <a:gd name="T8" fmla="*/ 581 w 754"/>
                <a:gd name="T9" fmla="*/ 60 h 752"/>
                <a:gd name="T10" fmla="*/ 623 w 754"/>
                <a:gd name="T11" fmla="*/ 92 h 752"/>
                <a:gd name="T12" fmla="*/ 661 w 754"/>
                <a:gd name="T13" fmla="*/ 129 h 752"/>
                <a:gd name="T14" fmla="*/ 693 w 754"/>
                <a:gd name="T15" fmla="*/ 171 h 752"/>
                <a:gd name="T16" fmla="*/ 719 w 754"/>
                <a:gd name="T17" fmla="*/ 218 h 752"/>
                <a:gd name="T18" fmla="*/ 737 w 754"/>
                <a:gd name="T19" fmla="*/ 268 h 752"/>
                <a:gd name="T20" fmla="*/ 749 w 754"/>
                <a:gd name="T21" fmla="*/ 320 h 752"/>
                <a:gd name="T22" fmla="*/ 754 w 754"/>
                <a:gd name="T23" fmla="*/ 377 h 752"/>
                <a:gd name="T24" fmla="*/ 749 w 754"/>
                <a:gd name="T25" fmla="*/ 432 h 752"/>
                <a:gd name="T26" fmla="*/ 737 w 754"/>
                <a:gd name="T27" fmla="*/ 485 h 752"/>
                <a:gd name="T28" fmla="*/ 719 w 754"/>
                <a:gd name="T29" fmla="*/ 535 h 752"/>
                <a:gd name="T30" fmla="*/ 693 w 754"/>
                <a:gd name="T31" fmla="*/ 581 h 752"/>
                <a:gd name="T32" fmla="*/ 661 w 754"/>
                <a:gd name="T33" fmla="*/ 623 h 752"/>
                <a:gd name="T34" fmla="*/ 623 w 754"/>
                <a:gd name="T35" fmla="*/ 661 h 752"/>
                <a:gd name="T36" fmla="*/ 581 w 754"/>
                <a:gd name="T37" fmla="*/ 692 h 752"/>
                <a:gd name="T38" fmla="*/ 536 w 754"/>
                <a:gd name="T39" fmla="*/ 718 h 752"/>
                <a:gd name="T40" fmla="*/ 486 w 754"/>
                <a:gd name="T41" fmla="*/ 736 h 752"/>
                <a:gd name="T42" fmla="*/ 432 w 754"/>
                <a:gd name="T43" fmla="*/ 748 h 752"/>
                <a:gd name="T44" fmla="*/ 377 w 754"/>
                <a:gd name="T45" fmla="*/ 752 h 752"/>
                <a:gd name="T46" fmla="*/ 321 w 754"/>
                <a:gd name="T47" fmla="*/ 748 h 752"/>
                <a:gd name="T48" fmla="*/ 268 w 754"/>
                <a:gd name="T49" fmla="*/ 736 h 752"/>
                <a:gd name="T50" fmla="*/ 219 w 754"/>
                <a:gd name="T51" fmla="*/ 718 h 752"/>
                <a:gd name="T52" fmla="*/ 172 w 754"/>
                <a:gd name="T53" fmla="*/ 692 h 752"/>
                <a:gd name="T54" fmla="*/ 130 w 754"/>
                <a:gd name="T55" fmla="*/ 661 h 752"/>
                <a:gd name="T56" fmla="*/ 93 w 754"/>
                <a:gd name="T57" fmla="*/ 623 h 752"/>
                <a:gd name="T58" fmla="*/ 62 w 754"/>
                <a:gd name="T59" fmla="*/ 581 h 752"/>
                <a:gd name="T60" fmla="*/ 35 w 754"/>
                <a:gd name="T61" fmla="*/ 535 h 752"/>
                <a:gd name="T62" fmla="*/ 16 w 754"/>
                <a:gd name="T63" fmla="*/ 485 h 752"/>
                <a:gd name="T64" fmla="*/ 4 w 754"/>
                <a:gd name="T65" fmla="*/ 432 h 752"/>
                <a:gd name="T66" fmla="*/ 0 w 754"/>
                <a:gd name="T67" fmla="*/ 377 h 752"/>
                <a:gd name="T68" fmla="*/ 4 w 754"/>
                <a:gd name="T69" fmla="*/ 320 h 752"/>
                <a:gd name="T70" fmla="*/ 16 w 754"/>
                <a:gd name="T71" fmla="*/ 268 h 752"/>
                <a:gd name="T72" fmla="*/ 35 w 754"/>
                <a:gd name="T73" fmla="*/ 218 h 752"/>
                <a:gd name="T74" fmla="*/ 62 w 754"/>
                <a:gd name="T75" fmla="*/ 171 h 752"/>
                <a:gd name="T76" fmla="*/ 93 w 754"/>
                <a:gd name="T77" fmla="*/ 129 h 752"/>
                <a:gd name="T78" fmla="*/ 130 w 754"/>
                <a:gd name="T79" fmla="*/ 92 h 752"/>
                <a:gd name="T80" fmla="*/ 172 w 754"/>
                <a:gd name="T81" fmla="*/ 60 h 752"/>
                <a:gd name="T82" fmla="*/ 219 w 754"/>
                <a:gd name="T83" fmla="*/ 35 h 752"/>
                <a:gd name="T84" fmla="*/ 268 w 754"/>
                <a:gd name="T85" fmla="*/ 15 h 752"/>
                <a:gd name="T86" fmla="*/ 321 w 754"/>
                <a:gd name="T87" fmla="*/ 3 h 752"/>
                <a:gd name="T88" fmla="*/ 377 w 754"/>
                <a:gd name="T8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4" h="752">
                  <a:moveTo>
                    <a:pt x="377" y="0"/>
                  </a:moveTo>
                  <a:lnTo>
                    <a:pt x="432" y="3"/>
                  </a:lnTo>
                  <a:lnTo>
                    <a:pt x="486" y="15"/>
                  </a:lnTo>
                  <a:lnTo>
                    <a:pt x="536" y="35"/>
                  </a:lnTo>
                  <a:lnTo>
                    <a:pt x="581" y="60"/>
                  </a:lnTo>
                  <a:lnTo>
                    <a:pt x="623" y="92"/>
                  </a:lnTo>
                  <a:lnTo>
                    <a:pt x="661" y="129"/>
                  </a:lnTo>
                  <a:lnTo>
                    <a:pt x="693" y="171"/>
                  </a:lnTo>
                  <a:lnTo>
                    <a:pt x="719" y="218"/>
                  </a:lnTo>
                  <a:lnTo>
                    <a:pt x="737" y="268"/>
                  </a:lnTo>
                  <a:lnTo>
                    <a:pt x="749" y="320"/>
                  </a:lnTo>
                  <a:lnTo>
                    <a:pt x="754" y="377"/>
                  </a:lnTo>
                  <a:lnTo>
                    <a:pt x="749" y="432"/>
                  </a:lnTo>
                  <a:lnTo>
                    <a:pt x="737" y="485"/>
                  </a:lnTo>
                  <a:lnTo>
                    <a:pt x="719" y="535"/>
                  </a:lnTo>
                  <a:lnTo>
                    <a:pt x="693" y="581"/>
                  </a:lnTo>
                  <a:lnTo>
                    <a:pt x="661" y="623"/>
                  </a:lnTo>
                  <a:lnTo>
                    <a:pt x="623" y="661"/>
                  </a:lnTo>
                  <a:lnTo>
                    <a:pt x="581" y="692"/>
                  </a:lnTo>
                  <a:lnTo>
                    <a:pt x="536" y="718"/>
                  </a:lnTo>
                  <a:lnTo>
                    <a:pt x="486" y="736"/>
                  </a:lnTo>
                  <a:lnTo>
                    <a:pt x="432" y="748"/>
                  </a:lnTo>
                  <a:lnTo>
                    <a:pt x="377" y="752"/>
                  </a:lnTo>
                  <a:lnTo>
                    <a:pt x="321" y="748"/>
                  </a:lnTo>
                  <a:lnTo>
                    <a:pt x="268" y="736"/>
                  </a:lnTo>
                  <a:lnTo>
                    <a:pt x="219" y="718"/>
                  </a:lnTo>
                  <a:lnTo>
                    <a:pt x="172" y="692"/>
                  </a:lnTo>
                  <a:lnTo>
                    <a:pt x="130" y="661"/>
                  </a:lnTo>
                  <a:lnTo>
                    <a:pt x="93" y="623"/>
                  </a:lnTo>
                  <a:lnTo>
                    <a:pt x="62" y="581"/>
                  </a:lnTo>
                  <a:lnTo>
                    <a:pt x="35" y="535"/>
                  </a:lnTo>
                  <a:lnTo>
                    <a:pt x="16" y="485"/>
                  </a:lnTo>
                  <a:lnTo>
                    <a:pt x="4" y="432"/>
                  </a:lnTo>
                  <a:lnTo>
                    <a:pt x="0" y="377"/>
                  </a:lnTo>
                  <a:lnTo>
                    <a:pt x="4" y="320"/>
                  </a:lnTo>
                  <a:lnTo>
                    <a:pt x="16" y="268"/>
                  </a:lnTo>
                  <a:lnTo>
                    <a:pt x="35" y="218"/>
                  </a:lnTo>
                  <a:lnTo>
                    <a:pt x="62" y="171"/>
                  </a:lnTo>
                  <a:lnTo>
                    <a:pt x="93" y="129"/>
                  </a:lnTo>
                  <a:lnTo>
                    <a:pt x="130" y="92"/>
                  </a:lnTo>
                  <a:lnTo>
                    <a:pt x="172" y="60"/>
                  </a:lnTo>
                  <a:lnTo>
                    <a:pt x="219" y="35"/>
                  </a:lnTo>
                  <a:lnTo>
                    <a:pt x="268" y="15"/>
                  </a:lnTo>
                  <a:lnTo>
                    <a:pt x="321" y="3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92"/>
            <p:cNvSpPr>
              <a:spLocks noEditPoints="1"/>
            </p:cNvSpPr>
            <p:nvPr/>
          </p:nvSpPr>
          <p:spPr bwMode="auto">
            <a:xfrm>
              <a:off x="1305" y="3096"/>
              <a:ext cx="774" cy="748"/>
            </a:xfrm>
            <a:custGeom>
              <a:avLst/>
              <a:gdLst>
                <a:gd name="T0" fmla="*/ 1690 w 2322"/>
                <a:gd name="T1" fmla="*/ 795 h 2243"/>
                <a:gd name="T2" fmla="*/ 1598 w 2322"/>
                <a:gd name="T3" fmla="*/ 864 h 2243"/>
                <a:gd name="T4" fmla="*/ 1597 w 2322"/>
                <a:gd name="T5" fmla="*/ 907 h 2243"/>
                <a:gd name="T6" fmla="*/ 1751 w 2322"/>
                <a:gd name="T7" fmla="*/ 742 h 2243"/>
                <a:gd name="T8" fmla="*/ 1052 w 2322"/>
                <a:gd name="T9" fmla="*/ 0 h 2243"/>
                <a:gd name="T10" fmla="*/ 1140 w 2322"/>
                <a:gd name="T11" fmla="*/ 32 h 2243"/>
                <a:gd name="T12" fmla="*/ 1474 w 2322"/>
                <a:gd name="T13" fmla="*/ 347 h 2243"/>
                <a:gd name="T14" fmla="*/ 1682 w 2322"/>
                <a:gd name="T15" fmla="*/ 617 h 2243"/>
                <a:gd name="T16" fmla="*/ 1797 w 2322"/>
                <a:gd name="T17" fmla="*/ 653 h 2243"/>
                <a:gd name="T18" fmla="*/ 1927 w 2322"/>
                <a:gd name="T19" fmla="*/ 592 h 2243"/>
                <a:gd name="T20" fmla="*/ 2009 w 2322"/>
                <a:gd name="T21" fmla="*/ 592 h 2243"/>
                <a:gd name="T22" fmla="*/ 2318 w 2322"/>
                <a:gd name="T23" fmla="*/ 913 h 2243"/>
                <a:gd name="T24" fmla="*/ 2297 w 2322"/>
                <a:gd name="T25" fmla="*/ 993 h 2243"/>
                <a:gd name="T26" fmla="*/ 1784 w 2322"/>
                <a:gd name="T27" fmla="*/ 1473 h 2243"/>
                <a:gd name="T28" fmla="*/ 1454 w 2322"/>
                <a:gd name="T29" fmla="*/ 1177 h 2243"/>
                <a:gd name="T30" fmla="*/ 1432 w 2322"/>
                <a:gd name="T31" fmla="*/ 1097 h 2243"/>
                <a:gd name="T32" fmla="*/ 1522 w 2322"/>
                <a:gd name="T33" fmla="*/ 972 h 2243"/>
                <a:gd name="T34" fmla="*/ 1466 w 2322"/>
                <a:gd name="T35" fmla="*/ 845 h 2243"/>
                <a:gd name="T36" fmla="*/ 1283 w 2322"/>
                <a:gd name="T37" fmla="*/ 613 h 2243"/>
                <a:gd name="T38" fmla="*/ 1427 w 2322"/>
                <a:gd name="T39" fmla="*/ 1402 h 2243"/>
                <a:gd name="T40" fmla="*/ 1466 w 2322"/>
                <a:gd name="T41" fmla="*/ 1512 h 2243"/>
                <a:gd name="T42" fmla="*/ 1671 w 2322"/>
                <a:gd name="T43" fmla="*/ 2054 h 2243"/>
                <a:gd name="T44" fmla="*/ 1602 w 2322"/>
                <a:gd name="T45" fmla="*/ 2163 h 2243"/>
                <a:gd name="T46" fmla="*/ 1505 w 2322"/>
                <a:gd name="T47" fmla="*/ 2193 h 2243"/>
                <a:gd name="T48" fmla="*/ 1389 w 2322"/>
                <a:gd name="T49" fmla="*/ 2146 h 2243"/>
                <a:gd name="T50" fmla="*/ 1143 w 2322"/>
                <a:gd name="T51" fmla="*/ 1612 h 2243"/>
                <a:gd name="T52" fmla="*/ 1093 w 2322"/>
                <a:gd name="T53" fmla="*/ 1455 h 2243"/>
                <a:gd name="T54" fmla="*/ 906 w 2322"/>
                <a:gd name="T55" fmla="*/ 1434 h 2243"/>
                <a:gd name="T56" fmla="*/ 903 w 2322"/>
                <a:gd name="T57" fmla="*/ 1558 h 2243"/>
                <a:gd name="T58" fmla="*/ 896 w 2322"/>
                <a:gd name="T59" fmla="*/ 2164 h 2243"/>
                <a:gd name="T60" fmla="*/ 793 w 2322"/>
                <a:gd name="T61" fmla="*/ 2239 h 2243"/>
                <a:gd name="T62" fmla="*/ 690 w 2322"/>
                <a:gd name="T63" fmla="*/ 2231 h 2243"/>
                <a:gd name="T64" fmla="*/ 601 w 2322"/>
                <a:gd name="T65" fmla="*/ 2144 h 2243"/>
                <a:gd name="T66" fmla="*/ 567 w 2322"/>
                <a:gd name="T67" fmla="*/ 1534 h 2243"/>
                <a:gd name="T68" fmla="*/ 573 w 2322"/>
                <a:gd name="T69" fmla="*/ 1376 h 2243"/>
                <a:gd name="T70" fmla="*/ 616 w 2322"/>
                <a:gd name="T71" fmla="*/ 864 h 2243"/>
                <a:gd name="T72" fmla="*/ 601 w 2322"/>
                <a:gd name="T73" fmla="*/ 762 h 2243"/>
                <a:gd name="T74" fmla="*/ 580 w 2322"/>
                <a:gd name="T75" fmla="*/ 640 h 2243"/>
                <a:gd name="T76" fmla="*/ 565 w 2322"/>
                <a:gd name="T77" fmla="*/ 564 h 2243"/>
                <a:gd name="T78" fmla="*/ 501 w 2322"/>
                <a:gd name="T79" fmla="*/ 680 h 2243"/>
                <a:gd name="T80" fmla="*/ 412 w 2322"/>
                <a:gd name="T81" fmla="*/ 796 h 2243"/>
                <a:gd name="T82" fmla="*/ 191 w 2322"/>
                <a:gd name="T83" fmla="*/ 989 h 2243"/>
                <a:gd name="T84" fmla="*/ 73 w 2322"/>
                <a:gd name="T85" fmla="*/ 968 h 2243"/>
                <a:gd name="T86" fmla="*/ 4 w 2322"/>
                <a:gd name="T87" fmla="*/ 869 h 2243"/>
                <a:gd name="T88" fmla="*/ 23 w 2322"/>
                <a:gd name="T89" fmla="*/ 749 h 2243"/>
                <a:gd name="T90" fmla="*/ 210 w 2322"/>
                <a:gd name="T91" fmla="*/ 541 h 2243"/>
                <a:gd name="T92" fmla="*/ 445 w 2322"/>
                <a:gd name="T93" fmla="*/ 88 h 2243"/>
                <a:gd name="T94" fmla="*/ 530 w 2322"/>
                <a:gd name="T95" fmla="*/ 11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2" h="2243">
                  <a:moveTo>
                    <a:pt x="1713" y="719"/>
                  </a:moveTo>
                  <a:lnTo>
                    <a:pt x="1711" y="736"/>
                  </a:lnTo>
                  <a:lnTo>
                    <a:pt x="1703" y="766"/>
                  </a:lnTo>
                  <a:lnTo>
                    <a:pt x="1690" y="795"/>
                  </a:lnTo>
                  <a:lnTo>
                    <a:pt x="1671" y="818"/>
                  </a:lnTo>
                  <a:lnTo>
                    <a:pt x="1648" y="841"/>
                  </a:lnTo>
                  <a:lnTo>
                    <a:pt x="1624" y="855"/>
                  </a:lnTo>
                  <a:lnTo>
                    <a:pt x="1598" y="864"/>
                  </a:lnTo>
                  <a:lnTo>
                    <a:pt x="1571" y="869"/>
                  </a:lnTo>
                  <a:lnTo>
                    <a:pt x="1578" y="886"/>
                  </a:lnTo>
                  <a:lnTo>
                    <a:pt x="1592" y="902"/>
                  </a:lnTo>
                  <a:lnTo>
                    <a:pt x="1597" y="907"/>
                  </a:lnTo>
                  <a:lnTo>
                    <a:pt x="1602" y="911"/>
                  </a:lnTo>
                  <a:lnTo>
                    <a:pt x="1760" y="754"/>
                  </a:lnTo>
                  <a:lnTo>
                    <a:pt x="1756" y="748"/>
                  </a:lnTo>
                  <a:lnTo>
                    <a:pt x="1751" y="742"/>
                  </a:lnTo>
                  <a:lnTo>
                    <a:pt x="1733" y="728"/>
                  </a:lnTo>
                  <a:lnTo>
                    <a:pt x="1713" y="719"/>
                  </a:lnTo>
                  <a:close/>
                  <a:moveTo>
                    <a:pt x="587" y="0"/>
                  </a:moveTo>
                  <a:lnTo>
                    <a:pt x="1052" y="0"/>
                  </a:lnTo>
                  <a:lnTo>
                    <a:pt x="1078" y="3"/>
                  </a:lnTo>
                  <a:lnTo>
                    <a:pt x="1101" y="9"/>
                  </a:lnTo>
                  <a:lnTo>
                    <a:pt x="1122" y="20"/>
                  </a:lnTo>
                  <a:lnTo>
                    <a:pt x="1140" y="32"/>
                  </a:lnTo>
                  <a:lnTo>
                    <a:pt x="1153" y="42"/>
                  </a:lnTo>
                  <a:lnTo>
                    <a:pt x="1419" y="290"/>
                  </a:lnTo>
                  <a:lnTo>
                    <a:pt x="1445" y="316"/>
                  </a:lnTo>
                  <a:lnTo>
                    <a:pt x="1474" y="347"/>
                  </a:lnTo>
                  <a:lnTo>
                    <a:pt x="1503" y="379"/>
                  </a:lnTo>
                  <a:lnTo>
                    <a:pt x="1530" y="411"/>
                  </a:lnTo>
                  <a:lnTo>
                    <a:pt x="1552" y="441"/>
                  </a:lnTo>
                  <a:lnTo>
                    <a:pt x="1682" y="617"/>
                  </a:lnTo>
                  <a:lnTo>
                    <a:pt x="1713" y="619"/>
                  </a:lnTo>
                  <a:lnTo>
                    <a:pt x="1742" y="626"/>
                  </a:lnTo>
                  <a:lnTo>
                    <a:pt x="1771" y="638"/>
                  </a:lnTo>
                  <a:lnTo>
                    <a:pt x="1797" y="653"/>
                  </a:lnTo>
                  <a:lnTo>
                    <a:pt x="1819" y="673"/>
                  </a:lnTo>
                  <a:lnTo>
                    <a:pt x="1830" y="684"/>
                  </a:lnTo>
                  <a:lnTo>
                    <a:pt x="1910" y="605"/>
                  </a:lnTo>
                  <a:lnTo>
                    <a:pt x="1927" y="592"/>
                  </a:lnTo>
                  <a:lnTo>
                    <a:pt x="1946" y="583"/>
                  </a:lnTo>
                  <a:lnTo>
                    <a:pt x="1967" y="580"/>
                  </a:lnTo>
                  <a:lnTo>
                    <a:pt x="1989" y="583"/>
                  </a:lnTo>
                  <a:lnTo>
                    <a:pt x="2009" y="592"/>
                  </a:lnTo>
                  <a:lnTo>
                    <a:pt x="2026" y="605"/>
                  </a:lnTo>
                  <a:lnTo>
                    <a:pt x="2297" y="876"/>
                  </a:lnTo>
                  <a:lnTo>
                    <a:pt x="2310" y="893"/>
                  </a:lnTo>
                  <a:lnTo>
                    <a:pt x="2318" y="913"/>
                  </a:lnTo>
                  <a:lnTo>
                    <a:pt x="2322" y="935"/>
                  </a:lnTo>
                  <a:lnTo>
                    <a:pt x="2318" y="956"/>
                  </a:lnTo>
                  <a:lnTo>
                    <a:pt x="2310" y="975"/>
                  </a:lnTo>
                  <a:lnTo>
                    <a:pt x="2297" y="993"/>
                  </a:lnTo>
                  <a:lnTo>
                    <a:pt x="1842" y="1448"/>
                  </a:lnTo>
                  <a:lnTo>
                    <a:pt x="1825" y="1461"/>
                  </a:lnTo>
                  <a:lnTo>
                    <a:pt x="1805" y="1470"/>
                  </a:lnTo>
                  <a:lnTo>
                    <a:pt x="1784" y="1473"/>
                  </a:lnTo>
                  <a:lnTo>
                    <a:pt x="1762" y="1470"/>
                  </a:lnTo>
                  <a:lnTo>
                    <a:pt x="1742" y="1461"/>
                  </a:lnTo>
                  <a:lnTo>
                    <a:pt x="1725" y="1448"/>
                  </a:lnTo>
                  <a:lnTo>
                    <a:pt x="1454" y="1177"/>
                  </a:lnTo>
                  <a:lnTo>
                    <a:pt x="1441" y="1160"/>
                  </a:lnTo>
                  <a:lnTo>
                    <a:pt x="1432" y="1140"/>
                  </a:lnTo>
                  <a:lnTo>
                    <a:pt x="1429" y="1118"/>
                  </a:lnTo>
                  <a:lnTo>
                    <a:pt x="1432" y="1097"/>
                  </a:lnTo>
                  <a:lnTo>
                    <a:pt x="1441" y="1078"/>
                  </a:lnTo>
                  <a:lnTo>
                    <a:pt x="1454" y="1061"/>
                  </a:lnTo>
                  <a:lnTo>
                    <a:pt x="1533" y="981"/>
                  </a:lnTo>
                  <a:lnTo>
                    <a:pt x="1522" y="972"/>
                  </a:lnTo>
                  <a:lnTo>
                    <a:pt x="1499" y="944"/>
                  </a:lnTo>
                  <a:lnTo>
                    <a:pt x="1482" y="913"/>
                  </a:lnTo>
                  <a:lnTo>
                    <a:pt x="1471" y="880"/>
                  </a:lnTo>
                  <a:lnTo>
                    <a:pt x="1466" y="845"/>
                  </a:lnTo>
                  <a:lnTo>
                    <a:pt x="1444" y="828"/>
                  </a:lnTo>
                  <a:lnTo>
                    <a:pt x="1425" y="805"/>
                  </a:lnTo>
                  <a:lnTo>
                    <a:pt x="1296" y="630"/>
                  </a:lnTo>
                  <a:lnTo>
                    <a:pt x="1283" y="613"/>
                  </a:lnTo>
                  <a:lnTo>
                    <a:pt x="1268" y="595"/>
                  </a:lnTo>
                  <a:lnTo>
                    <a:pt x="1251" y="575"/>
                  </a:lnTo>
                  <a:lnTo>
                    <a:pt x="1420" y="1376"/>
                  </a:lnTo>
                  <a:lnTo>
                    <a:pt x="1427" y="1402"/>
                  </a:lnTo>
                  <a:lnTo>
                    <a:pt x="1436" y="1430"/>
                  </a:lnTo>
                  <a:lnTo>
                    <a:pt x="1445" y="1460"/>
                  </a:lnTo>
                  <a:lnTo>
                    <a:pt x="1455" y="1489"/>
                  </a:lnTo>
                  <a:lnTo>
                    <a:pt x="1466" y="1512"/>
                  </a:lnTo>
                  <a:lnTo>
                    <a:pt x="1660" y="1957"/>
                  </a:lnTo>
                  <a:lnTo>
                    <a:pt x="1670" y="1990"/>
                  </a:lnTo>
                  <a:lnTo>
                    <a:pt x="1674" y="2021"/>
                  </a:lnTo>
                  <a:lnTo>
                    <a:pt x="1671" y="2054"/>
                  </a:lnTo>
                  <a:lnTo>
                    <a:pt x="1662" y="2087"/>
                  </a:lnTo>
                  <a:lnTo>
                    <a:pt x="1647" y="2116"/>
                  </a:lnTo>
                  <a:lnTo>
                    <a:pt x="1627" y="2142"/>
                  </a:lnTo>
                  <a:lnTo>
                    <a:pt x="1602" y="2163"/>
                  </a:lnTo>
                  <a:lnTo>
                    <a:pt x="1573" y="2178"/>
                  </a:lnTo>
                  <a:lnTo>
                    <a:pt x="1542" y="2189"/>
                  </a:lnTo>
                  <a:lnTo>
                    <a:pt x="1510" y="2193"/>
                  </a:lnTo>
                  <a:lnTo>
                    <a:pt x="1505" y="2193"/>
                  </a:lnTo>
                  <a:lnTo>
                    <a:pt x="1472" y="2190"/>
                  </a:lnTo>
                  <a:lnTo>
                    <a:pt x="1442" y="2181"/>
                  </a:lnTo>
                  <a:lnTo>
                    <a:pt x="1413" y="2165"/>
                  </a:lnTo>
                  <a:lnTo>
                    <a:pt x="1389" y="2146"/>
                  </a:lnTo>
                  <a:lnTo>
                    <a:pt x="1368" y="2121"/>
                  </a:lnTo>
                  <a:lnTo>
                    <a:pt x="1352" y="2092"/>
                  </a:lnTo>
                  <a:lnTo>
                    <a:pt x="1157" y="1647"/>
                  </a:lnTo>
                  <a:lnTo>
                    <a:pt x="1143" y="1612"/>
                  </a:lnTo>
                  <a:lnTo>
                    <a:pt x="1128" y="1572"/>
                  </a:lnTo>
                  <a:lnTo>
                    <a:pt x="1115" y="1532"/>
                  </a:lnTo>
                  <a:lnTo>
                    <a:pt x="1103" y="1491"/>
                  </a:lnTo>
                  <a:lnTo>
                    <a:pt x="1093" y="1455"/>
                  </a:lnTo>
                  <a:lnTo>
                    <a:pt x="1001" y="1070"/>
                  </a:lnTo>
                  <a:lnTo>
                    <a:pt x="937" y="1070"/>
                  </a:lnTo>
                  <a:lnTo>
                    <a:pt x="908" y="1406"/>
                  </a:lnTo>
                  <a:lnTo>
                    <a:pt x="906" y="1434"/>
                  </a:lnTo>
                  <a:lnTo>
                    <a:pt x="904" y="1465"/>
                  </a:lnTo>
                  <a:lnTo>
                    <a:pt x="903" y="1498"/>
                  </a:lnTo>
                  <a:lnTo>
                    <a:pt x="903" y="1530"/>
                  </a:lnTo>
                  <a:lnTo>
                    <a:pt x="903" y="1558"/>
                  </a:lnTo>
                  <a:lnTo>
                    <a:pt x="921" y="2070"/>
                  </a:lnTo>
                  <a:lnTo>
                    <a:pt x="919" y="2104"/>
                  </a:lnTo>
                  <a:lnTo>
                    <a:pt x="911" y="2135"/>
                  </a:lnTo>
                  <a:lnTo>
                    <a:pt x="896" y="2164"/>
                  </a:lnTo>
                  <a:lnTo>
                    <a:pt x="877" y="2190"/>
                  </a:lnTo>
                  <a:lnTo>
                    <a:pt x="852" y="2211"/>
                  </a:lnTo>
                  <a:lnTo>
                    <a:pt x="824" y="2228"/>
                  </a:lnTo>
                  <a:lnTo>
                    <a:pt x="793" y="2239"/>
                  </a:lnTo>
                  <a:lnTo>
                    <a:pt x="759" y="2243"/>
                  </a:lnTo>
                  <a:lnTo>
                    <a:pt x="754" y="2243"/>
                  </a:lnTo>
                  <a:lnTo>
                    <a:pt x="720" y="2240"/>
                  </a:lnTo>
                  <a:lnTo>
                    <a:pt x="690" y="2231"/>
                  </a:lnTo>
                  <a:lnTo>
                    <a:pt x="661" y="2216"/>
                  </a:lnTo>
                  <a:lnTo>
                    <a:pt x="636" y="2197"/>
                  </a:lnTo>
                  <a:lnTo>
                    <a:pt x="616" y="2172"/>
                  </a:lnTo>
                  <a:lnTo>
                    <a:pt x="601" y="2144"/>
                  </a:lnTo>
                  <a:lnTo>
                    <a:pt x="590" y="2114"/>
                  </a:lnTo>
                  <a:lnTo>
                    <a:pt x="586" y="2082"/>
                  </a:lnTo>
                  <a:lnTo>
                    <a:pt x="568" y="1570"/>
                  </a:lnTo>
                  <a:lnTo>
                    <a:pt x="567" y="1534"/>
                  </a:lnTo>
                  <a:lnTo>
                    <a:pt x="568" y="1494"/>
                  </a:lnTo>
                  <a:lnTo>
                    <a:pt x="568" y="1452"/>
                  </a:lnTo>
                  <a:lnTo>
                    <a:pt x="570" y="1411"/>
                  </a:lnTo>
                  <a:lnTo>
                    <a:pt x="573" y="1376"/>
                  </a:lnTo>
                  <a:lnTo>
                    <a:pt x="618" y="875"/>
                  </a:lnTo>
                  <a:lnTo>
                    <a:pt x="618" y="872"/>
                  </a:lnTo>
                  <a:lnTo>
                    <a:pt x="618" y="868"/>
                  </a:lnTo>
                  <a:lnTo>
                    <a:pt x="616" y="864"/>
                  </a:lnTo>
                  <a:lnTo>
                    <a:pt x="614" y="845"/>
                  </a:lnTo>
                  <a:lnTo>
                    <a:pt x="610" y="820"/>
                  </a:lnTo>
                  <a:lnTo>
                    <a:pt x="606" y="792"/>
                  </a:lnTo>
                  <a:lnTo>
                    <a:pt x="601" y="762"/>
                  </a:lnTo>
                  <a:lnTo>
                    <a:pt x="595" y="731"/>
                  </a:lnTo>
                  <a:lnTo>
                    <a:pt x="589" y="699"/>
                  </a:lnTo>
                  <a:lnTo>
                    <a:pt x="584" y="669"/>
                  </a:lnTo>
                  <a:lnTo>
                    <a:pt x="580" y="640"/>
                  </a:lnTo>
                  <a:lnTo>
                    <a:pt x="574" y="614"/>
                  </a:lnTo>
                  <a:lnTo>
                    <a:pt x="570" y="592"/>
                  </a:lnTo>
                  <a:lnTo>
                    <a:pt x="568" y="575"/>
                  </a:lnTo>
                  <a:lnTo>
                    <a:pt x="565" y="564"/>
                  </a:lnTo>
                  <a:lnTo>
                    <a:pt x="565" y="561"/>
                  </a:lnTo>
                  <a:lnTo>
                    <a:pt x="536" y="618"/>
                  </a:lnTo>
                  <a:lnTo>
                    <a:pt x="521" y="648"/>
                  </a:lnTo>
                  <a:lnTo>
                    <a:pt x="501" y="680"/>
                  </a:lnTo>
                  <a:lnTo>
                    <a:pt x="480" y="711"/>
                  </a:lnTo>
                  <a:lnTo>
                    <a:pt x="457" y="742"/>
                  </a:lnTo>
                  <a:lnTo>
                    <a:pt x="434" y="771"/>
                  </a:lnTo>
                  <a:lnTo>
                    <a:pt x="412" y="796"/>
                  </a:lnTo>
                  <a:lnTo>
                    <a:pt x="275" y="943"/>
                  </a:lnTo>
                  <a:lnTo>
                    <a:pt x="250" y="964"/>
                  </a:lnTo>
                  <a:lnTo>
                    <a:pt x="222" y="979"/>
                  </a:lnTo>
                  <a:lnTo>
                    <a:pt x="191" y="989"/>
                  </a:lnTo>
                  <a:lnTo>
                    <a:pt x="158" y="993"/>
                  </a:lnTo>
                  <a:lnTo>
                    <a:pt x="128" y="990"/>
                  </a:lnTo>
                  <a:lnTo>
                    <a:pt x="99" y="981"/>
                  </a:lnTo>
                  <a:lnTo>
                    <a:pt x="73" y="968"/>
                  </a:lnTo>
                  <a:lnTo>
                    <a:pt x="49" y="949"/>
                  </a:lnTo>
                  <a:lnTo>
                    <a:pt x="28" y="926"/>
                  </a:lnTo>
                  <a:lnTo>
                    <a:pt x="13" y="898"/>
                  </a:lnTo>
                  <a:lnTo>
                    <a:pt x="4" y="869"/>
                  </a:lnTo>
                  <a:lnTo>
                    <a:pt x="0" y="838"/>
                  </a:lnTo>
                  <a:lnTo>
                    <a:pt x="1" y="807"/>
                  </a:lnTo>
                  <a:lnTo>
                    <a:pt x="9" y="777"/>
                  </a:lnTo>
                  <a:lnTo>
                    <a:pt x="23" y="749"/>
                  </a:lnTo>
                  <a:lnTo>
                    <a:pt x="43" y="724"/>
                  </a:lnTo>
                  <a:lnTo>
                    <a:pt x="179" y="579"/>
                  </a:lnTo>
                  <a:lnTo>
                    <a:pt x="193" y="562"/>
                  </a:lnTo>
                  <a:lnTo>
                    <a:pt x="210" y="541"/>
                  </a:lnTo>
                  <a:lnTo>
                    <a:pt x="226" y="517"/>
                  </a:lnTo>
                  <a:lnTo>
                    <a:pt x="241" y="495"/>
                  </a:lnTo>
                  <a:lnTo>
                    <a:pt x="251" y="475"/>
                  </a:lnTo>
                  <a:lnTo>
                    <a:pt x="445" y="88"/>
                  </a:lnTo>
                  <a:lnTo>
                    <a:pt x="460" y="63"/>
                  </a:lnTo>
                  <a:lnTo>
                    <a:pt x="480" y="41"/>
                  </a:lnTo>
                  <a:lnTo>
                    <a:pt x="504" y="24"/>
                  </a:lnTo>
                  <a:lnTo>
                    <a:pt x="530" y="11"/>
                  </a:lnTo>
                  <a:lnTo>
                    <a:pt x="557" y="3"/>
                  </a:lnTo>
                  <a:lnTo>
                    <a:pt x="5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93"/>
            <p:cNvSpPr>
              <a:spLocks noEditPoints="1"/>
            </p:cNvSpPr>
            <p:nvPr/>
          </p:nvSpPr>
          <p:spPr bwMode="auto">
            <a:xfrm>
              <a:off x="639" y="2817"/>
              <a:ext cx="668" cy="838"/>
            </a:xfrm>
            <a:custGeom>
              <a:avLst/>
              <a:gdLst>
                <a:gd name="T0" fmla="*/ 1314 w 2003"/>
                <a:gd name="T1" fmla="*/ 1458 h 2513"/>
                <a:gd name="T2" fmla="*/ 1337 w 2003"/>
                <a:gd name="T3" fmla="*/ 1776 h 2513"/>
                <a:gd name="T4" fmla="*/ 1656 w 2003"/>
                <a:gd name="T5" fmla="*/ 1754 h 2513"/>
                <a:gd name="T6" fmla="*/ 1632 w 2003"/>
                <a:gd name="T7" fmla="*/ 1434 h 2513"/>
                <a:gd name="T8" fmla="*/ 834 w 2003"/>
                <a:gd name="T9" fmla="*/ 1446 h 2513"/>
                <a:gd name="T10" fmla="*/ 842 w 2003"/>
                <a:gd name="T11" fmla="*/ 2172 h 2513"/>
                <a:gd name="T12" fmla="*/ 1169 w 2003"/>
                <a:gd name="T13" fmla="*/ 2165 h 2513"/>
                <a:gd name="T14" fmla="*/ 1161 w 2003"/>
                <a:gd name="T15" fmla="*/ 1438 h 2513"/>
                <a:gd name="T16" fmla="*/ 360 w 2003"/>
                <a:gd name="T17" fmla="*/ 1438 h 2513"/>
                <a:gd name="T18" fmla="*/ 352 w 2003"/>
                <a:gd name="T19" fmla="*/ 1765 h 2513"/>
                <a:gd name="T20" fmla="*/ 679 w 2003"/>
                <a:gd name="T21" fmla="*/ 1773 h 2513"/>
                <a:gd name="T22" fmla="*/ 687 w 2003"/>
                <a:gd name="T23" fmla="*/ 1446 h 2513"/>
                <a:gd name="T24" fmla="*/ 1337 w 2003"/>
                <a:gd name="T25" fmla="*/ 962 h 2513"/>
                <a:gd name="T26" fmla="*/ 1314 w 2003"/>
                <a:gd name="T27" fmla="*/ 1281 h 2513"/>
                <a:gd name="T28" fmla="*/ 1632 w 2003"/>
                <a:gd name="T29" fmla="*/ 1303 h 2513"/>
                <a:gd name="T30" fmla="*/ 1656 w 2003"/>
                <a:gd name="T31" fmla="*/ 985 h 2513"/>
                <a:gd name="T32" fmla="*/ 1337 w 2003"/>
                <a:gd name="T33" fmla="*/ 962 h 2513"/>
                <a:gd name="T34" fmla="*/ 831 w 2003"/>
                <a:gd name="T35" fmla="*/ 985 h 2513"/>
                <a:gd name="T36" fmla="*/ 854 w 2003"/>
                <a:gd name="T37" fmla="*/ 1303 h 2513"/>
                <a:gd name="T38" fmla="*/ 1173 w 2003"/>
                <a:gd name="T39" fmla="*/ 1281 h 2513"/>
                <a:gd name="T40" fmla="*/ 1149 w 2003"/>
                <a:gd name="T41" fmla="*/ 962 h 2513"/>
                <a:gd name="T42" fmla="*/ 352 w 2003"/>
                <a:gd name="T43" fmla="*/ 973 h 2513"/>
                <a:gd name="T44" fmla="*/ 360 w 2003"/>
                <a:gd name="T45" fmla="*/ 1301 h 2513"/>
                <a:gd name="T46" fmla="*/ 687 w 2003"/>
                <a:gd name="T47" fmla="*/ 1293 h 2513"/>
                <a:gd name="T48" fmla="*/ 679 w 2003"/>
                <a:gd name="T49" fmla="*/ 966 h 2513"/>
                <a:gd name="T50" fmla="*/ 1325 w 2003"/>
                <a:gd name="T51" fmla="*/ 488 h 2513"/>
                <a:gd name="T52" fmla="*/ 1317 w 2003"/>
                <a:gd name="T53" fmla="*/ 814 h 2513"/>
                <a:gd name="T54" fmla="*/ 1644 w 2003"/>
                <a:gd name="T55" fmla="*/ 823 h 2513"/>
                <a:gd name="T56" fmla="*/ 1652 w 2003"/>
                <a:gd name="T57" fmla="*/ 496 h 2513"/>
                <a:gd name="T58" fmla="*/ 854 w 2003"/>
                <a:gd name="T59" fmla="*/ 484 h 2513"/>
                <a:gd name="T60" fmla="*/ 831 w 2003"/>
                <a:gd name="T61" fmla="*/ 803 h 2513"/>
                <a:gd name="T62" fmla="*/ 1149 w 2003"/>
                <a:gd name="T63" fmla="*/ 826 h 2513"/>
                <a:gd name="T64" fmla="*/ 1173 w 2003"/>
                <a:gd name="T65" fmla="*/ 506 h 2513"/>
                <a:gd name="T66" fmla="*/ 854 w 2003"/>
                <a:gd name="T67" fmla="*/ 484 h 2513"/>
                <a:gd name="T68" fmla="*/ 350 w 2003"/>
                <a:gd name="T69" fmla="*/ 506 h 2513"/>
                <a:gd name="T70" fmla="*/ 372 w 2003"/>
                <a:gd name="T71" fmla="*/ 826 h 2513"/>
                <a:gd name="T72" fmla="*/ 691 w 2003"/>
                <a:gd name="T73" fmla="*/ 803 h 2513"/>
                <a:gd name="T74" fmla="*/ 668 w 2003"/>
                <a:gd name="T75" fmla="*/ 484 h 2513"/>
                <a:gd name="T76" fmla="*/ 1478 w 2003"/>
                <a:gd name="T77" fmla="*/ 2 h 2513"/>
                <a:gd name="T78" fmla="*/ 1536 w 2003"/>
                <a:gd name="T79" fmla="*/ 60 h 2513"/>
                <a:gd name="T80" fmla="*/ 1780 w 2003"/>
                <a:gd name="T81" fmla="*/ 227 h 2513"/>
                <a:gd name="T82" fmla="*/ 1838 w 2003"/>
                <a:gd name="T83" fmla="*/ 284 h 2513"/>
                <a:gd name="T84" fmla="*/ 1951 w 2003"/>
                <a:gd name="T85" fmla="*/ 2094 h 2513"/>
                <a:gd name="T86" fmla="*/ 2003 w 2003"/>
                <a:gd name="T87" fmla="*/ 2167 h 2513"/>
                <a:gd name="T88" fmla="*/ 1971 w 2003"/>
                <a:gd name="T89" fmla="*/ 2498 h 2513"/>
                <a:gd name="T90" fmla="*/ 54 w 2003"/>
                <a:gd name="T91" fmla="*/ 2509 h 2513"/>
                <a:gd name="T92" fmla="*/ 0 w 2003"/>
                <a:gd name="T93" fmla="*/ 2436 h 2513"/>
                <a:gd name="T94" fmla="*/ 31 w 2003"/>
                <a:gd name="T95" fmla="*/ 2104 h 2513"/>
                <a:gd name="T96" fmla="*/ 162 w 2003"/>
                <a:gd name="T97" fmla="*/ 306 h 2513"/>
                <a:gd name="T98" fmla="*/ 203 w 2003"/>
                <a:gd name="T99" fmla="*/ 235 h 2513"/>
                <a:gd name="T100" fmla="*/ 466 w 2003"/>
                <a:gd name="T101" fmla="*/ 81 h 2513"/>
                <a:gd name="T102" fmla="*/ 507 w 2003"/>
                <a:gd name="T103" fmla="*/ 10 h 2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03" h="2513">
                  <a:moveTo>
                    <a:pt x="1337" y="1434"/>
                  </a:moveTo>
                  <a:lnTo>
                    <a:pt x="1325" y="1438"/>
                  </a:lnTo>
                  <a:lnTo>
                    <a:pt x="1317" y="1446"/>
                  </a:lnTo>
                  <a:lnTo>
                    <a:pt x="1314" y="1458"/>
                  </a:lnTo>
                  <a:lnTo>
                    <a:pt x="1314" y="1754"/>
                  </a:lnTo>
                  <a:lnTo>
                    <a:pt x="1317" y="1765"/>
                  </a:lnTo>
                  <a:lnTo>
                    <a:pt x="1325" y="1773"/>
                  </a:lnTo>
                  <a:lnTo>
                    <a:pt x="1337" y="1776"/>
                  </a:lnTo>
                  <a:lnTo>
                    <a:pt x="1632" y="1776"/>
                  </a:lnTo>
                  <a:lnTo>
                    <a:pt x="1644" y="1773"/>
                  </a:lnTo>
                  <a:lnTo>
                    <a:pt x="1652" y="1765"/>
                  </a:lnTo>
                  <a:lnTo>
                    <a:pt x="1656" y="1754"/>
                  </a:lnTo>
                  <a:lnTo>
                    <a:pt x="1656" y="1458"/>
                  </a:lnTo>
                  <a:lnTo>
                    <a:pt x="1652" y="1446"/>
                  </a:lnTo>
                  <a:lnTo>
                    <a:pt x="1644" y="1438"/>
                  </a:lnTo>
                  <a:lnTo>
                    <a:pt x="1632" y="1434"/>
                  </a:lnTo>
                  <a:lnTo>
                    <a:pt x="1337" y="1434"/>
                  </a:lnTo>
                  <a:close/>
                  <a:moveTo>
                    <a:pt x="854" y="1434"/>
                  </a:moveTo>
                  <a:lnTo>
                    <a:pt x="842" y="1438"/>
                  </a:lnTo>
                  <a:lnTo>
                    <a:pt x="834" y="1446"/>
                  </a:lnTo>
                  <a:lnTo>
                    <a:pt x="831" y="1458"/>
                  </a:lnTo>
                  <a:lnTo>
                    <a:pt x="831" y="2154"/>
                  </a:lnTo>
                  <a:lnTo>
                    <a:pt x="834" y="2165"/>
                  </a:lnTo>
                  <a:lnTo>
                    <a:pt x="842" y="2172"/>
                  </a:lnTo>
                  <a:lnTo>
                    <a:pt x="854" y="2176"/>
                  </a:lnTo>
                  <a:lnTo>
                    <a:pt x="1149" y="2176"/>
                  </a:lnTo>
                  <a:lnTo>
                    <a:pt x="1161" y="2172"/>
                  </a:lnTo>
                  <a:lnTo>
                    <a:pt x="1169" y="2165"/>
                  </a:lnTo>
                  <a:lnTo>
                    <a:pt x="1173" y="2154"/>
                  </a:lnTo>
                  <a:lnTo>
                    <a:pt x="1173" y="1458"/>
                  </a:lnTo>
                  <a:lnTo>
                    <a:pt x="1169" y="1446"/>
                  </a:lnTo>
                  <a:lnTo>
                    <a:pt x="1161" y="1438"/>
                  </a:lnTo>
                  <a:lnTo>
                    <a:pt x="1149" y="1434"/>
                  </a:lnTo>
                  <a:lnTo>
                    <a:pt x="854" y="1434"/>
                  </a:lnTo>
                  <a:close/>
                  <a:moveTo>
                    <a:pt x="372" y="1434"/>
                  </a:moveTo>
                  <a:lnTo>
                    <a:pt x="360" y="1438"/>
                  </a:lnTo>
                  <a:lnTo>
                    <a:pt x="352" y="1446"/>
                  </a:lnTo>
                  <a:lnTo>
                    <a:pt x="350" y="1458"/>
                  </a:lnTo>
                  <a:lnTo>
                    <a:pt x="350" y="1754"/>
                  </a:lnTo>
                  <a:lnTo>
                    <a:pt x="352" y="1765"/>
                  </a:lnTo>
                  <a:lnTo>
                    <a:pt x="360" y="1773"/>
                  </a:lnTo>
                  <a:lnTo>
                    <a:pt x="372" y="1776"/>
                  </a:lnTo>
                  <a:lnTo>
                    <a:pt x="668" y="1776"/>
                  </a:lnTo>
                  <a:lnTo>
                    <a:pt x="679" y="1773"/>
                  </a:lnTo>
                  <a:lnTo>
                    <a:pt x="687" y="1765"/>
                  </a:lnTo>
                  <a:lnTo>
                    <a:pt x="691" y="1754"/>
                  </a:lnTo>
                  <a:lnTo>
                    <a:pt x="691" y="1458"/>
                  </a:lnTo>
                  <a:lnTo>
                    <a:pt x="687" y="1446"/>
                  </a:lnTo>
                  <a:lnTo>
                    <a:pt x="679" y="1438"/>
                  </a:lnTo>
                  <a:lnTo>
                    <a:pt x="668" y="1434"/>
                  </a:lnTo>
                  <a:lnTo>
                    <a:pt x="372" y="1434"/>
                  </a:lnTo>
                  <a:close/>
                  <a:moveTo>
                    <a:pt x="1337" y="962"/>
                  </a:moveTo>
                  <a:lnTo>
                    <a:pt x="1325" y="966"/>
                  </a:lnTo>
                  <a:lnTo>
                    <a:pt x="1317" y="973"/>
                  </a:lnTo>
                  <a:lnTo>
                    <a:pt x="1314" y="985"/>
                  </a:lnTo>
                  <a:lnTo>
                    <a:pt x="1314" y="1281"/>
                  </a:lnTo>
                  <a:lnTo>
                    <a:pt x="1317" y="1293"/>
                  </a:lnTo>
                  <a:lnTo>
                    <a:pt x="1325" y="1301"/>
                  </a:lnTo>
                  <a:lnTo>
                    <a:pt x="1337" y="1303"/>
                  </a:lnTo>
                  <a:lnTo>
                    <a:pt x="1632" y="1303"/>
                  </a:lnTo>
                  <a:lnTo>
                    <a:pt x="1644" y="1301"/>
                  </a:lnTo>
                  <a:lnTo>
                    <a:pt x="1652" y="1293"/>
                  </a:lnTo>
                  <a:lnTo>
                    <a:pt x="1656" y="1281"/>
                  </a:lnTo>
                  <a:lnTo>
                    <a:pt x="1656" y="985"/>
                  </a:lnTo>
                  <a:lnTo>
                    <a:pt x="1652" y="973"/>
                  </a:lnTo>
                  <a:lnTo>
                    <a:pt x="1644" y="966"/>
                  </a:lnTo>
                  <a:lnTo>
                    <a:pt x="1632" y="962"/>
                  </a:lnTo>
                  <a:lnTo>
                    <a:pt x="1337" y="962"/>
                  </a:lnTo>
                  <a:close/>
                  <a:moveTo>
                    <a:pt x="854" y="962"/>
                  </a:moveTo>
                  <a:lnTo>
                    <a:pt x="842" y="966"/>
                  </a:lnTo>
                  <a:lnTo>
                    <a:pt x="834" y="973"/>
                  </a:lnTo>
                  <a:lnTo>
                    <a:pt x="831" y="985"/>
                  </a:lnTo>
                  <a:lnTo>
                    <a:pt x="831" y="1281"/>
                  </a:lnTo>
                  <a:lnTo>
                    <a:pt x="834" y="1293"/>
                  </a:lnTo>
                  <a:lnTo>
                    <a:pt x="842" y="1301"/>
                  </a:lnTo>
                  <a:lnTo>
                    <a:pt x="854" y="1303"/>
                  </a:lnTo>
                  <a:lnTo>
                    <a:pt x="1149" y="1303"/>
                  </a:lnTo>
                  <a:lnTo>
                    <a:pt x="1161" y="1301"/>
                  </a:lnTo>
                  <a:lnTo>
                    <a:pt x="1169" y="1293"/>
                  </a:lnTo>
                  <a:lnTo>
                    <a:pt x="1173" y="1281"/>
                  </a:lnTo>
                  <a:lnTo>
                    <a:pt x="1173" y="985"/>
                  </a:lnTo>
                  <a:lnTo>
                    <a:pt x="1169" y="973"/>
                  </a:lnTo>
                  <a:lnTo>
                    <a:pt x="1161" y="966"/>
                  </a:lnTo>
                  <a:lnTo>
                    <a:pt x="1149" y="962"/>
                  </a:lnTo>
                  <a:lnTo>
                    <a:pt x="854" y="962"/>
                  </a:lnTo>
                  <a:close/>
                  <a:moveTo>
                    <a:pt x="372" y="962"/>
                  </a:moveTo>
                  <a:lnTo>
                    <a:pt x="360" y="966"/>
                  </a:lnTo>
                  <a:lnTo>
                    <a:pt x="352" y="973"/>
                  </a:lnTo>
                  <a:lnTo>
                    <a:pt x="350" y="985"/>
                  </a:lnTo>
                  <a:lnTo>
                    <a:pt x="350" y="1281"/>
                  </a:lnTo>
                  <a:lnTo>
                    <a:pt x="352" y="1293"/>
                  </a:lnTo>
                  <a:lnTo>
                    <a:pt x="360" y="1301"/>
                  </a:lnTo>
                  <a:lnTo>
                    <a:pt x="372" y="1303"/>
                  </a:lnTo>
                  <a:lnTo>
                    <a:pt x="668" y="1303"/>
                  </a:lnTo>
                  <a:lnTo>
                    <a:pt x="679" y="1301"/>
                  </a:lnTo>
                  <a:lnTo>
                    <a:pt x="687" y="1293"/>
                  </a:lnTo>
                  <a:lnTo>
                    <a:pt x="691" y="1281"/>
                  </a:lnTo>
                  <a:lnTo>
                    <a:pt x="691" y="985"/>
                  </a:lnTo>
                  <a:lnTo>
                    <a:pt x="687" y="973"/>
                  </a:lnTo>
                  <a:lnTo>
                    <a:pt x="679" y="966"/>
                  </a:lnTo>
                  <a:lnTo>
                    <a:pt x="668" y="962"/>
                  </a:lnTo>
                  <a:lnTo>
                    <a:pt x="372" y="962"/>
                  </a:lnTo>
                  <a:close/>
                  <a:moveTo>
                    <a:pt x="1337" y="484"/>
                  </a:moveTo>
                  <a:lnTo>
                    <a:pt x="1325" y="488"/>
                  </a:lnTo>
                  <a:lnTo>
                    <a:pt x="1317" y="496"/>
                  </a:lnTo>
                  <a:lnTo>
                    <a:pt x="1314" y="506"/>
                  </a:lnTo>
                  <a:lnTo>
                    <a:pt x="1314" y="803"/>
                  </a:lnTo>
                  <a:lnTo>
                    <a:pt x="1317" y="814"/>
                  </a:lnTo>
                  <a:lnTo>
                    <a:pt x="1325" y="823"/>
                  </a:lnTo>
                  <a:lnTo>
                    <a:pt x="1337" y="826"/>
                  </a:lnTo>
                  <a:lnTo>
                    <a:pt x="1632" y="826"/>
                  </a:lnTo>
                  <a:lnTo>
                    <a:pt x="1644" y="823"/>
                  </a:lnTo>
                  <a:lnTo>
                    <a:pt x="1652" y="814"/>
                  </a:lnTo>
                  <a:lnTo>
                    <a:pt x="1656" y="803"/>
                  </a:lnTo>
                  <a:lnTo>
                    <a:pt x="1656" y="506"/>
                  </a:lnTo>
                  <a:lnTo>
                    <a:pt x="1652" y="496"/>
                  </a:lnTo>
                  <a:lnTo>
                    <a:pt x="1644" y="488"/>
                  </a:lnTo>
                  <a:lnTo>
                    <a:pt x="1632" y="484"/>
                  </a:lnTo>
                  <a:lnTo>
                    <a:pt x="1337" y="484"/>
                  </a:lnTo>
                  <a:close/>
                  <a:moveTo>
                    <a:pt x="854" y="484"/>
                  </a:moveTo>
                  <a:lnTo>
                    <a:pt x="842" y="488"/>
                  </a:lnTo>
                  <a:lnTo>
                    <a:pt x="834" y="496"/>
                  </a:lnTo>
                  <a:lnTo>
                    <a:pt x="831" y="506"/>
                  </a:lnTo>
                  <a:lnTo>
                    <a:pt x="831" y="803"/>
                  </a:lnTo>
                  <a:lnTo>
                    <a:pt x="834" y="814"/>
                  </a:lnTo>
                  <a:lnTo>
                    <a:pt x="842" y="823"/>
                  </a:lnTo>
                  <a:lnTo>
                    <a:pt x="854" y="826"/>
                  </a:lnTo>
                  <a:lnTo>
                    <a:pt x="1149" y="826"/>
                  </a:lnTo>
                  <a:lnTo>
                    <a:pt x="1161" y="823"/>
                  </a:lnTo>
                  <a:lnTo>
                    <a:pt x="1169" y="814"/>
                  </a:lnTo>
                  <a:lnTo>
                    <a:pt x="1173" y="803"/>
                  </a:lnTo>
                  <a:lnTo>
                    <a:pt x="1173" y="506"/>
                  </a:lnTo>
                  <a:lnTo>
                    <a:pt x="1169" y="496"/>
                  </a:lnTo>
                  <a:lnTo>
                    <a:pt x="1161" y="488"/>
                  </a:lnTo>
                  <a:lnTo>
                    <a:pt x="1149" y="484"/>
                  </a:lnTo>
                  <a:lnTo>
                    <a:pt x="854" y="484"/>
                  </a:lnTo>
                  <a:close/>
                  <a:moveTo>
                    <a:pt x="372" y="484"/>
                  </a:moveTo>
                  <a:lnTo>
                    <a:pt x="360" y="488"/>
                  </a:lnTo>
                  <a:lnTo>
                    <a:pt x="352" y="496"/>
                  </a:lnTo>
                  <a:lnTo>
                    <a:pt x="350" y="506"/>
                  </a:lnTo>
                  <a:lnTo>
                    <a:pt x="350" y="803"/>
                  </a:lnTo>
                  <a:lnTo>
                    <a:pt x="352" y="814"/>
                  </a:lnTo>
                  <a:lnTo>
                    <a:pt x="360" y="823"/>
                  </a:lnTo>
                  <a:lnTo>
                    <a:pt x="372" y="826"/>
                  </a:lnTo>
                  <a:lnTo>
                    <a:pt x="668" y="826"/>
                  </a:lnTo>
                  <a:lnTo>
                    <a:pt x="679" y="823"/>
                  </a:lnTo>
                  <a:lnTo>
                    <a:pt x="687" y="814"/>
                  </a:lnTo>
                  <a:lnTo>
                    <a:pt x="691" y="803"/>
                  </a:lnTo>
                  <a:lnTo>
                    <a:pt x="691" y="506"/>
                  </a:lnTo>
                  <a:lnTo>
                    <a:pt x="687" y="496"/>
                  </a:lnTo>
                  <a:lnTo>
                    <a:pt x="679" y="488"/>
                  </a:lnTo>
                  <a:lnTo>
                    <a:pt x="668" y="484"/>
                  </a:lnTo>
                  <a:lnTo>
                    <a:pt x="372" y="484"/>
                  </a:lnTo>
                  <a:close/>
                  <a:moveTo>
                    <a:pt x="547" y="0"/>
                  </a:moveTo>
                  <a:lnTo>
                    <a:pt x="1456" y="0"/>
                  </a:lnTo>
                  <a:lnTo>
                    <a:pt x="1478" y="2"/>
                  </a:lnTo>
                  <a:lnTo>
                    <a:pt x="1498" y="10"/>
                  </a:lnTo>
                  <a:lnTo>
                    <a:pt x="1513" y="23"/>
                  </a:lnTo>
                  <a:lnTo>
                    <a:pt x="1526" y="40"/>
                  </a:lnTo>
                  <a:lnTo>
                    <a:pt x="1536" y="60"/>
                  </a:lnTo>
                  <a:lnTo>
                    <a:pt x="1538" y="81"/>
                  </a:lnTo>
                  <a:lnTo>
                    <a:pt x="1538" y="225"/>
                  </a:lnTo>
                  <a:lnTo>
                    <a:pt x="1759" y="225"/>
                  </a:lnTo>
                  <a:lnTo>
                    <a:pt x="1780" y="227"/>
                  </a:lnTo>
                  <a:lnTo>
                    <a:pt x="1800" y="235"/>
                  </a:lnTo>
                  <a:lnTo>
                    <a:pt x="1817" y="248"/>
                  </a:lnTo>
                  <a:lnTo>
                    <a:pt x="1830" y="265"/>
                  </a:lnTo>
                  <a:lnTo>
                    <a:pt x="1838" y="284"/>
                  </a:lnTo>
                  <a:lnTo>
                    <a:pt x="1841" y="306"/>
                  </a:lnTo>
                  <a:lnTo>
                    <a:pt x="1841" y="2090"/>
                  </a:lnTo>
                  <a:lnTo>
                    <a:pt x="1926" y="2090"/>
                  </a:lnTo>
                  <a:lnTo>
                    <a:pt x="1951" y="2094"/>
                  </a:lnTo>
                  <a:lnTo>
                    <a:pt x="1971" y="2104"/>
                  </a:lnTo>
                  <a:lnTo>
                    <a:pt x="1989" y="2121"/>
                  </a:lnTo>
                  <a:lnTo>
                    <a:pt x="1999" y="2142"/>
                  </a:lnTo>
                  <a:lnTo>
                    <a:pt x="2003" y="2167"/>
                  </a:lnTo>
                  <a:lnTo>
                    <a:pt x="2003" y="2436"/>
                  </a:lnTo>
                  <a:lnTo>
                    <a:pt x="1999" y="2459"/>
                  </a:lnTo>
                  <a:lnTo>
                    <a:pt x="1989" y="2481"/>
                  </a:lnTo>
                  <a:lnTo>
                    <a:pt x="1971" y="2498"/>
                  </a:lnTo>
                  <a:lnTo>
                    <a:pt x="1951" y="2509"/>
                  </a:lnTo>
                  <a:lnTo>
                    <a:pt x="1926" y="2513"/>
                  </a:lnTo>
                  <a:lnTo>
                    <a:pt x="79" y="2513"/>
                  </a:lnTo>
                  <a:lnTo>
                    <a:pt x="54" y="2509"/>
                  </a:lnTo>
                  <a:lnTo>
                    <a:pt x="31" y="2498"/>
                  </a:lnTo>
                  <a:lnTo>
                    <a:pt x="16" y="2481"/>
                  </a:lnTo>
                  <a:lnTo>
                    <a:pt x="4" y="2459"/>
                  </a:lnTo>
                  <a:lnTo>
                    <a:pt x="0" y="2436"/>
                  </a:lnTo>
                  <a:lnTo>
                    <a:pt x="0" y="2167"/>
                  </a:lnTo>
                  <a:lnTo>
                    <a:pt x="4" y="2142"/>
                  </a:lnTo>
                  <a:lnTo>
                    <a:pt x="16" y="2121"/>
                  </a:lnTo>
                  <a:lnTo>
                    <a:pt x="31" y="2104"/>
                  </a:lnTo>
                  <a:lnTo>
                    <a:pt x="54" y="2094"/>
                  </a:lnTo>
                  <a:lnTo>
                    <a:pt x="79" y="2090"/>
                  </a:lnTo>
                  <a:lnTo>
                    <a:pt x="162" y="2090"/>
                  </a:lnTo>
                  <a:lnTo>
                    <a:pt x="162" y="306"/>
                  </a:lnTo>
                  <a:lnTo>
                    <a:pt x="165" y="284"/>
                  </a:lnTo>
                  <a:lnTo>
                    <a:pt x="174" y="265"/>
                  </a:lnTo>
                  <a:lnTo>
                    <a:pt x="186" y="248"/>
                  </a:lnTo>
                  <a:lnTo>
                    <a:pt x="203" y="235"/>
                  </a:lnTo>
                  <a:lnTo>
                    <a:pt x="223" y="227"/>
                  </a:lnTo>
                  <a:lnTo>
                    <a:pt x="243" y="225"/>
                  </a:lnTo>
                  <a:lnTo>
                    <a:pt x="466" y="225"/>
                  </a:lnTo>
                  <a:lnTo>
                    <a:pt x="466" y="81"/>
                  </a:lnTo>
                  <a:lnTo>
                    <a:pt x="469" y="60"/>
                  </a:lnTo>
                  <a:lnTo>
                    <a:pt x="477" y="40"/>
                  </a:lnTo>
                  <a:lnTo>
                    <a:pt x="490" y="23"/>
                  </a:lnTo>
                  <a:lnTo>
                    <a:pt x="507" y="10"/>
                  </a:lnTo>
                  <a:lnTo>
                    <a:pt x="525" y="2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083"/>
          <p:cNvGrpSpPr>
            <a:grpSpLocks noChangeAspect="1"/>
          </p:cNvGrpSpPr>
          <p:nvPr/>
        </p:nvGrpSpPr>
        <p:grpSpPr bwMode="auto">
          <a:xfrm>
            <a:off x="10029025" y="2948171"/>
            <a:ext cx="233418" cy="188752"/>
            <a:chOff x="1126" y="1314"/>
            <a:chExt cx="324" cy="262"/>
          </a:xfrm>
          <a:solidFill>
            <a:schemeClr val="bg1"/>
          </a:solidFill>
        </p:grpSpPr>
        <p:sp>
          <p:nvSpPr>
            <p:cNvPr id="26" name="Freeform 1085"/>
            <p:cNvSpPr>
              <a:spLocks/>
            </p:cNvSpPr>
            <p:nvPr/>
          </p:nvSpPr>
          <p:spPr bwMode="auto">
            <a:xfrm>
              <a:off x="1272" y="1452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86"/>
            <p:cNvSpPr>
              <a:spLocks/>
            </p:cNvSpPr>
            <p:nvPr/>
          </p:nvSpPr>
          <p:spPr bwMode="auto">
            <a:xfrm>
              <a:off x="1133" y="1479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87"/>
            <p:cNvSpPr>
              <a:spLocks noEditPoints="1"/>
            </p:cNvSpPr>
            <p:nvPr/>
          </p:nvSpPr>
          <p:spPr bwMode="auto">
            <a:xfrm>
              <a:off x="1126" y="1314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905702" y="3439274"/>
            <a:ext cx="1155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17785" y="3439274"/>
            <a:ext cx="1155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9556762" y="3439274"/>
            <a:ext cx="1155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859512" y="4236249"/>
            <a:ext cx="38922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Very single moment that you are competing.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02951A9-F830-4E7E-9E56-F349841B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5" r="82143" b="23305"/>
          <a:stretch>
            <a:fillRect/>
          </a:stretch>
        </p:blipFill>
        <p:spPr>
          <a:xfrm>
            <a:off x="1" y="2499369"/>
            <a:ext cx="2177135" cy="2760400"/>
          </a:xfrm>
          <a:custGeom>
            <a:avLst/>
            <a:gdLst>
              <a:gd name="connsiteX0" fmla="*/ 987308 w 2177135"/>
              <a:gd name="connsiteY0" fmla="*/ 0 h 2760400"/>
              <a:gd name="connsiteX1" fmla="*/ 2177135 w 2177135"/>
              <a:gd name="connsiteY1" fmla="*/ 594914 h 2760400"/>
              <a:gd name="connsiteX2" fmla="*/ 2177135 w 2177135"/>
              <a:gd name="connsiteY2" fmla="*/ 2165486 h 2760400"/>
              <a:gd name="connsiteX3" fmla="*/ 987308 w 2177135"/>
              <a:gd name="connsiteY3" fmla="*/ 2760400 h 2760400"/>
              <a:gd name="connsiteX4" fmla="*/ 0 w 2177135"/>
              <a:gd name="connsiteY4" fmla="*/ 2266746 h 2760400"/>
              <a:gd name="connsiteX5" fmla="*/ 0 w 2177135"/>
              <a:gd name="connsiteY5" fmla="*/ 493655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7135" h="2760400">
                <a:moveTo>
                  <a:pt x="987308" y="0"/>
                </a:moveTo>
                <a:lnTo>
                  <a:pt x="2177135" y="594914"/>
                </a:lnTo>
                <a:lnTo>
                  <a:pt x="2177135" y="2165486"/>
                </a:lnTo>
                <a:lnTo>
                  <a:pt x="987308" y="2760400"/>
                </a:lnTo>
                <a:lnTo>
                  <a:pt x="0" y="2266746"/>
                </a:lnTo>
                <a:lnTo>
                  <a:pt x="0" y="493655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C54D3D9-C67F-44D4-88D0-09D6CACAF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5" t="36445" r="54057" b="23305"/>
          <a:stretch>
            <a:fillRect/>
          </a:stretch>
        </p:blipFill>
        <p:spPr>
          <a:xfrm>
            <a:off x="3221719" y="2499369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220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26F4F416-5B1A-4189-89F1-D354FF306C8E}"/>
              </a:ext>
            </a:extLst>
          </p:cNvPr>
          <p:cNvSpPr/>
          <p:nvPr/>
        </p:nvSpPr>
        <p:spPr>
          <a:xfrm>
            <a:off x="0" y="0"/>
            <a:ext cx="5170532" cy="6858000"/>
          </a:xfrm>
          <a:prstGeom prst="homePlate">
            <a:avLst>
              <a:gd name="adj" fmla="val 1380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87278C-FF62-4960-A40D-32217E8BC87B}"/>
              </a:ext>
            </a:extLst>
          </p:cNvPr>
          <p:cNvGrpSpPr/>
          <p:nvPr/>
        </p:nvGrpSpPr>
        <p:grpSpPr>
          <a:xfrm>
            <a:off x="323679" y="612435"/>
            <a:ext cx="4129548" cy="6245565"/>
            <a:chOff x="2167845" y="473689"/>
            <a:chExt cx="4655356" cy="68927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18552A8-52F3-43DE-97FA-B587206D5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1633" flipH="1">
              <a:off x="2167845" y="473689"/>
              <a:ext cx="4655356" cy="689275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DE98F9C-1C3A-4D4D-AB72-A1A1F9557D6F}"/>
                </a:ext>
              </a:extLst>
            </p:cNvPr>
            <p:cNvSpPr/>
            <p:nvPr/>
          </p:nvSpPr>
          <p:spPr>
            <a:xfrm>
              <a:off x="2989943" y="1262743"/>
              <a:ext cx="2670628" cy="4673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C9D0378-B763-4E63-A71C-2066A92E5123}"/>
              </a:ext>
            </a:extLst>
          </p:cNvPr>
          <p:cNvGrpSpPr/>
          <p:nvPr/>
        </p:nvGrpSpPr>
        <p:grpSpPr>
          <a:xfrm>
            <a:off x="3238147" y="946316"/>
            <a:ext cx="3688026" cy="5577803"/>
            <a:chOff x="2167845" y="473689"/>
            <a:chExt cx="4655356" cy="68927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854991-3325-413E-8403-CF7BD2B6C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1633" flipH="1">
              <a:off x="2167845" y="473689"/>
              <a:ext cx="4655356" cy="689275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92A2E8-EB08-48D6-A2A1-3F5D6CFDDB1B}"/>
                </a:ext>
              </a:extLst>
            </p:cNvPr>
            <p:cNvSpPr/>
            <p:nvPr/>
          </p:nvSpPr>
          <p:spPr>
            <a:xfrm>
              <a:off x="2989943" y="1262743"/>
              <a:ext cx="2670628" cy="4673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904897" y="3845498"/>
            <a:ext cx="2911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226004" y="1346754"/>
            <a:ext cx="3393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Every skill, you have to be 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gym over in the world 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showing it off.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226005" y="3264238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20" name="Oval 19"/>
          <p:cNvSpPr/>
          <p:nvPr/>
        </p:nvSpPr>
        <p:spPr>
          <a:xfrm>
            <a:off x="7360525" y="3872325"/>
            <a:ext cx="481004" cy="48100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7149" y="3967976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US" sz="1400" dirty="0">
              <a:solidFill>
                <a:schemeClr val="accent3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903752" y="4530953"/>
            <a:ext cx="2911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359380" y="4557780"/>
            <a:ext cx="481004" cy="48100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6004" y="4653431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en-US" sz="1400" dirty="0">
              <a:solidFill>
                <a:schemeClr val="accent3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903752" y="5216408"/>
            <a:ext cx="2911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359380" y="5243235"/>
            <a:ext cx="481004" cy="48100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6004" y="5338886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en-US" sz="1400" dirty="0">
              <a:solidFill>
                <a:schemeClr val="accent3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278FA79-398A-4BBE-BE45-8EC5C26A9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19356" r="71933" b="18895"/>
          <a:stretch>
            <a:fillRect/>
          </a:stretch>
        </p:blipFill>
        <p:spPr>
          <a:xfrm>
            <a:off x="1052925" y="1327403"/>
            <a:ext cx="2368989" cy="4234777"/>
          </a:xfrm>
          <a:custGeom>
            <a:avLst/>
            <a:gdLst>
              <a:gd name="connsiteX0" fmla="*/ 0 w 2368989"/>
              <a:gd name="connsiteY0" fmla="*/ 0 h 4234777"/>
              <a:gd name="connsiteX1" fmla="*/ 2368989 w 2368989"/>
              <a:gd name="connsiteY1" fmla="*/ 0 h 4234777"/>
              <a:gd name="connsiteX2" fmla="*/ 2368989 w 2368989"/>
              <a:gd name="connsiteY2" fmla="*/ 4234777 h 4234777"/>
              <a:gd name="connsiteX3" fmla="*/ 0 w 2368989"/>
              <a:gd name="connsiteY3" fmla="*/ 4234777 h 423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989" h="4234777">
                <a:moveTo>
                  <a:pt x="0" y="0"/>
                </a:moveTo>
                <a:lnTo>
                  <a:pt x="2368989" y="0"/>
                </a:lnTo>
                <a:lnTo>
                  <a:pt x="2368989" y="4234777"/>
                </a:lnTo>
                <a:lnTo>
                  <a:pt x="0" y="4234777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DA7AD1B-E7BF-4912-AFEB-A61B3867B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4" t="23109" r="50745" b="21743"/>
          <a:stretch>
            <a:fillRect/>
          </a:stretch>
        </p:blipFill>
        <p:spPr>
          <a:xfrm>
            <a:off x="3894608" y="1584840"/>
            <a:ext cx="2110517" cy="3782004"/>
          </a:xfrm>
          <a:custGeom>
            <a:avLst/>
            <a:gdLst>
              <a:gd name="connsiteX0" fmla="*/ 0 w 2110517"/>
              <a:gd name="connsiteY0" fmla="*/ 0 h 3782004"/>
              <a:gd name="connsiteX1" fmla="*/ 2110517 w 2110517"/>
              <a:gd name="connsiteY1" fmla="*/ 0 h 3782004"/>
              <a:gd name="connsiteX2" fmla="*/ 2110517 w 2110517"/>
              <a:gd name="connsiteY2" fmla="*/ 3782004 h 3782004"/>
              <a:gd name="connsiteX3" fmla="*/ 0 w 2110517"/>
              <a:gd name="connsiteY3" fmla="*/ 3782004 h 3782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0517" h="3782004">
                <a:moveTo>
                  <a:pt x="0" y="0"/>
                </a:moveTo>
                <a:lnTo>
                  <a:pt x="2110517" y="0"/>
                </a:lnTo>
                <a:lnTo>
                  <a:pt x="2110517" y="3782004"/>
                </a:lnTo>
                <a:lnTo>
                  <a:pt x="0" y="37820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6181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E34C769-383F-4D0F-8CF3-65CCB89CD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"/>
            <a:ext cx="12191999" cy="6857999"/>
          </a:xfrm>
          <a:custGeom>
            <a:avLst/>
            <a:gdLst>
              <a:gd name="connsiteX0" fmla="*/ 4129330 w 12191999"/>
              <a:gd name="connsiteY0" fmla="*/ 0 h 6857999"/>
              <a:gd name="connsiteX1" fmla="*/ 8062669 w 12191999"/>
              <a:gd name="connsiteY1" fmla="*/ 0 h 6857999"/>
              <a:gd name="connsiteX2" fmla="*/ 12191999 w 12191999"/>
              <a:gd name="connsiteY2" fmla="*/ 1963568 h 6857999"/>
              <a:gd name="connsiteX3" fmla="*/ 12191999 w 12191999"/>
              <a:gd name="connsiteY3" fmla="*/ 6857999 h 6857999"/>
              <a:gd name="connsiteX4" fmla="*/ 0 w 12191999"/>
              <a:gd name="connsiteY4" fmla="*/ 6857999 h 6857999"/>
              <a:gd name="connsiteX5" fmla="*/ 0 w 12191999"/>
              <a:gd name="connsiteY5" fmla="*/ 196356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857999">
                <a:moveTo>
                  <a:pt x="4129330" y="0"/>
                </a:moveTo>
                <a:lnTo>
                  <a:pt x="8062669" y="0"/>
                </a:lnTo>
                <a:lnTo>
                  <a:pt x="12191999" y="1963568"/>
                </a:lnTo>
                <a:lnTo>
                  <a:pt x="12191999" y="6857999"/>
                </a:lnTo>
                <a:lnTo>
                  <a:pt x="0" y="6857999"/>
                </a:lnTo>
                <a:lnTo>
                  <a:pt x="0" y="1963568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5400000" flipH="1">
            <a:off x="2199407" y="-3134593"/>
            <a:ext cx="7793184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I didn't know I wanted to be a gymnast</a:t>
            </a:r>
            <a:r>
              <a:rPr lang="id-ID" sz="28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2623414" y="2978918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32916" y="2831840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551966" y="3079917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2623414" y="4535332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32916" y="4388254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551966" y="4636331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747864" y="2978918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57366" y="2831840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676416" y="3079917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747864" y="4535332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57366" y="4388254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676416" y="4636331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F278ABAE-9DFD-4C4C-B1F8-4FC398D1E326}"/>
              </a:ext>
            </a:extLst>
          </p:cNvPr>
          <p:cNvSpPr/>
          <p:nvPr/>
        </p:nvSpPr>
        <p:spPr>
          <a:xfrm>
            <a:off x="2461090" y="2560116"/>
            <a:ext cx="1193784" cy="1193784"/>
          </a:xfrm>
          <a:prstGeom prst="pent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gular Pentagon 6">
            <a:extLst>
              <a:ext uri="{FF2B5EF4-FFF2-40B4-BE49-F238E27FC236}">
                <a16:creationId xmlns:a16="http://schemas.microsoft.com/office/drawing/2014/main" id="{5442FB4A-0639-4A2F-A3CC-8A1A5029E33E}"/>
              </a:ext>
            </a:extLst>
          </p:cNvPr>
          <p:cNvSpPr/>
          <p:nvPr/>
        </p:nvSpPr>
        <p:spPr>
          <a:xfrm>
            <a:off x="5508212" y="2560116"/>
            <a:ext cx="1193784" cy="1193784"/>
          </a:xfrm>
          <a:prstGeom prst="pent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gular Pentagon 7">
            <a:extLst>
              <a:ext uri="{FF2B5EF4-FFF2-40B4-BE49-F238E27FC236}">
                <a16:creationId xmlns:a16="http://schemas.microsoft.com/office/drawing/2014/main" id="{4CE90AB8-9603-497F-B30D-BE72469812ED}"/>
              </a:ext>
            </a:extLst>
          </p:cNvPr>
          <p:cNvSpPr/>
          <p:nvPr/>
        </p:nvSpPr>
        <p:spPr>
          <a:xfrm>
            <a:off x="8555334" y="2560116"/>
            <a:ext cx="1193784" cy="1193784"/>
          </a:xfrm>
          <a:prstGeom prst="pent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FD08A-0A29-42EC-9840-A598DA36B765}"/>
              </a:ext>
            </a:extLst>
          </p:cNvPr>
          <p:cNvSpPr txBox="1"/>
          <p:nvPr/>
        </p:nvSpPr>
        <p:spPr>
          <a:xfrm>
            <a:off x="1850250" y="4661821"/>
            <a:ext cx="236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51417-0C2F-44E5-8C71-00ABE4EF01DF}"/>
              </a:ext>
            </a:extLst>
          </p:cNvPr>
          <p:cNvSpPr txBox="1"/>
          <p:nvPr/>
        </p:nvSpPr>
        <p:spPr>
          <a:xfrm>
            <a:off x="4971387" y="4664292"/>
            <a:ext cx="236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70BB0-E5C3-42FF-B0B7-0E255FDAFBA2}"/>
              </a:ext>
            </a:extLst>
          </p:cNvPr>
          <p:cNvSpPr txBox="1"/>
          <p:nvPr/>
        </p:nvSpPr>
        <p:spPr>
          <a:xfrm>
            <a:off x="8002235" y="4661821"/>
            <a:ext cx="236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12" name="Freeform 308">
            <a:extLst>
              <a:ext uri="{FF2B5EF4-FFF2-40B4-BE49-F238E27FC236}">
                <a16:creationId xmlns:a16="http://schemas.microsoft.com/office/drawing/2014/main" id="{6FC918C0-E062-421A-8F3A-5557A629201F}"/>
              </a:ext>
            </a:extLst>
          </p:cNvPr>
          <p:cNvSpPr>
            <a:spLocks noEditPoints="1"/>
          </p:cNvSpPr>
          <p:nvPr/>
        </p:nvSpPr>
        <p:spPr bwMode="auto">
          <a:xfrm>
            <a:off x="9024573" y="3085750"/>
            <a:ext cx="269306" cy="274454"/>
          </a:xfrm>
          <a:custGeom>
            <a:avLst/>
            <a:gdLst>
              <a:gd name="T0" fmla="*/ 978 w 3296"/>
              <a:gd name="T1" fmla="*/ 2054 h 3357"/>
              <a:gd name="T2" fmla="*/ 615 w 3296"/>
              <a:gd name="T3" fmla="*/ 2121 h 3357"/>
              <a:gd name="T4" fmla="*/ 552 w 3296"/>
              <a:gd name="T5" fmla="*/ 2172 h 3357"/>
              <a:gd name="T6" fmla="*/ 537 w 3296"/>
              <a:gd name="T7" fmla="*/ 2268 h 3357"/>
              <a:gd name="T8" fmla="*/ 584 w 3296"/>
              <a:gd name="T9" fmla="*/ 2342 h 3357"/>
              <a:gd name="T10" fmla="*/ 667 w 3296"/>
              <a:gd name="T11" fmla="*/ 2361 h 3357"/>
              <a:gd name="T12" fmla="*/ 742 w 3296"/>
              <a:gd name="T13" fmla="*/ 2344 h 3357"/>
              <a:gd name="T14" fmla="*/ 1207 w 3296"/>
              <a:gd name="T15" fmla="*/ 2282 h 3357"/>
              <a:gd name="T16" fmla="*/ 1610 w 3296"/>
              <a:gd name="T17" fmla="*/ 2299 h 3357"/>
              <a:gd name="T18" fmla="*/ 1965 w 3296"/>
              <a:gd name="T19" fmla="*/ 2383 h 3357"/>
              <a:gd name="T20" fmla="*/ 2280 w 3296"/>
              <a:gd name="T21" fmla="*/ 2531 h 3357"/>
              <a:gd name="T22" fmla="*/ 2358 w 3296"/>
              <a:gd name="T23" fmla="*/ 2559 h 3357"/>
              <a:gd name="T24" fmla="*/ 2439 w 3296"/>
              <a:gd name="T25" fmla="*/ 2526 h 3357"/>
              <a:gd name="T26" fmla="*/ 2474 w 3296"/>
              <a:gd name="T27" fmla="*/ 2441 h 3357"/>
              <a:gd name="T28" fmla="*/ 2454 w 3296"/>
              <a:gd name="T29" fmla="*/ 2362 h 3357"/>
              <a:gd name="T30" fmla="*/ 2400 w 3296"/>
              <a:gd name="T31" fmla="*/ 2316 h 3357"/>
              <a:gd name="T32" fmla="*/ 2043 w 3296"/>
              <a:gd name="T33" fmla="*/ 2147 h 3357"/>
              <a:gd name="T34" fmla="*/ 1647 w 3296"/>
              <a:gd name="T35" fmla="*/ 2054 h 3357"/>
              <a:gd name="T36" fmla="*/ 1301 w 3296"/>
              <a:gd name="T37" fmla="*/ 1419 h 3357"/>
              <a:gd name="T38" fmla="*/ 999 w 3296"/>
              <a:gd name="T39" fmla="*/ 1434 h 3357"/>
              <a:gd name="T40" fmla="*/ 746 w 3296"/>
              <a:gd name="T41" fmla="*/ 1477 h 3357"/>
              <a:gd name="T42" fmla="*/ 546 w 3296"/>
              <a:gd name="T43" fmla="*/ 1531 h 3357"/>
              <a:gd name="T44" fmla="*/ 475 w 3296"/>
              <a:gd name="T45" fmla="*/ 1599 h 3357"/>
              <a:gd name="T46" fmla="*/ 461 w 3296"/>
              <a:gd name="T47" fmla="*/ 1708 h 3357"/>
              <a:gd name="T48" fmla="*/ 522 w 3296"/>
              <a:gd name="T49" fmla="*/ 1800 h 3357"/>
              <a:gd name="T50" fmla="*/ 622 w 3296"/>
              <a:gd name="T51" fmla="*/ 1825 h 3357"/>
              <a:gd name="T52" fmla="*/ 692 w 3296"/>
              <a:gd name="T53" fmla="*/ 1805 h 3357"/>
              <a:gd name="T54" fmla="*/ 1012 w 3296"/>
              <a:gd name="T55" fmla="*/ 1743 h 3357"/>
              <a:gd name="T56" fmla="*/ 1409 w 3296"/>
              <a:gd name="T57" fmla="*/ 1728 h 3357"/>
              <a:gd name="T58" fmla="*/ 1839 w 3296"/>
              <a:gd name="T59" fmla="*/ 1784 h 3357"/>
              <a:gd name="T60" fmla="*/ 2222 w 3296"/>
              <a:gd name="T61" fmla="*/ 1904 h 3357"/>
              <a:gd name="T62" fmla="*/ 2484 w 3296"/>
              <a:gd name="T63" fmla="*/ 2038 h 3357"/>
              <a:gd name="T64" fmla="*/ 2560 w 3296"/>
              <a:gd name="T65" fmla="*/ 2061 h 3357"/>
              <a:gd name="T66" fmla="*/ 2663 w 3296"/>
              <a:gd name="T67" fmla="*/ 2018 h 3357"/>
              <a:gd name="T68" fmla="*/ 2704 w 3296"/>
              <a:gd name="T69" fmla="*/ 1914 h 3357"/>
              <a:gd name="T70" fmla="*/ 2669 w 3296"/>
              <a:gd name="T71" fmla="*/ 1805 h 3357"/>
              <a:gd name="T72" fmla="*/ 2428 w 3296"/>
              <a:gd name="T73" fmla="*/ 1661 h 3357"/>
              <a:gd name="T74" fmla="*/ 2003 w 3296"/>
              <a:gd name="T75" fmla="*/ 1508 h 3357"/>
              <a:gd name="T76" fmla="*/ 1541 w 3296"/>
              <a:gd name="T77" fmla="*/ 1429 h 3357"/>
              <a:gd name="T78" fmla="*/ 1220 w 3296"/>
              <a:gd name="T79" fmla="*/ 774 h 3357"/>
              <a:gd name="T80" fmla="*/ 771 w 3296"/>
              <a:gd name="T81" fmla="*/ 816 h 3357"/>
              <a:gd name="T82" fmla="*/ 440 w 3296"/>
              <a:gd name="T83" fmla="*/ 896 h 3357"/>
              <a:gd name="T84" fmla="*/ 364 w 3296"/>
              <a:gd name="T85" fmla="*/ 957 h 3357"/>
              <a:gd name="T86" fmla="*/ 333 w 3296"/>
              <a:gd name="T87" fmla="*/ 1067 h 3357"/>
              <a:gd name="T88" fmla="*/ 373 w 3296"/>
              <a:gd name="T89" fmla="*/ 1184 h 3357"/>
              <a:gd name="T90" fmla="*/ 475 w 3296"/>
              <a:gd name="T91" fmla="*/ 1245 h 3357"/>
              <a:gd name="T92" fmla="*/ 580 w 3296"/>
              <a:gd name="T93" fmla="*/ 1233 h 3357"/>
              <a:gd name="T94" fmla="*/ 911 w 3296"/>
              <a:gd name="T95" fmla="*/ 1164 h 3357"/>
              <a:gd name="T96" fmla="*/ 1340 w 3296"/>
              <a:gd name="T97" fmla="*/ 1136 h 3357"/>
              <a:gd name="T98" fmla="*/ 1741 w 3296"/>
              <a:gd name="T99" fmla="*/ 1160 h 3357"/>
              <a:gd name="T100" fmla="*/ 2126 w 3296"/>
              <a:gd name="T101" fmla="*/ 1229 h 3357"/>
              <a:gd name="T102" fmla="*/ 2473 w 3296"/>
              <a:gd name="T103" fmla="*/ 1342 h 3357"/>
              <a:gd name="T104" fmla="*/ 2714 w 3296"/>
              <a:gd name="T105" fmla="*/ 1464 h 3357"/>
              <a:gd name="T106" fmla="*/ 2790 w 3296"/>
              <a:gd name="T107" fmla="*/ 1482 h 3357"/>
              <a:gd name="T108" fmla="*/ 2900 w 3296"/>
              <a:gd name="T109" fmla="*/ 1442 h 3357"/>
              <a:gd name="T110" fmla="*/ 2960 w 3296"/>
              <a:gd name="T111" fmla="*/ 1339 h 3357"/>
              <a:gd name="T112" fmla="*/ 2948 w 3296"/>
              <a:gd name="T113" fmla="*/ 1221 h 3357"/>
              <a:gd name="T114" fmla="*/ 2888 w 3296"/>
              <a:gd name="T115" fmla="*/ 1148 h 3357"/>
              <a:gd name="T116" fmla="*/ 2601 w 3296"/>
              <a:gd name="T117" fmla="*/ 1002 h 3357"/>
              <a:gd name="T118" fmla="*/ 2203 w 3296"/>
              <a:gd name="T119" fmla="*/ 872 h 3357"/>
              <a:gd name="T120" fmla="*/ 1775 w 3296"/>
              <a:gd name="T121" fmla="*/ 797 h 3357"/>
              <a:gd name="T122" fmla="*/ 1339 w 3296"/>
              <a:gd name="T123" fmla="*/ 773 h 3357"/>
              <a:gd name="T124" fmla="*/ 0 w 3296"/>
              <a:gd name="T125" fmla="*/ 3357 h 3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96" h="3357">
                <a:moveTo>
                  <a:pt x="1327" y="2033"/>
                </a:moveTo>
                <a:lnTo>
                  <a:pt x="1209" y="2035"/>
                </a:lnTo>
                <a:lnTo>
                  <a:pt x="1093" y="2042"/>
                </a:lnTo>
                <a:lnTo>
                  <a:pt x="978" y="2054"/>
                </a:lnTo>
                <a:lnTo>
                  <a:pt x="863" y="2071"/>
                </a:lnTo>
                <a:lnTo>
                  <a:pt x="750" y="2091"/>
                </a:lnTo>
                <a:lnTo>
                  <a:pt x="635" y="2115"/>
                </a:lnTo>
                <a:lnTo>
                  <a:pt x="615" y="2121"/>
                </a:lnTo>
                <a:lnTo>
                  <a:pt x="597" y="2129"/>
                </a:lnTo>
                <a:lnTo>
                  <a:pt x="579" y="2141"/>
                </a:lnTo>
                <a:lnTo>
                  <a:pt x="564" y="2155"/>
                </a:lnTo>
                <a:lnTo>
                  <a:pt x="552" y="2172"/>
                </a:lnTo>
                <a:lnTo>
                  <a:pt x="542" y="2193"/>
                </a:lnTo>
                <a:lnTo>
                  <a:pt x="537" y="2217"/>
                </a:lnTo>
                <a:lnTo>
                  <a:pt x="535" y="2245"/>
                </a:lnTo>
                <a:lnTo>
                  <a:pt x="537" y="2268"/>
                </a:lnTo>
                <a:lnTo>
                  <a:pt x="544" y="2289"/>
                </a:lnTo>
                <a:lnTo>
                  <a:pt x="553" y="2309"/>
                </a:lnTo>
                <a:lnTo>
                  <a:pt x="567" y="2327"/>
                </a:lnTo>
                <a:lnTo>
                  <a:pt x="584" y="2342"/>
                </a:lnTo>
                <a:lnTo>
                  <a:pt x="604" y="2353"/>
                </a:lnTo>
                <a:lnTo>
                  <a:pt x="627" y="2360"/>
                </a:lnTo>
                <a:lnTo>
                  <a:pt x="652" y="2362"/>
                </a:lnTo>
                <a:lnTo>
                  <a:pt x="667" y="2361"/>
                </a:lnTo>
                <a:lnTo>
                  <a:pt x="685" y="2358"/>
                </a:lnTo>
                <a:lnTo>
                  <a:pt x="704" y="2354"/>
                </a:lnTo>
                <a:lnTo>
                  <a:pt x="724" y="2349"/>
                </a:lnTo>
                <a:lnTo>
                  <a:pt x="742" y="2344"/>
                </a:lnTo>
                <a:lnTo>
                  <a:pt x="856" y="2322"/>
                </a:lnTo>
                <a:lnTo>
                  <a:pt x="971" y="2304"/>
                </a:lnTo>
                <a:lnTo>
                  <a:pt x="1088" y="2291"/>
                </a:lnTo>
                <a:lnTo>
                  <a:pt x="1207" y="2282"/>
                </a:lnTo>
                <a:lnTo>
                  <a:pt x="1326" y="2280"/>
                </a:lnTo>
                <a:lnTo>
                  <a:pt x="1421" y="2282"/>
                </a:lnTo>
                <a:lnTo>
                  <a:pt x="1516" y="2288"/>
                </a:lnTo>
                <a:lnTo>
                  <a:pt x="1610" y="2299"/>
                </a:lnTo>
                <a:lnTo>
                  <a:pt x="1701" y="2314"/>
                </a:lnTo>
                <a:lnTo>
                  <a:pt x="1791" y="2333"/>
                </a:lnTo>
                <a:lnTo>
                  <a:pt x="1879" y="2355"/>
                </a:lnTo>
                <a:lnTo>
                  <a:pt x="1965" y="2383"/>
                </a:lnTo>
                <a:lnTo>
                  <a:pt x="2048" y="2413"/>
                </a:lnTo>
                <a:lnTo>
                  <a:pt x="2128" y="2449"/>
                </a:lnTo>
                <a:lnTo>
                  <a:pt x="2206" y="2488"/>
                </a:lnTo>
                <a:lnTo>
                  <a:pt x="2280" y="2531"/>
                </a:lnTo>
                <a:lnTo>
                  <a:pt x="2300" y="2543"/>
                </a:lnTo>
                <a:lnTo>
                  <a:pt x="2319" y="2551"/>
                </a:lnTo>
                <a:lnTo>
                  <a:pt x="2338" y="2557"/>
                </a:lnTo>
                <a:lnTo>
                  <a:pt x="2358" y="2559"/>
                </a:lnTo>
                <a:lnTo>
                  <a:pt x="2381" y="2557"/>
                </a:lnTo>
                <a:lnTo>
                  <a:pt x="2402" y="2550"/>
                </a:lnTo>
                <a:lnTo>
                  <a:pt x="2422" y="2540"/>
                </a:lnTo>
                <a:lnTo>
                  <a:pt x="2439" y="2526"/>
                </a:lnTo>
                <a:lnTo>
                  <a:pt x="2453" y="2508"/>
                </a:lnTo>
                <a:lnTo>
                  <a:pt x="2465" y="2489"/>
                </a:lnTo>
                <a:lnTo>
                  <a:pt x="2471" y="2465"/>
                </a:lnTo>
                <a:lnTo>
                  <a:pt x="2474" y="2441"/>
                </a:lnTo>
                <a:lnTo>
                  <a:pt x="2473" y="2417"/>
                </a:lnTo>
                <a:lnTo>
                  <a:pt x="2469" y="2396"/>
                </a:lnTo>
                <a:lnTo>
                  <a:pt x="2463" y="2378"/>
                </a:lnTo>
                <a:lnTo>
                  <a:pt x="2454" y="2362"/>
                </a:lnTo>
                <a:lnTo>
                  <a:pt x="2444" y="2350"/>
                </a:lnTo>
                <a:lnTo>
                  <a:pt x="2431" y="2337"/>
                </a:lnTo>
                <a:lnTo>
                  <a:pt x="2417" y="2326"/>
                </a:lnTo>
                <a:lnTo>
                  <a:pt x="2400" y="2316"/>
                </a:lnTo>
                <a:lnTo>
                  <a:pt x="2315" y="2267"/>
                </a:lnTo>
                <a:lnTo>
                  <a:pt x="2226" y="2222"/>
                </a:lnTo>
                <a:lnTo>
                  <a:pt x="2136" y="2182"/>
                </a:lnTo>
                <a:lnTo>
                  <a:pt x="2043" y="2147"/>
                </a:lnTo>
                <a:lnTo>
                  <a:pt x="1947" y="2116"/>
                </a:lnTo>
                <a:lnTo>
                  <a:pt x="1849" y="2091"/>
                </a:lnTo>
                <a:lnTo>
                  <a:pt x="1749" y="2070"/>
                </a:lnTo>
                <a:lnTo>
                  <a:pt x="1647" y="2054"/>
                </a:lnTo>
                <a:lnTo>
                  <a:pt x="1542" y="2042"/>
                </a:lnTo>
                <a:lnTo>
                  <a:pt x="1435" y="2035"/>
                </a:lnTo>
                <a:lnTo>
                  <a:pt x="1327" y="2033"/>
                </a:lnTo>
                <a:close/>
                <a:moveTo>
                  <a:pt x="1301" y="1419"/>
                </a:moveTo>
                <a:lnTo>
                  <a:pt x="1219" y="1420"/>
                </a:lnTo>
                <a:lnTo>
                  <a:pt x="1142" y="1423"/>
                </a:lnTo>
                <a:lnTo>
                  <a:pt x="1068" y="1428"/>
                </a:lnTo>
                <a:lnTo>
                  <a:pt x="999" y="1434"/>
                </a:lnTo>
                <a:lnTo>
                  <a:pt x="932" y="1443"/>
                </a:lnTo>
                <a:lnTo>
                  <a:pt x="867" y="1454"/>
                </a:lnTo>
                <a:lnTo>
                  <a:pt x="806" y="1465"/>
                </a:lnTo>
                <a:lnTo>
                  <a:pt x="746" y="1477"/>
                </a:lnTo>
                <a:lnTo>
                  <a:pt x="687" y="1491"/>
                </a:lnTo>
                <a:lnTo>
                  <a:pt x="630" y="1505"/>
                </a:lnTo>
                <a:lnTo>
                  <a:pt x="573" y="1521"/>
                </a:lnTo>
                <a:lnTo>
                  <a:pt x="546" y="1531"/>
                </a:lnTo>
                <a:lnTo>
                  <a:pt x="523" y="1544"/>
                </a:lnTo>
                <a:lnTo>
                  <a:pt x="503" y="1560"/>
                </a:lnTo>
                <a:lnTo>
                  <a:pt x="487" y="1578"/>
                </a:lnTo>
                <a:lnTo>
                  <a:pt x="475" y="1599"/>
                </a:lnTo>
                <a:lnTo>
                  <a:pt x="465" y="1623"/>
                </a:lnTo>
                <a:lnTo>
                  <a:pt x="460" y="1650"/>
                </a:lnTo>
                <a:lnTo>
                  <a:pt x="458" y="1678"/>
                </a:lnTo>
                <a:lnTo>
                  <a:pt x="461" y="1708"/>
                </a:lnTo>
                <a:lnTo>
                  <a:pt x="470" y="1736"/>
                </a:lnTo>
                <a:lnTo>
                  <a:pt x="483" y="1761"/>
                </a:lnTo>
                <a:lnTo>
                  <a:pt x="501" y="1782"/>
                </a:lnTo>
                <a:lnTo>
                  <a:pt x="522" y="1800"/>
                </a:lnTo>
                <a:lnTo>
                  <a:pt x="547" y="1814"/>
                </a:lnTo>
                <a:lnTo>
                  <a:pt x="574" y="1823"/>
                </a:lnTo>
                <a:lnTo>
                  <a:pt x="603" y="1826"/>
                </a:lnTo>
                <a:lnTo>
                  <a:pt x="622" y="1825"/>
                </a:lnTo>
                <a:lnTo>
                  <a:pt x="638" y="1822"/>
                </a:lnTo>
                <a:lnTo>
                  <a:pt x="655" y="1816"/>
                </a:lnTo>
                <a:lnTo>
                  <a:pt x="673" y="1811"/>
                </a:lnTo>
                <a:lnTo>
                  <a:pt x="692" y="1805"/>
                </a:lnTo>
                <a:lnTo>
                  <a:pt x="766" y="1785"/>
                </a:lnTo>
                <a:lnTo>
                  <a:pt x="843" y="1770"/>
                </a:lnTo>
                <a:lnTo>
                  <a:pt x="926" y="1755"/>
                </a:lnTo>
                <a:lnTo>
                  <a:pt x="1012" y="1743"/>
                </a:lnTo>
                <a:lnTo>
                  <a:pt x="1103" y="1734"/>
                </a:lnTo>
                <a:lnTo>
                  <a:pt x="1197" y="1728"/>
                </a:lnTo>
                <a:lnTo>
                  <a:pt x="1295" y="1726"/>
                </a:lnTo>
                <a:lnTo>
                  <a:pt x="1409" y="1728"/>
                </a:lnTo>
                <a:lnTo>
                  <a:pt x="1519" y="1736"/>
                </a:lnTo>
                <a:lnTo>
                  <a:pt x="1629" y="1747"/>
                </a:lnTo>
                <a:lnTo>
                  <a:pt x="1735" y="1764"/>
                </a:lnTo>
                <a:lnTo>
                  <a:pt x="1839" y="1784"/>
                </a:lnTo>
                <a:lnTo>
                  <a:pt x="1940" y="1809"/>
                </a:lnTo>
                <a:lnTo>
                  <a:pt x="2038" y="1837"/>
                </a:lnTo>
                <a:lnTo>
                  <a:pt x="2131" y="1869"/>
                </a:lnTo>
                <a:lnTo>
                  <a:pt x="2222" y="1904"/>
                </a:lnTo>
                <a:lnTo>
                  <a:pt x="2308" y="1942"/>
                </a:lnTo>
                <a:lnTo>
                  <a:pt x="2390" y="1984"/>
                </a:lnTo>
                <a:lnTo>
                  <a:pt x="2468" y="2028"/>
                </a:lnTo>
                <a:lnTo>
                  <a:pt x="2484" y="2038"/>
                </a:lnTo>
                <a:lnTo>
                  <a:pt x="2500" y="2046"/>
                </a:lnTo>
                <a:lnTo>
                  <a:pt x="2518" y="2054"/>
                </a:lnTo>
                <a:lnTo>
                  <a:pt x="2538" y="2059"/>
                </a:lnTo>
                <a:lnTo>
                  <a:pt x="2560" y="2061"/>
                </a:lnTo>
                <a:lnTo>
                  <a:pt x="2590" y="2058"/>
                </a:lnTo>
                <a:lnTo>
                  <a:pt x="2617" y="2050"/>
                </a:lnTo>
                <a:lnTo>
                  <a:pt x="2641" y="2036"/>
                </a:lnTo>
                <a:lnTo>
                  <a:pt x="2663" y="2018"/>
                </a:lnTo>
                <a:lnTo>
                  <a:pt x="2680" y="1997"/>
                </a:lnTo>
                <a:lnTo>
                  <a:pt x="2693" y="1971"/>
                </a:lnTo>
                <a:lnTo>
                  <a:pt x="2701" y="1944"/>
                </a:lnTo>
                <a:lnTo>
                  <a:pt x="2704" y="1914"/>
                </a:lnTo>
                <a:lnTo>
                  <a:pt x="2702" y="1882"/>
                </a:lnTo>
                <a:lnTo>
                  <a:pt x="2696" y="1853"/>
                </a:lnTo>
                <a:lnTo>
                  <a:pt x="2685" y="1828"/>
                </a:lnTo>
                <a:lnTo>
                  <a:pt x="2669" y="1805"/>
                </a:lnTo>
                <a:lnTo>
                  <a:pt x="2648" y="1783"/>
                </a:lnTo>
                <a:lnTo>
                  <a:pt x="2620" y="1765"/>
                </a:lnTo>
                <a:lnTo>
                  <a:pt x="2526" y="1711"/>
                </a:lnTo>
                <a:lnTo>
                  <a:pt x="2428" y="1661"/>
                </a:lnTo>
                <a:lnTo>
                  <a:pt x="2326" y="1617"/>
                </a:lnTo>
                <a:lnTo>
                  <a:pt x="2222" y="1575"/>
                </a:lnTo>
                <a:lnTo>
                  <a:pt x="2114" y="1539"/>
                </a:lnTo>
                <a:lnTo>
                  <a:pt x="2003" y="1508"/>
                </a:lnTo>
                <a:lnTo>
                  <a:pt x="1891" y="1481"/>
                </a:lnTo>
                <a:lnTo>
                  <a:pt x="1776" y="1459"/>
                </a:lnTo>
                <a:lnTo>
                  <a:pt x="1660" y="1441"/>
                </a:lnTo>
                <a:lnTo>
                  <a:pt x="1541" y="1429"/>
                </a:lnTo>
                <a:lnTo>
                  <a:pt x="1421" y="1421"/>
                </a:lnTo>
                <a:lnTo>
                  <a:pt x="1301" y="1419"/>
                </a:lnTo>
                <a:close/>
                <a:moveTo>
                  <a:pt x="1339" y="773"/>
                </a:moveTo>
                <a:lnTo>
                  <a:pt x="1220" y="774"/>
                </a:lnTo>
                <a:lnTo>
                  <a:pt x="1104" y="779"/>
                </a:lnTo>
                <a:lnTo>
                  <a:pt x="990" y="787"/>
                </a:lnTo>
                <a:lnTo>
                  <a:pt x="879" y="800"/>
                </a:lnTo>
                <a:lnTo>
                  <a:pt x="771" y="816"/>
                </a:lnTo>
                <a:lnTo>
                  <a:pt x="665" y="836"/>
                </a:lnTo>
                <a:lnTo>
                  <a:pt x="562" y="861"/>
                </a:lnTo>
                <a:lnTo>
                  <a:pt x="462" y="888"/>
                </a:lnTo>
                <a:lnTo>
                  <a:pt x="440" y="896"/>
                </a:lnTo>
                <a:lnTo>
                  <a:pt x="419" y="907"/>
                </a:lnTo>
                <a:lnTo>
                  <a:pt x="399" y="921"/>
                </a:lnTo>
                <a:lnTo>
                  <a:pt x="381" y="937"/>
                </a:lnTo>
                <a:lnTo>
                  <a:pt x="364" y="957"/>
                </a:lnTo>
                <a:lnTo>
                  <a:pt x="352" y="980"/>
                </a:lnTo>
                <a:lnTo>
                  <a:pt x="342" y="1006"/>
                </a:lnTo>
                <a:lnTo>
                  <a:pt x="335" y="1036"/>
                </a:lnTo>
                <a:lnTo>
                  <a:pt x="333" y="1067"/>
                </a:lnTo>
                <a:lnTo>
                  <a:pt x="335" y="1100"/>
                </a:lnTo>
                <a:lnTo>
                  <a:pt x="344" y="1131"/>
                </a:lnTo>
                <a:lnTo>
                  <a:pt x="356" y="1159"/>
                </a:lnTo>
                <a:lnTo>
                  <a:pt x="373" y="1184"/>
                </a:lnTo>
                <a:lnTo>
                  <a:pt x="394" y="1205"/>
                </a:lnTo>
                <a:lnTo>
                  <a:pt x="418" y="1223"/>
                </a:lnTo>
                <a:lnTo>
                  <a:pt x="446" y="1236"/>
                </a:lnTo>
                <a:lnTo>
                  <a:pt x="475" y="1245"/>
                </a:lnTo>
                <a:lnTo>
                  <a:pt x="507" y="1247"/>
                </a:lnTo>
                <a:lnTo>
                  <a:pt x="532" y="1245"/>
                </a:lnTo>
                <a:lnTo>
                  <a:pt x="557" y="1239"/>
                </a:lnTo>
                <a:lnTo>
                  <a:pt x="580" y="1233"/>
                </a:lnTo>
                <a:lnTo>
                  <a:pt x="602" y="1227"/>
                </a:lnTo>
                <a:lnTo>
                  <a:pt x="703" y="1201"/>
                </a:lnTo>
                <a:lnTo>
                  <a:pt x="806" y="1181"/>
                </a:lnTo>
                <a:lnTo>
                  <a:pt x="911" y="1164"/>
                </a:lnTo>
                <a:lnTo>
                  <a:pt x="1017" y="1151"/>
                </a:lnTo>
                <a:lnTo>
                  <a:pt x="1125" y="1143"/>
                </a:lnTo>
                <a:lnTo>
                  <a:pt x="1232" y="1137"/>
                </a:lnTo>
                <a:lnTo>
                  <a:pt x="1340" y="1136"/>
                </a:lnTo>
                <a:lnTo>
                  <a:pt x="1440" y="1137"/>
                </a:lnTo>
                <a:lnTo>
                  <a:pt x="1541" y="1142"/>
                </a:lnTo>
                <a:lnTo>
                  <a:pt x="1641" y="1149"/>
                </a:lnTo>
                <a:lnTo>
                  <a:pt x="1741" y="1160"/>
                </a:lnTo>
                <a:lnTo>
                  <a:pt x="1839" y="1172"/>
                </a:lnTo>
                <a:lnTo>
                  <a:pt x="1937" y="1188"/>
                </a:lnTo>
                <a:lnTo>
                  <a:pt x="2033" y="1207"/>
                </a:lnTo>
                <a:lnTo>
                  <a:pt x="2126" y="1229"/>
                </a:lnTo>
                <a:lnTo>
                  <a:pt x="2217" y="1253"/>
                </a:lnTo>
                <a:lnTo>
                  <a:pt x="2305" y="1280"/>
                </a:lnTo>
                <a:lnTo>
                  <a:pt x="2391" y="1309"/>
                </a:lnTo>
                <a:lnTo>
                  <a:pt x="2473" y="1342"/>
                </a:lnTo>
                <a:lnTo>
                  <a:pt x="2551" y="1376"/>
                </a:lnTo>
                <a:lnTo>
                  <a:pt x="2625" y="1413"/>
                </a:lnTo>
                <a:lnTo>
                  <a:pt x="2695" y="1454"/>
                </a:lnTo>
                <a:lnTo>
                  <a:pt x="2714" y="1464"/>
                </a:lnTo>
                <a:lnTo>
                  <a:pt x="2732" y="1472"/>
                </a:lnTo>
                <a:lnTo>
                  <a:pt x="2750" y="1478"/>
                </a:lnTo>
                <a:lnTo>
                  <a:pt x="2769" y="1481"/>
                </a:lnTo>
                <a:lnTo>
                  <a:pt x="2790" y="1482"/>
                </a:lnTo>
                <a:lnTo>
                  <a:pt x="2820" y="1480"/>
                </a:lnTo>
                <a:lnTo>
                  <a:pt x="2849" y="1472"/>
                </a:lnTo>
                <a:lnTo>
                  <a:pt x="2876" y="1459"/>
                </a:lnTo>
                <a:lnTo>
                  <a:pt x="2900" y="1442"/>
                </a:lnTo>
                <a:lnTo>
                  <a:pt x="2922" y="1422"/>
                </a:lnTo>
                <a:lnTo>
                  <a:pt x="2938" y="1397"/>
                </a:lnTo>
                <a:lnTo>
                  <a:pt x="2952" y="1370"/>
                </a:lnTo>
                <a:lnTo>
                  <a:pt x="2960" y="1339"/>
                </a:lnTo>
                <a:lnTo>
                  <a:pt x="2963" y="1306"/>
                </a:lnTo>
                <a:lnTo>
                  <a:pt x="2961" y="1274"/>
                </a:lnTo>
                <a:lnTo>
                  <a:pt x="2956" y="1246"/>
                </a:lnTo>
                <a:lnTo>
                  <a:pt x="2948" y="1221"/>
                </a:lnTo>
                <a:lnTo>
                  <a:pt x="2936" y="1199"/>
                </a:lnTo>
                <a:lnTo>
                  <a:pt x="2923" y="1180"/>
                </a:lnTo>
                <a:lnTo>
                  <a:pt x="2907" y="1163"/>
                </a:lnTo>
                <a:lnTo>
                  <a:pt x="2888" y="1148"/>
                </a:lnTo>
                <a:lnTo>
                  <a:pt x="2869" y="1135"/>
                </a:lnTo>
                <a:lnTo>
                  <a:pt x="2783" y="1087"/>
                </a:lnTo>
                <a:lnTo>
                  <a:pt x="2694" y="1042"/>
                </a:lnTo>
                <a:lnTo>
                  <a:pt x="2601" y="1002"/>
                </a:lnTo>
                <a:lnTo>
                  <a:pt x="2505" y="965"/>
                </a:lnTo>
                <a:lnTo>
                  <a:pt x="2407" y="931"/>
                </a:lnTo>
                <a:lnTo>
                  <a:pt x="2306" y="900"/>
                </a:lnTo>
                <a:lnTo>
                  <a:pt x="2203" y="872"/>
                </a:lnTo>
                <a:lnTo>
                  <a:pt x="2098" y="849"/>
                </a:lnTo>
                <a:lnTo>
                  <a:pt x="1991" y="828"/>
                </a:lnTo>
                <a:lnTo>
                  <a:pt x="1884" y="811"/>
                </a:lnTo>
                <a:lnTo>
                  <a:pt x="1775" y="797"/>
                </a:lnTo>
                <a:lnTo>
                  <a:pt x="1666" y="786"/>
                </a:lnTo>
                <a:lnTo>
                  <a:pt x="1557" y="778"/>
                </a:lnTo>
                <a:lnTo>
                  <a:pt x="1447" y="774"/>
                </a:lnTo>
                <a:lnTo>
                  <a:pt x="1339" y="773"/>
                </a:lnTo>
                <a:close/>
                <a:moveTo>
                  <a:pt x="1652" y="0"/>
                </a:moveTo>
                <a:lnTo>
                  <a:pt x="3296" y="0"/>
                </a:lnTo>
                <a:lnTo>
                  <a:pt x="3296" y="3357"/>
                </a:lnTo>
                <a:lnTo>
                  <a:pt x="0" y="3357"/>
                </a:lnTo>
                <a:lnTo>
                  <a:pt x="0" y="0"/>
                </a:lnTo>
                <a:lnTo>
                  <a:pt x="165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Freeform 96">
            <a:extLst>
              <a:ext uri="{FF2B5EF4-FFF2-40B4-BE49-F238E27FC236}">
                <a16:creationId xmlns:a16="http://schemas.microsoft.com/office/drawing/2014/main" id="{1D09AC57-DB0F-4901-BB1F-51A82A0C692C}"/>
              </a:ext>
            </a:extLst>
          </p:cNvPr>
          <p:cNvSpPr>
            <a:spLocks/>
          </p:cNvSpPr>
          <p:nvPr/>
        </p:nvSpPr>
        <p:spPr bwMode="auto">
          <a:xfrm>
            <a:off x="5936000" y="3297649"/>
            <a:ext cx="354694" cy="113502"/>
          </a:xfrm>
          <a:custGeom>
            <a:avLst/>
            <a:gdLst/>
            <a:ahLst/>
            <a:cxnLst>
              <a:cxn ang="0">
                <a:pos x="211" y="31"/>
              </a:cxn>
              <a:cxn ang="0">
                <a:pos x="140" y="31"/>
              </a:cxn>
              <a:cxn ang="0">
                <a:pos x="140" y="0"/>
              </a:cxn>
              <a:cxn ang="0">
                <a:pos x="0" y="0"/>
              </a:cxn>
              <a:cxn ang="0">
                <a:pos x="0" y="96"/>
              </a:cxn>
              <a:cxn ang="0">
                <a:pos x="0" y="96"/>
              </a:cxn>
              <a:cxn ang="0">
                <a:pos x="2" y="102"/>
              </a:cxn>
              <a:cxn ang="0">
                <a:pos x="4" y="107"/>
              </a:cxn>
              <a:cxn ang="0">
                <a:pos x="9" y="111"/>
              </a:cxn>
              <a:cxn ang="0">
                <a:pos x="17" y="112"/>
              </a:cxn>
              <a:cxn ang="0">
                <a:pos x="334" y="112"/>
              </a:cxn>
              <a:cxn ang="0">
                <a:pos x="334" y="112"/>
              </a:cxn>
              <a:cxn ang="0">
                <a:pos x="341" y="111"/>
              </a:cxn>
              <a:cxn ang="0">
                <a:pos x="347" y="107"/>
              </a:cxn>
              <a:cxn ang="0">
                <a:pos x="350" y="102"/>
              </a:cxn>
              <a:cxn ang="0">
                <a:pos x="350" y="96"/>
              </a:cxn>
              <a:cxn ang="0">
                <a:pos x="350" y="0"/>
              </a:cxn>
              <a:cxn ang="0">
                <a:pos x="211" y="0"/>
              </a:cxn>
              <a:cxn ang="0">
                <a:pos x="211" y="31"/>
              </a:cxn>
            </a:cxnLst>
            <a:rect l="0" t="0" r="r" b="b"/>
            <a:pathLst>
              <a:path w="350" h="112">
                <a:moveTo>
                  <a:pt x="211" y="31"/>
                </a:moveTo>
                <a:lnTo>
                  <a:pt x="140" y="31"/>
                </a:lnTo>
                <a:lnTo>
                  <a:pt x="140" y="0"/>
                </a:lnTo>
                <a:lnTo>
                  <a:pt x="0" y="0"/>
                </a:lnTo>
                <a:lnTo>
                  <a:pt x="0" y="96"/>
                </a:lnTo>
                <a:lnTo>
                  <a:pt x="0" y="96"/>
                </a:lnTo>
                <a:lnTo>
                  <a:pt x="2" y="102"/>
                </a:lnTo>
                <a:lnTo>
                  <a:pt x="4" y="107"/>
                </a:lnTo>
                <a:lnTo>
                  <a:pt x="9" y="111"/>
                </a:lnTo>
                <a:lnTo>
                  <a:pt x="17" y="112"/>
                </a:lnTo>
                <a:lnTo>
                  <a:pt x="334" y="112"/>
                </a:lnTo>
                <a:lnTo>
                  <a:pt x="334" y="112"/>
                </a:lnTo>
                <a:lnTo>
                  <a:pt x="341" y="111"/>
                </a:lnTo>
                <a:lnTo>
                  <a:pt x="347" y="107"/>
                </a:lnTo>
                <a:lnTo>
                  <a:pt x="350" y="102"/>
                </a:lnTo>
                <a:lnTo>
                  <a:pt x="350" y="96"/>
                </a:lnTo>
                <a:lnTo>
                  <a:pt x="350" y="0"/>
                </a:lnTo>
                <a:lnTo>
                  <a:pt x="211" y="0"/>
                </a:lnTo>
                <a:lnTo>
                  <a:pt x="211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Freeform 97">
            <a:extLst>
              <a:ext uri="{FF2B5EF4-FFF2-40B4-BE49-F238E27FC236}">
                <a16:creationId xmlns:a16="http://schemas.microsoft.com/office/drawing/2014/main" id="{53726C6B-BBA4-477A-BB01-736E9E2FD9CB}"/>
              </a:ext>
            </a:extLst>
          </p:cNvPr>
          <p:cNvSpPr>
            <a:spLocks noEditPoints="1"/>
          </p:cNvSpPr>
          <p:nvPr/>
        </p:nvSpPr>
        <p:spPr bwMode="auto">
          <a:xfrm>
            <a:off x="5936000" y="3094226"/>
            <a:ext cx="354694" cy="133770"/>
          </a:xfrm>
          <a:custGeom>
            <a:avLst/>
            <a:gdLst/>
            <a:ahLst/>
            <a:cxnLst>
              <a:cxn ang="0">
                <a:pos x="334" y="42"/>
              </a:cxn>
              <a:cxn ang="0">
                <a:pos x="225" y="42"/>
              </a:cxn>
              <a:cxn ang="0">
                <a:pos x="225" y="42"/>
              </a:cxn>
              <a:cxn ang="0">
                <a:pos x="225" y="5"/>
              </a:cxn>
              <a:cxn ang="0">
                <a:pos x="225" y="5"/>
              </a:cxn>
              <a:cxn ang="0">
                <a:pos x="225" y="2"/>
              </a:cxn>
              <a:cxn ang="0">
                <a:pos x="223" y="0"/>
              </a:cxn>
              <a:cxn ang="0">
                <a:pos x="222" y="0"/>
              </a:cxn>
              <a:cxn ang="0">
                <a:pos x="120" y="0"/>
              </a:cxn>
              <a:cxn ang="0">
                <a:pos x="120" y="0"/>
              </a:cxn>
              <a:cxn ang="0">
                <a:pos x="118" y="2"/>
              </a:cxn>
              <a:cxn ang="0">
                <a:pos x="116" y="4"/>
              </a:cxn>
              <a:cxn ang="0">
                <a:pos x="115" y="5"/>
              </a:cxn>
              <a:cxn ang="0">
                <a:pos x="115" y="5"/>
              </a:cxn>
              <a:cxn ang="0">
                <a:pos x="115" y="42"/>
              </a:cxn>
              <a:cxn ang="0">
                <a:pos x="17" y="42"/>
              </a:cxn>
              <a:cxn ang="0">
                <a:pos x="17" y="42"/>
              </a:cxn>
              <a:cxn ang="0">
                <a:pos x="9" y="42"/>
              </a:cxn>
              <a:cxn ang="0">
                <a:pos x="4" y="45"/>
              </a:cxn>
              <a:cxn ang="0">
                <a:pos x="2" y="51"/>
              </a:cxn>
              <a:cxn ang="0">
                <a:pos x="0" y="58"/>
              </a:cxn>
              <a:cxn ang="0">
                <a:pos x="0" y="130"/>
              </a:cxn>
              <a:cxn ang="0">
                <a:pos x="350" y="130"/>
              </a:cxn>
              <a:cxn ang="0">
                <a:pos x="350" y="58"/>
              </a:cxn>
              <a:cxn ang="0">
                <a:pos x="350" y="58"/>
              </a:cxn>
              <a:cxn ang="0">
                <a:pos x="350" y="51"/>
              </a:cxn>
              <a:cxn ang="0">
                <a:pos x="347" y="45"/>
              </a:cxn>
              <a:cxn ang="0">
                <a:pos x="341" y="42"/>
              </a:cxn>
              <a:cxn ang="0">
                <a:pos x="334" y="42"/>
              </a:cxn>
              <a:cxn ang="0">
                <a:pos x="334" y="42"/>
              </a:cxn>
              <a:cxn ang="0">
                <a:pos x="133" y="42"/>
              </a:cxn>
              <a:cxn ang="0">
                <a:pos x="133" y="13"/>
              </a:cxn>
              <a:cxn ang="0">
                <a:pos x="209" y="13"/>
              </a:cxn>
              <a:cxn ang="0">
                <a:pos x="209" y="42"/>
              </a:cxn>
              <a:cxn ang="0">
                <a:pos x="133" y="42"/>
              </a:cxn>
            </a:cxnLst>
            <a:rect l="0" t="0" r="r" b="b"/>
            <a:pathLst>
              <a:path w="350" h="130">
                <a:moveTo>
                  <a:pt x="334" y="42"/>
                </a:moveTo>
                <a:lnTo>
                  <a:pt x="225" y="42"/>
                </a:lnTo>
                <a:lnTo>
                  <a:pt x="225" y="42"/>
                </a:lnTo>
                <a:lnTo>
                  <a:pt x="225" y="5"/>
                </a:lnTo>
                <a:lnTo>
                  <a:pt x="225" y="5"/>
                </a:lnTo>
                <a:lnTo>
                  <a:pt x="225" y="2"/>
                </a:lnTo>
                <a:lnTo>
                  <a:pt x="223" y="0"/>
                </a:lnTo>
                <a:lnTo>
                  <a:pt x="222" y="0"/>
                </a:lnTo>
                <a:lnTo>
                  <a:pt x="120" y="0"/>
                </a:lnTo>
                <a:lnTo>
                  <a:pt x="120" y="0"/>
                </a:lnTo>
                <a:lnTo>
                  <a:pt x="118" y="2"/>
                </a:lnTo>
                <a:lnTo>
                  <a:pt x="116" y="4"/>
                </a:lnTo>
                <a:lnTo>
                  <a:pt x="115" y="5"/>
                </a:lnTo>
                <a:lnTo>
                  <a:pt x="115" y="5"/>
                </a:lnTo>
                <a:lnTo>
                  <a:pt x="115" y="42"/>
                </a:lnTo>
                <a:lnTo>
                  <a:pt x="17" y="42"/>
                </a:lnTo>
                <a:lnTo>
                  <a:pt x="17" y="42"/>
                </a:lnTo>
                <a:lnTo>
                  <a:pt x="9" y="42"/>
                </a:lnTo>
                <a:lnTo>
                  <a:pt x="4" y="45"/>
                </a:lnTo>
                <a:lnTo>
                  <a:pt x="2" y="51"/>
                </a:lnTo>
                <a:lnTo>
                  <a:pt x="0" y="58"/>
                </a:lnTo>
                <a:lnTo>
                  <a:pt x="0" y="130"/>
                </a:lnTo>
                <a:lnTo>
                  <a:pt x="350" y="130"/>
                </a:lnTo>
                <a:lnTo>
                  <a:pt x="350" y="58"/>
                </a:lnTo>
                <a:lnTo>
                  <a:pt x="350" y="58"/>
                </a:lnTo>
                <a:lnTo>
                  <a:pt x="350" y="51"/>
                </a:lnTo>
                <a:lnTo>
                  <a:pt x="347" y="45"/>
                </a:lnTo>
                <a:lnTo>
                  <a:pt x="341" y="42"/>
                </a:lnTo>
                <a:lnTo>
                  <a:pt x="334" y="42"/>
                </a:lnTo>
                <a:lnTo>
                  <a:pt x="334" y="42"/>
                </a:lnTo>
                <a:close/>
                <a:moveTo>
                  <a:pt x="133" y="42"/>
                </a:moveTo>
                <a:lnTo>
                  <a:pt x="133" y="13"/>
                </a:lnTo>
                <a:lnTo>
                  <a:pt x="209" y="13"/>
                </a:lnTo>
                <a:lnTo>
                  <a:pt x="209" y="42"/>
                </a:lnTo>
                <a:lnTo>
                  <a:pt x="133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ectangle 98">
            <a:extLst>
              <a:ext uri="{FF2B5EF4-FFF2-40B4-BE49-F238E27FC236}">
                <a16:creationId xmlns:a16="http://schemas.microsoft.com/office/drawing/2014/main" id="{07DD2D3A-9E67-477C-9B36-973A08E8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45" y="3269317"/>
            <a:ext cx="111752" cy="457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Freeform 104">
            <a:extLst>
              <a:ext uri="{FF2B5EF4-FFF2-40B4-BE49-F238E27FC236}">
                <a16:creationId xmlns:a16="http://schemas.microsoft.com/office/drawing/2014/main" id="{CB829E58-9E9A-4020-BA60-1596EC9364DB}"/>
              </a:ext>
            </a:extLst>
          </p:cNvPr>
          <p:cNvSpPr>
            <a:spLocks noEditPoints="1"/>
          </p:cNvSpPr>
          <p:nvPr/>
        </p:nvSpPr>
        <p:spPr bwMode="auto">
          <a:xfrm>
            <a:off x="2900904" y="3069951"/>
            <a:ext cx="314158" cy="306052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2BA99F02-F788-4BC5-B615-3B83A01C674C}"/>
              </a:ext>
            </a:extLst>
          </p:cNvPr>
          <p:cNvSpPr txBox="1">
            <a:spLocks/>
          </p:cNvSpPr>
          <p:nvPr/>
        </p:nvSpPr>
        <p:spPr>
          <a:xfrm flipH="1">
            <a:off x="2264338" y="4326901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A70ADDCE-E923-4C52-9604-224C97A30DA7}"/>
              </a:ext>
            </a:extLst>
          </p:cNvPr>
          <p:cNvSpPr txBox="1">
            <a:spLocks/>
          </p:cNvSpPr>
          <p:nvPr/>
        </p:nvSpPr>
        <p:spPr>
          <a:xfrm flipH="1">
            <a:off x="5347502" y="4321237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904D97C0-C5C3-4BF9-81B5-FA43CEC52C5B}"/>
              </a:ext>
            </a:extLst>
          </p:cNvPr>
          <p:cNvSpPr txBox="1">
            <a:spLocks/>
          </p:cNvSpPr>
          <p:nvPr/>
        </p:nvSpPr>
        <p:spPr>
          <a:xfrm flipH="1">
            <a:off x="8365582" y="4317169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2245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B05C37-F70C-4886-BC21-1B2645149138}"/>
              </a:ext>
            </a:extLst>
          </p:cNvPr>
          <p:cNvSpPr/>
          <p:nvPr/>
        </p:nvSpPr>
        <p:spPr>
          <a:xfrm rot="2721671">
            <a:off x="1102369" y="2300201"/>
            <a:ext cx="3344625" cy="33446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>
              <a:latin typeface="Montserrat SemiBold" panose="00000700000000000000" pitchFamily="50" charset="0"/>
            </a:endParaRPr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CCD8B342-D814-4EFC-855A-2175DC30F647}"/>
              </a:ext>
            </a:extLst>
          </p:cNvPr>
          <p:cNvSpPr/>
          <p:nvPr/>
        </p:nvSpPr>
        <p:spPr>
          <a:xfrm>
            <a:off x="1284624" y="2489056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6B227E94-8BAB-430A-8CDC-60AC76BADABD}"/>
              </a:ext>
            </a:extLst>
          </p:cNvPr>
          <p:cNvSpPr/>
          <p:nvPr/>
        </p:nvSpPr>
        <p:spPr>
          <a:xfrm>
            <a:off x="1284624" y="4343634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A192F0EC-C922-4B4F-8238-F775EC269CD6}"/>
              </a:ext>
            </a:extLst>
          </p:cNvPr>
          <p:cNvSpPr/>
          <p:nvPr/>
        </p:nvSpPr>
        <p:spPr>
          <a:xfrm>
            <a:off x="3152402" y="2489056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9BDF7C72-1094-4FF9-A863-9E6532818CF4}"/>
              </a:ext>
            </a:extLst>
          </p:cNvPr>
          <p:cNvSpPr/>
          <p:nvPr/>
        </p:nvSpPr>
        <p:spPr>
          <a:xfrm>
            <a:off x="3152402" y="4343634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82286" y="2889644"/>
            <a:ext cx="2500881" cy="2197902"/>
            <a:chOff x="777070" y="2820395"/>
            <a:chExt cx="2500881" cy="21979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ACF124-9565-4838-B82D-603891282B16}"/>
                </a:ext>
              </a:extLst>
            </p:cNvPr>
            <p:cNvSpPr txBox="1"/>
            <p:nvPr/>
          </p:nvSpPr>
          <p:spPr>
            <a:xfrm>
              <a:off x="777070" y="3047739"/>
              <a:ext cx="25008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Montserrat Light" charset="0"/>
                  <a:cs typeface="Montserrat Light" charset="0"/>
                </a:rPr>
                <a:t>A Company Is An Association Or Collection Of Individuals Association Or</a:t>
              </a:r>
            </a:p>
          </p:txBody>
        </p:sp>
        <p:sp>
          <p:nvSpPr>
            <p:cNvPr id="29" name="Inhaltsplatzhalter 4">
              <a:extLst>
                <a:ext uri="{FF2B5EF4-FFF2-40B4-BE49-F238E27FC236}">
                  <a16:creationId xmlns:a16="http://schemas.microsoft.com/office/drawing/2014/main" id="{1774DC69-E476-40A6-8527-B6FCEC75580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97022" y="2820395"/>
              <a:ext cx="1587287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900" b="1" spc="300" dirty="0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STRENGTH</a:t>
              </a:r>
              <a:endParaRPr lang="en-US" sz="900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05C1FD-C949-44AE-BB49-74D101EC7F8F}"/>
                </a:ext>
              </a:extLst>
            </p:cNvPr>
            <p:cNvSpPr txBox="1"/>
            <p:nvPr/>
          </p:nvSpPr>
          <p:spPr>
            <a:xfrm>
              <a:off x="777070" y="4510466"/>
              <a:ext cx="25008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Montserrat Light" charset="0"/>
                  <a:cs typeface="Montserrat Light" charset="0"/>
                </a:rPr>
                <a:t>A Company Is An Association Or Collection Of Individuals Association Or</a:t>
              </a:r>
            </a:p>
          </p:txBody>
        </p:sp>
        <p:sp>
          <p:nvSpPr>
            <p:cNvPr id="31" name="Inhaltsplatzhalter 4">
              <a:extLst>
                <a:ext uri="{FF2B5EF4-FFF2-40B4-BE49-F238E27FC236}">
                  <a16:creationId xmlns:a16="http://schemas.microsoft.com/office/drawing/2014/main" id="{6E299BE0-AF3A-49FF-AB20-93940EA8436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97022" y="4269675"/>
              <a:ext cx="1587287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900" b="1" spc="300" dirty="0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WEAKNESS</a:t>
              </a:r>
              <a:endParaRPr lang="en-US" sz="900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100C5F-A979-48D1-BFE9-A547F1661C5B}"/>
              </a:ext>
            </a:extLst>
          </p:cNvPr>
          <p:cNvSpPr txBox="1"/>
          <p:nvPr/>
        </p:nvSpPr>
        <p:spPr>
          <a:xfrm>
            <a:off x="8645762" y="3116988"/>
            <a:ext cx="250088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</a:t>
            </a: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0AC4D0F2-4DAD-4084-819D-70AECB6A64FC}"/>
              </a:ext>
            </a:extLst>
          </p:cNvPr>
          <p:cNvSpPr txBox="1">
            <a:spLocks/>
          </p:cNvSpPr>
          <p:nvPr/>
        </p:nvSpPr>
        <p:spPr>
          <a:xfrm flipH="1">
            <a:off x="8645762" y="2889644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OPPORTUNITIES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936573-A757-427E-BB94-4442EF970A4B}"/>
              </a:ext>
            </a:extLst>
          </p:cNvPr>
          <p:cNvSpPr txBox="1"/>
          <p:nvPr/>
        </p:nvSpPr>
        <p:spPr>
          <a:xfrm>
            <a:off x="8645762" y="4579715"/>
            <a:ext cx="250088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</a:t>
            </a:r>
          </a:p>
        </p:txBody>
      </p:sp>
      <p:sp>
        <p:nvSpPr>
          <p:cNvPr id="35" name="Inhaltsplatzhalter 4">
            <a:extLst>
              <a:ext uri="{FF2B5EF4-FFF2-40B4-BE49-F238E27FC236}">
                <a16:creationId xmlns:a16="http://schemas.microsoft.com/office/drawing/2014/main" id="{A05F7981-85BD-4729-AD30-93B39651999F}"/>
              </a:ext>
            </a:extLst>
          </p:cNvPr>
          <p:cNvSpPr txBox="1">
            <a:spLocks/>
          </p:cNvSpPr>
          <p:nvPr/>
        </p:nvSpPr>
        <p:spPr>
          <a:xfrm flipH="1">
            <a:off x="8645762" y="4338924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THREADS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36452B01-F608-4D6D-8C97-B0672A37A5FD}"/>
              </a:ext>
            </a:extLst>
          </p:cNvPr>
          <p:cNvSpPr txBox="1">
            <a:spLocks/>
          </p:cNvSpPr>
          <p:nvPr/>
        </p:nvSpPr>
        <p:spPr>
          <a:xfrm flipH="1">
            <a:off x="1523336" y="2675891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Inhaltsplatzhalter 4">
            <a:extLst>
              <a:ext uri="{FF2B5EF4-FFF2-40B4-BE49-F238E27FC236}">
                <a16:creationId xmlns:a16="http://schemas.microsoft.com/office/drawing/2014/main" id="{DBE1A2A7-7D75-4C00-A440-196A4E7C2DE8}"/>
              </a:ext>
            </a:extLst>
          </p:cNvPr>
          <p:cNvSpPr txBox="1">
            <a:spLocks/>
          </p:cNvSpPr>
          <p:nvPr/>
        </p:nvSpPr>
        <p:spPr>
          <a:xfrm flipH="1">
            <a:off x="1506012" y="4530469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Inhaltsplatzhalter 4">
            <a:extLst>
              <a:ext uri="{FF2B5EF4-FFF2-40B4-BE49-F238E27FC236}">
                <a16:creationId xmlns:a16="http://schemas.microsoft.com/office/drawing/2014/main" id="{AA521003-0916-4D92-934F-FCF98AC7461D}"/>
              </a:ext>
            </a:extLst>
          </p:cNvPr>
          <p:cNvSpPr txBox="1">
            <a:spLocks/>
          </p:cNvSpPr>
          <p:nvPr/>
        </p:nvSpPr>
        <p:spPr>
          <a:xfrm flipH="1">
            <a:off x="3408438" y="2675891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Inhaltsplatzhalter 4">
            <a:extLst>
              <a:ext uri="{FF2B5EF4-FFF2-40B4-BE49-F238E27FC236}">
                <a16:creationId xmlns:a16="http://schemas.microsoft.com/office/drawing/2014/main" id="{DA24079F-D32E-4C07-8DF4-3594BEC841DA}"/>
              </a:ext>
            </a:extLst>
          </p:cNvPr>
          <p:cNvSpPr txBox="1">
            <a:spLocks/>
          </p:cNvSpPr>
          <p:nvPr/>
        </p:nvSpPr>
        <p:spPr>
          <a:xfrm flipH="1">
            <a:off x="3391114" y="4530469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4366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F6E26A-9438-4858-BFAC-640E36B6851C}"/>
              </a:ext>
            </a:extLst>
          </p:cNvPr>
          <p:cNvCxnSpPr>
            <a:cxnSpLocks/>
          </p:cNvCxnSpPr>
          <p:nvPr/>
        </p:nvCxnSpPr>
        <p:spPr>
          <a:xfrm flipV="1">
            <a:off x="1591057" y="3086729"/>
            <a:ext cx="8823023" cy="522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8C918B9E-0135-4362-9D74-BFF2D2945F1C}"/>
              </a:ext>
            </a:extLst>
          </p:cNvPr>
          <p:cNvSpPr/>
          <p:nvPr/>
        </p:nvSpPr>
        <p:spPr>
          <a:xfrm>
            <a:off x="1597791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B8DF811-EE5C-4CC0-96F8-2E264C2E5796}"/>
              </a:ext>
            </a:extLst>
          </p:cNvPr>
          <p:cNvSpPr/>
          <p:nvPr/>
        </p:nvSpPr>
        <p:spPr>
          <a:xfrm>
            <a:off x="4365375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7A4F5E9-3AA8-4B23-BBC2-D785764ED9BD}"/>
              </a:ext>
            </a:extLst>
          </p:cNvPr>
          <p:cNvSpPr/>
          <p:nvPr/>
        </p:nvSpPr>
        <p:spPr>
          <a:xfrm>
            <a:off x="7132958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C4B51F7-1DC9-45B8-9C60-16198BCA8EC3}"/>
              </a:ext>
            </a:extLst>
          </p:cNvPr>
          <p:cNvSpPr/>
          <p:nvPr/>
        </p:nvSpPr>
        <p:spPr>
          <a:xfrm>
            <a:off x="9900541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A4977E-953F-498B-B5B8-EC395FE70D9B}"/>
              </a:ext>
            </a:extLst>
          </p:cNvPr>
          <p:cNvSpPr/>
          <p:nvPr/>
        </p:nvSpPr>
        <p:spPr>
          <a:xfrm>
            <a:off x="756371" y="4123818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9E474B-F223-4DA1-9E4D-808556A19BB5}"/>
              </a:ext>
            </a:extLst>
          </p:cNvPr>
          <p:cNvSpPr/>
          <p:nvPr/>
        </p:nvSpPr>
        <p:spPr>
          <a:xfrm>
            <a:off x="879923" y="4458881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709454-CD0E-440C-8BCD-A8208EB41D76}"/>
              </a:ext>
            </a:extLst>
          </p:cNvPr>
          <p:cNvSpPr/>
          <p:nvPr/>
        </p:nvSpPr>
        <p:spPr>
          <a:xfrm>
            <a:off x="3523955" y="4123818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4E45EA-E1B5-4243-A2DB-5C536EC10711}"/>
              </a:ext>
            </a:extLst>
          </p:cNvPr>
          <p:cNvSpPr/>
          <p:nvPr/>
        </p:nvSpPr>
        <p:spPr>
          <a:xfrm>
            <a:off x="3647507" y="4458881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C71070-DE8B-4E16-8B8A-F78DA505014E}"/>
              </a:ext>
            </a:extLst>
          </p:cNvPr>
          <p:cNvSpPr/>
          <p:nvPr/>
        </p:nvSpPr>
        <p:spPr>
          <a:xfrm>
            <a:off x="6291538" y="4136029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A93E6F-D68D-4899-A635-56440A035B74}"/>
              </a:ext>
            </a:extLst>
          </p:cNvPr>
          <p:cNvSpPr/>
          <p:nvPr/>
        </p:nvSpPr>
        <p:spPr>
          <a:xfrm>
            <a:off x="6415090" y="4471092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5CBF11-26AB-43EA-B046-6DF96B63341A}"/>
              </a:ext>
            </a:extLst>
          </p:cNvPr>
          <p:cNvSpPr/>
          <p:nvPr/>
        </p:nvSpPr>
        <p:spPr>
          <a:xfrm>
            <a:off x="9059121" y="4136029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15C89E-69B5-49FE-8717-919D3D6F7CEA}"/>
              </a:ext>
            </a:extLst>
          </p:cNvPr>
          <p:cNvSpPr/>
          <p:nvPr/>
        </p:nvSpPr>
        <p:spPr>
          <a:xfrm>
            <a:off x="9182673" y="4471092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605D861F-F2AE-4208-98CF-226BC980CF41}"/>
              </a:ext>
            </a:extLst>
          </p:cNvPr>
          <p:cNvSpPr/>
          <p:nvPr/>
        </p:nvSpPr>
        <p:spPr>
          <a:xfrm>
            <a:off x="3228268" y="3003046"/>
            <a:ext cx="219610" cy="2196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56BA805-DE07-4567-AB7A-430DCBF75329}"/>
              </a:ext>
            </a:extLst>
          </p:cNvPr>
          <p:cNvSpPr/>
          <p:nvPr/>
        </p:nvSpPr>
        <p:spPr>
          <a:xfrm>
            <a:off x="6029550" y="3003046"/>
            <a:ext cx="219610" cy="2196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E825E497-146F-41A5-A5AF-80584FCD91AD}"/>
              </a:ext>
            </a:extLst>
          </p:cNvPr>
          <p:cNvSpPr/>
          <p:nvPr/>
        </p:nvSpPr>
        <p:spPr>
          <a:xfrm>
            <a:off x="8763434" y="3003046"/>
            <a:ext cx="219610" cy="2196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grpSp>
        <p:nvGrpSpPr>
          <p:cNvPr id="20" name="Group 798"/>
          <p:cNvGrpSpPr>
            <a:grpSpLocks noChangeAspect="1"/>
          </p:cNvGrpSpPr>
          <p:nvPr/>
        </p:nvGrpSpPr>
        <p:grpSpPr bwMode="auto">
          <a:xfrm>
            <a:off x="10168538" y="3035065"/>
            <a:ext cx="176986" cy="172546"/>
            <a:chOff x="303" y="2403"/>
            <a:chExt cx="2551" cy="2487"/>
          </a:xfrm>
          <a:solidFill>
            <a:schemeClr val="bg1"/>
          </a:solidFill>
        </p:grpSpPr>
        <p:sp>
          <p:nvSpPr>
            <p:cNvPr id="21" name="Freeform 800"/>
            <p:cNvSpPr>
              <a:spLocks/>
            </p:cNvSpPr>
            <p:nvPr/>
          </p:nvSpPr>
          <p:spPr bwMode="auto">
            <a:xfrm>
              <a:off x="1621" y="2403"/>
              <a:ext cx="220" cy="408"/>
            </a:xfrm>
            <a:custGeom>
              <a:avLst/>
              <a:gdLst>
                <a:gd name="T0" fmla="*/ 0 w 441"/>
                <a:gd name="T1" fmla="*/ 0 h 816"/>
                <a:gd name="T2" fmla="*/ 258 w 441"/>
                <a:gd name="T3" fmla="*/ 0 h 816"/>
                <a:gd name="T4" fmla="*/ 441 w 441"/>
                <a:gd name="T5" fmla="*/ 816 h 816"/>
                <a:gd name="T6" fmla="*/ 0 w 441"/>
                <a:gd name="T7" fmla="*/ 816 h 816"/>
                <a:gd name="T8" fmla="*/ 0 w 441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16">
                  <a:moveTo>
                    <a:pt x="0" y="0"/>
                  </a:moveTo>
                  <a:lnTo>
                    <a:pt x="258" y="0"/>
                  </a:lnTo>
                  <a:lnTo>
                    <a:pt x="441" y="816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01"/>
            <p:cNvSpPr>
              <a:spLocks/>
            </p:cNvSpPr>
            <p:nvPr/>
          </p:nvSpPr>
          <p:spPr bwMode="auto">
            <a:xfrm>
              <a:off x="1937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6 w 461"/>
                <a:gd name="T7" fmla="*/ 346 h 530"/>
                <a:gd name="T8" fmla="*/ 442 w 461"/>
                <a:gd name="T9" fmla="*/ 389 h 530"/>
                <a:gd name="T10" fmla="*/ 421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0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0 w 461"/>
                <a:gd name="T27" fmla="*/ 491 h 530"/>
                <a:gd name="T28" fmla="*/ 66 w 461"/>
                <a:gd name="T29" fmla="*/ 463 h 530"/>
                <a:gd name="T30" fmla="*/ 39 w 461"/>
                <a:gd name="T31" fmla="*/ 429 h 530"/>
                <a:gd name="T32" fmla="*/ 17 w 461"/>
                <a:gd name="T33" fmla="*/ 389 h 530"/>
                <a:gd name="T34" fmla="*/ 4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6" y="346"/>
                  </a:lnTo>
                  <a:lnTo>
                    <a:pt x="442" y="389"/>
                  </a:lnTo>
                  <a:lnTo>
                    <a:pt x="421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0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0" y="491"/>
                  </a:lnTo>
                  <a:lnTo>
                    <a:pt x="66" y="463"/>
                  </a:lnTo>
                  <a:lnTo>
                    <a:pt x="39" y="429"/>
                  </a:lnTo>
                  <a:lnTo>
                    <a:pt x="17" y="389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02"/>
            <p:cNvSpPr>
              <a:spLocks/>
            </p:cNvSpPr>
            <p:nvPr/>
          </p:nvSpPr>
          <p:spPr bwMode="auto">
            <a:xfrm>
              <a:off x="1621" y="2896"/>
              <a:ext cx="231" cy="265"/>
            </a:xfrm>
            <a:custGeom>
              <a:avLst/>
              <a:gdLst>
                <a:gd name="T0" fmla="*/ 0 w 463"/>
                <a:gd name="T1" fmla="*/ 0 h 530"/>
                <a:gd name="T2" fmla="*/ 463 w 463"/>
                <a:gd name="T3" fmla="*/ 0 h 530"/>
                <a:gd name="T4" fmla="*/ 463 w 463"/>
                <a:gd name="T5" fmla="*/ 299 h 530"/>
                <a:gd name="T6" fmla="*/ 458 w 463"/>
                <a:gd name="T7" fmla="*/ 346 h 530"/>
                <a:gd name="T8" fmla="*/ 444 w 463"/>
                <a:gd name="T9" fmla="*/ 389 h 530"/>
                <a:gd name="T10" fmla="*/ 422 w 463"/>
                <a:gd name="T11" fmla="*/ 429 h 530"/>
                <a:gd name="T12" fmla="*/ 395 w 463"/>
                <a:gd name="T13" fmla="*/ 463 h 530"/>
                <a:gd name="T14" fmla="*/ 361 w 463"/>
                <a:gd name="T15" fmla="*/ 491 h 530"/>
                <a:gd name="T16" fmla="*/ 322 w 463"/>
                <a:gd name="T17" fmla="*/ 513 h 530"/>
                <a:gd name="T18" fmla="*/ 279 w 463"/>
                <a:gd name="T19" fmla="*/ 525 h 530"/>
                <a:gd name="T20" fmla="*/ 232 w 463"/>
                <a:gd name="T21" fmla="*/ 530 h 530"/>
                <a:gd name="T22" fmla="*/ 184 w 463"/>
                <a:gd name="T23" fmla="*/ 525 h 530"/>
                <a:gd name="T24" fmla="*/ 141 w 463"/>
                <a:gd name="T25" fmla="*/ 513 h 530"/>
                <a:gd name="T26" fmla="*/ 102 w 463"/>
                <a:gd name="T27" fmla="*/ 491 h 530"/>
                <a:gd name="T28" fmla="*/ 68 w 463"/>
                <a:gd name="T29" fmla="*/ 463 h 530"/>
                <a:gd name="T30" fmla="*/ 40 w 463"/>
                <a:gd name="T31" fmla="*/ 429 h 530"/>
                <a:gd name="T32" fmla="*/ 19 w 463"/>
                <a:gd name="T33" fmla="*/ 389 h 530"/>
                <a:gd name="T34" fmla="*/ 5 w 463"/>
                <a:gd name="T35" fmla="*/ 346 h 530"/>
                <a:gd name="T36" fmla="*/ 0 w 463"/>
                <a:gd name="T37" fmla="*/ 299 h 530"/>
                <a:gd name="T38" fmla="*/ 0 w 463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3" h="530">
                  <a:moveTo>
                    <a:pt x="0" y="0"/>
                  </a:moveTo>
                  <a:lnTo>
                    <a:pt x="463" y="0"/>
                  </a:lnTo>
                  <a:lnTo>
                    <a:pt x="463" y="299"/>
                  </a:lnTo>
                  <a:lnTo>
                    <a:pt x="458" y="346"/>
                  </a:lnTo>
                  <a:lnTo>
                    <a:pt x="444" y="389"/>
                  </a:lnTo>
                  <a:lnTo>
                    <a:pt x="422" y="429"/>
                  </a:lnTo>
                  <a:lnTo>
                    <a:pt x="395" y="463"/>
                  </a:lnTo>
                  <a:lnTo>
                    <a:pt x="361" y="491"/>
                  </a:lnTo>
                  <a:lnTo>
                    <a:pt x="322" y="513"/>
                  </a:lnTo>
                  <a:lnTo>
                    <a:pt x="279" y="525"/>
                  </a:lnTo>
                  <a:lnTo>
                    <a:pt x="232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8" y="463"/>
                  </a:lnTo>
                  <a:lnTo>
                    <a:pt x="40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03"/>
            <p:cNvSpPr>
              <a:spLocks noChangeArrowheads="1"/>
            </p:cNvSpPr>
            <p:nvPr/>
          </p:nvSpPr>
          <p:spPr bwMode="auto">
            <a:xfrm>
              <a:off x="1705" y="3698"/>
              <a:ext cx="736" cy="4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04"/>
            <p:cNvSpPr>
              <a:spLocks noEditPoints="1"/>
            </p:cNvSpPr>
            <p:nvPr/>
          </p:nvSpPr>
          <p:spPr bwMode="auto">
            <a:xfrm>
              <a:off x="479" y="3168"/>
              <a:ext cx="2199" cy="1480"/>
            </a:xfrm>
            <a:custGeom>
              <a:avLst/>
              <a:gdLst>
                <a:gd name="T0" fmla="*/ 2316 w 4399"/>
                <a:gd name="T1" fmla="*/ 906 h 2961"/>
                <a:gd name="T2" fmla="*/ 2282 w 4399"/>
                <a:gd name="T3" fmla="*/ 974 h 2961"/>
                <a:gd name="T4" fmla="*/ 2298 w 4399"/>
                <a:gd name="T5" fmla="*/ 2087 h 2961"/>
                <a:gd name="T6" fmla="*/ 2368 w 4399"/>
                <a:gd name="T7" fmla="*/ 2122 h 2961"/>
                <a:gd name="T8" fmla="*/ 4060 w 4399"/>
                <a:gd name="T9" fmla="*/ 2106 h 2961"/>
                <a:gd name="T10" fmla="*/ 4094 w 4399"/>
                <a:gd name="T11" fmla="*/ 2036 h 2961"/>
                <a:gd name="T12" fmla="*/ 4079 w 4399"/>
                <a:gd name="T13" fmla="*/ 923 h 2961"/>
                <a:gd name="T14" fmla="*/ 4009 w 4399"/>
                <a:gd name="T15" fmla="*/ 889 h 2961"/>
                <a:gd name="T16" fmla="*/ 339 w 4399"/>
                <a:gd name="T17" fmla="*/ 39 h 2961"/>
                <a:gd name="T18" fmla="*/ 466 w 4399"/>
                <a:gd name="T19" fmla="*/ 125 h 2961"/>
                <a:gd name="T20" fmla="*/ 621 w 4399"/>
                <a:gd name="T21" fmla="*/ 156 h 2961"/>
                <a:gd name="T22" fmla="*/ 775 w 4399"/>
                <a:gd name="T23" fmla="*/ 125 h 2961"/>
                <a:gd name="T24" fmla="*/ 902 w 4399"/>
                <a:gd name="T25" fmla="*/ 39 h 2961"/>
                <a:gd name="T26" fmla="*/ 1009 w 4399"/>
                <a:gd name="T27" fmla="*/ 73 h 2961"/>
                <a:gd name="T28" fmla="*/ 1147 w 4399"/>
                <a:gd name="T29" fmla="*/ 142 h 2961"/>
                <a:gd name="T30" fmla="*/ 1306 w 4399"/>
                <a:gd name="T31" fmla="*/ 153 h 2961"/>
                <a:gd name="T32" fmla="*/ 1453 w 4399"/>
                <a:gd name="T33" fmla="*/ 102 h 2961"/>
                <a:gd name="T34" fmla="*/ 1568 w 4399"/>
                <a:gd name="T35" fmla="*/ 0 h 2961"/>
                <a:gd name="T36" fmla="*/ 1682 w 4399"/>
                <a:gd name="T37" fmla="*/ 102 h 2961"/>
                <a:gd name="T38" fmla="*/ 1829 w 4399"/>
                <a:gd name="T39" fmla="*/ 153 h 2961"/>
                <a:gd name="T40" fmla="*/ 1990 w 4399"/>
                <a:gd name="T41" fmla="*/ 142 h 2961"/>
                <a:gd name="T42" fmla="*/ 2128 w 4399"/>
                <a:gd name="T43" fmla="*/ 73 h 2961"/>
                <a:gd name="T44" fmla="*/ 2233 w 4399"/>
                <a:gd name="T45" fmla="*/ 39 h 2961"/>
                <a:gd name="T46" fmla="*/ 2360 w 4399"/>
                <a:gd name="T47" fmla="*/ 125 h 2961"/>
                <a:gd name="T48" fmla="*/ 2516 w 4399"/>
                <a:gd name="T49" fmla="*/ 156 h 2961"/>
                <a:gd name="T50" fmla="*/ 2671 w 4399"/>
                <a:gd name="T51" fmla="*/ 125 h 2961"/>
                <a:gd name="T52" fmla="*/ 2798 w 4399"/>
                <a:gd name="T53" fmla="*/ 39 h 2961"/>
                <a:gd name="T54" fmla="*/ 2903 w 4399"/>
                <a:gd name="T55" fmla="*/ 73 h 2961"/>
                <a:gd name="T56" fmla="*/ 3041 w 4399"/>
                <a:gd name="T57" fmla="*/ 142 h 2961"/>
                <a:gd name="T58" fmla="*/ 3202 w 4399"/>
                <a:gd name="T59" fmla="*/ 153 h 2961"/>
                <a:gd name="T60" fmla="*/ 3349 w 4399"/>
                <a:gd name="T61" fmla="*/ 102 h 2961"/>
                <a:gd name="T62" fmla="*/ 3463 w 4399"/>
                <a:gd name="T63" fmla="*/ 0 h 2961"/>
                <a:gd name="T64" fmla="*/ 3578 w 4399"/>
                <a:gd name="T65" fmla="*/ 102 h 2961"/>
                <a:gd name="T66" fmla="*/ 3725 w 4399"/>
                <a:gd name="T67" fmla="*/ 153 h 2961"/>
                <a:gd name="T68" fmla="*/ 3885 w 4399"/>
                <a:gd name="T69" fmla="*/ 142 h 2961"/>
                <a:gd name="T70" fmla="*/ 4022 w 4399"/>
                <a:gd name="T71" fmla="*/ 73 h 2961"/>
                <a:gd name="T72" fmla="*/ 4133 w 4399"/>
                <a:gd name="T73" fmla="*/ 43 h 2961"/>
                <a:gd name="T74" fmla="*/ 4280 w 4399"/>
                <a:gd name="T75" fmla="*/ 135 h 2961"/>
                <a:gd name="T76" fmla="*/ 4399 w 4399"/>
                <a:gd name="T77" fmla="*/ 2961 h 2961"/>
                <a:gd name="T78" fmla="*/ 1916 w 4399"/>
                <a:gd name="T79" fmla="*/ 578 h 2961"/>
                <a:gd name="T80" fmla="*/ 1862 w 4399"/>
                <a:gd name="T81" fmla="*/ 525 h 2961"/>
                <a:gd name="T82" fmla="*/ 356 w 4399"/>
                <a:gd name="T83" fmla="*/ 525 h 2961"/>
                <a:gd name="T84" fmla="*/ 302 w 4399"/>
                <a:gd name="T85" fmla="*/ 578 h 2961"/>
                <a:gd name="T86" fmla="*/ 0 w 4399"/>
                <a:gd name="T87" fmla="*/ 2961 h 2961"/>
                <a:gd name="T88" fmla="*/ 119 w 4399"/>
                <a:gd name="T89" fmla="*/ 135 h 2961"/>
                <a:gd name="T90" fmla="*/ 266 w 4399"/>
                <a:gd name="T91" fmla="*/ 43 h 2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99" h="2961">
                  <a:moveTo>
                    <a:pt x="2368" y="889"/>
                  </a:moveTo>
                  <a:lnTo>
                    <a:pt x="2340" y="894"/>
                  </a:lnTo>
                  <a:lnTo>
                    <a:pt x="2316" y="906"/>
                  </a:lnTo>
                  <a:lnTo>
                    <a:pt x="2298" y="923"/>
                  </a:lnTo>
                  <a:lnTo>
                    <a:pt x="2286" y="948"/>
                  </a:lnTo>
                  <a:lnTo>
                    <a:pt x="2282" y="974"/>
                  </a:lnTo>
                  <a:lnTo>
                    <a:pt x="2282" y="2036"/>
                  </a:lnTo>
                  <a:lnTo>
                    <a:pt x="2286" y="2064"/>
                  </a:lnTo>
                  <a:lnTo>
                    <a:pt x="2298" y="2087"/>
                  </a:lnTo>
                  <a:lnTo>
                    <a:pt x="2316" y="2106"/>
                  </a:lnTo>
                  <a:lnTo>
                    <a:pt x="2340" y="2118"/>
                  </a:lnTo>
                  <a:lnTo>
                    <a:pt x="2368" y="2122"/>
                  </a:lnTo>
                  <a:lnTo>
                    <a:pt x="4009" y="2122"/>
                  </a:lnTo>
                  <a:lnTo>
                    <a:pt x="4037" y="2118"/>
                  </a:lnTo>
                  <a:lnTo>
                    <a:pt x="4060" y="2106"/>
                  </a:lnTo>
                  <a:lnTo>
                    <a:pt x="4079" y="2087"/>
                  </a:lnTo>
                  <a:lnTo>
                    <a:pt x="4091" y="2064"/>
                  </a:lnTo>
                  <a:lnTo>
                    <a:pt x="4094" y="2036"/>
                  </a:lnTo>
                  <a:lnTo>
                    <a:pt x="4094" y="974"/>
                  </a:lnTo>
                  <a:lnTo>
                    <a:pt x="4091" y="948"/>
                  </a:lnTo>
                  <a:lnTo>
                    <a:pt x="4079" y="923"/>
                  </a:lnTo>
                  <a:lnTo>
                    <a:pt x="4060" y="906"/>
                  </a:lnTo>
                  <a:lnTo>
                    <a:pt x="4037" y="894"/>
                  </a:lnTo>
                  <a:lnTo>
                    <a:pt x="4009" y="889"/>
                  </a:lnTo>
                  <a:lnTo>
                    <a:pt x="2368" y="889"/>
                  </a:lnTo>
                  <a:close/>
                  <a:moveTo>
                    <a:pt x="305" y="0"/>
                  </a:moveTo>
                  <a:lnTo>
                    <a:pt x="339" y="39"/>
                  </a:lnTo>
                  <a:lnTo>
                    <a:pt x="376" y="73"/>
                  </a:lnTo>
                  <a:lnTo>
                    <a:pt x="420" y="102"/>
                  </a:lnTo>
                  <a:lnTo>
                    <a:pt x="466" y="125"/>
                  </a:lnTo>
                  <a:lnTo>
                    <a:pt x="514" y="142"/>
                  </a:lnTo>
                  <a:lnTo>
                    <a:pt x="567" y="153"/>
                  </a:lnTo>
                  <a:lnTo>
                    <a:pt x="621" y="156"/>
                  </a:lnTo>
                  <a:lnTo>
                    <a:pt x="675" y="153"/>
                  </a:lnTo>
                  <a:lnTo>
                    <a:pt x="726" y="142"/>
                  </a:lnTo>
                  <a:lnTo>
                    <a:pt x="775" y="125"/>
                  </a:lnTo>
                  <a:lnTo>
                    <a:pt x="822" y="102"/>
                  </a:lnTo>
                  <a:lnTo>
                    <a:pt x="864" y="73"/>
                  </a:lnTo>
                  <a:lnTo>
                    <a:pt x="902" y="39"/>
                  </a:lnTo>
                  <a:lnTo>
                    <a:pt x="936" y="0"/>
                  </a:lnTo>
                  <a:lnTo>
                    <a:pt x="970" y="39"/>
                  </a:lnTo>
                  <a:lnTo>
                    <a:pt x="1009" y="73"/>
                  </a:lnTo>
                  <a:lnTo>
                    <a:pt x="1051" y="102"/>
                  </a:lnTo>
                  <a:lnTo>
                    <a:pt x="1097" y="125"/>
                  </a:lnTo>
                  <a:lnTo>
                    <a:pt x="1147" y="142"/>
                  </a:lnTo>
                  <a:lnTo>
                    <a:pt x="1198" y="153"/>
                  </a:lnTo>
                  <a:lnTo>
                    <a:pt x="1252" y="156"/>
                  </a:lnTo>
                  <a:lnTo>
                    <a:pt x="1306" y="153"/>
                  </a:lnTo>
                  <a:lnTo>
                    <a:pt x="1359" y="142"/>
                  </a:lnTo>
                  <a:lnTo>
                    <a:pt x="1407" y="125"/>
                  </a:lnTo>
                  <a:lnTo>
                    <a:pt x="1453" y="102"/>
                  </a:lnTo>
                  <a:lnTo>
                    <a:pt x="1496" y="73"/>
                  </a:lnTo>
                  <a:lnTo>
                    <a:pt x="1534" y="39"/>
                  </a:lnTo>
                  <a:lnTo>
                    <a:pt x="1568" y="0"/>
                  </a:lnTo>
                  <a:lnTo>
                    <a:pt x="1602" y="39"/>
                  </a:lnTo>
                  <a:lnTo>
                    <a:pt x="1640" y="73"/>
                  </a:lnTo>
                  <a:lnTo>
                    <a:pt x="1682" y="102"/>
                  </a:lnTo>
                  <a:lnTo>
                    <a:pt x="1729" y="125"/>
                  </a:lnTo>
                  <a:lnTo>
                    <a:pt x="1778" y="142"/>
                  </a:lnTo>
                  <a:lnTo>
                    <a:pt x="1829" y="153"/>
                  </a:lnTo>
                  <a:lnTo>
                    <a:pt x="1883" y="156"/>
                  </a:lnTo>
                  <a:lnTo>
                    <a:pt x="1937" y="153"/>
                  </a:lnTo>
                  <a:lnTo>
                    <a:pt x="1990" y="142"/>
                  </a:lnTo>
                  <a:lnTo>
                    <a:pt x="2040" y="125"/>
                  </a:lnTo>
                  <a:lnTo>
                    <a:pt x="2084" y="102"/>
                  </a:lnTo>
                  <a:lnTo>
                    <a:pt x="2128" y="73"/>
                  </a:lnTo>
                  <a:lnTo>
                    <a:pt x="2166" y="39"/>
                  </a:lnTo>
                  <a:lnTo>
                    <a:pt x="2199" y="0"/>
                  </a:lnTo>
                  <a:lnTo>
                    <a:pt x="2233" y="39"/>
                  </a:lnTo>
                  <a:lnTo>
                    <a:pt x="2272" y="73"/>
                  </a:lnTo>
                  <a:lnTo>
                    <a:pt x="2313" y="102"/>
                  </a:lnTo>
                  <a:lnTo>
                    <a:pt x="2360" y="125"/>
                  </a:lnTo>
                  <a:lnTo>
                    <a:pt x="2409" y="142"/>
                  </a:lnTo>
                  <a:lnTo>
                    <a:pt x="2460" y="153"/>
                  </a:lnTo>
                  <a:lnTo>
                    <a:pt x="2516" y="156"/>
                  </a:lnTo>
                  <a:lnTo>
                    <a:pt x="2570" y="153"/>
                  </a:lnTo>
                  <a:lnTo>
                    <a:pt x="2621" y="142"/>
                  </a:lnTo>
                  <a:lnTo>
                    <a:pt x="2671" y="125"/>
                  </a:lnTo>
                  <a:lnTo>
                    <a:pt x="2717" y="102"/>
                  </a:lnTo>
                  <a:lnTo>
                    <a:pt x="2759" y="73"/>
                  </a:lnTo>
                  <a:lnTo>
                    <a:pt x="2798" y="39"/>
                  </a:lnTo>
                  <a:lnTo>
                    <a:pt x="2832" y="0"/>
                  </a:lnTo>
                  <a:lnTo>
                    <a:pt x="2864" y="39"/>
                  </a:lnTo>
                  <a:lnTo>
                    <a:pt x="2903" y="73"/>
                  </a:lnTo>
                  <a:lnTo>
                    <a:pt x="2946" y="102"/>
                  </a:lnTo>
                  <a:lnTo>
                    <a:pt x="2991" y="125"/>
                  </a:lnTo>
                  <a:lnTo>
                    <a:pt x="3041" y="142"/>
                  </a:lnTo>
                  <a:lnTo>
                    <a:pt x="3093" y="153"/>
                  </a:lnTo>
                  <a:lnTo>
                    <a:pt x="3147" y="156"/>
                  </a:lnTo>
                  <a:lnTo>
                    <a:pt x="3202" y="153"/>
                  </a:lnTo>
                  <a:lnTo>
                    <a:pt x="3253" y="142"/>
                  </a:lnTo>
                  <a:lnTo>
                    <a:pt x="3302" y="125"/>
                  </a:lnTo>
                  <a:lnTo>
                    <a:pt x="3349" y="102"/>
                  </a:lnTo>
                  <a:lnTo>
                    <a:pt x="3390" y="73"/>
                  </a:lnTo>
                  <a:lnTo>
                    <a:pt x="3429" y="39"/>
                  </a:lnTo>
                  <a:lnTo>
                    <a:pt x="3463" y="0"/>
                  </a:lnTo>
                  <a:lnTo>
                    <a:pt x="3497" y="39"/>
                  </a:lnTo>
                  <a:lnTo>
                    <a:pt x="3534" y="73"/>
                  </a:lnTo>
                  <a:lnTo>
                    <a:pt x="3578" y="102"/>
                  </a:lnTo>
                  <a:lnTo>
                    <a:pt x="3624" y="125"/>
                  </a:lnTo>
                  <a:lnTo>
                    <a:pt x="3672" y="142"/>
                  </a:lnTo>
                  <a:lnTo>
                    <a:pt x="3725" y="153"/>
                  </a:lnTo>
                  <a:lnTo>
                    <a:pt x="3779" y="156"/>
                  </a:lnTo>
                  <a:lnTo>
                    <a:pt x="3833" y="153"/>
                  </a:lnTo>
                  <a:lnTo>
                    <a:pt x="3885" y="142"/>
                  </a:lnTo>
                  <a:lnTo>
                    <a:pt x="3933" y="125"/>
                  </a:lnTo>
                  <a:lnTo>
                    <a:pt x="3980" y="102"/>
                  </a:lnTo>
                  <a:lnTo>
                    <a:pt x="4022" y="73"/>
                  </a:lnTo>
                  <a:lnTo>
                    <a:pt x="4060" y="39"/>
                  </a:lnTo>
                  <a:lnTo>
                    <a:pt x="4094" y="0"/>
                  </a:lnTo>
                  <a:lnTo>
                    <a:pt x="4133" y="43"/>
                  </a:lnTo>
                  <a:lnTo>
                    <a:pt x="4178" y="81"/>
                  </a:lnTo>
                  <a:lnTo>
                    <a:pt x="4227" y="111"/>
                  </a:lnTo>
                  <a:lnTo>
                    <a:pt x="4280" y="135"/>
                  </a:lnTo>
                  <a:lnTo>
                    <a:pt x="4337" y="149"/>
                  </a:lnTo>
                  <a:lnTo>
                    <a:pt x="4399" y="156"/>
                  </a:lnTo>
                  <a:lnTo>
                    <a:pt x="4399" y="2961"/>
                  </a:lnTo>
                  <a:lnTo>
                    <a:pt x="1920" y="2961"/>
                  </a:lnTo>
                  <a:lnTo>
                    <a:pt x="1920" y="605"/>
                  </a:lnTo>
                  <a:lnTo>
                    <a:pt x="1916" y="578"/>
                  </a:lnTo>
                  <a:lnTo>
                    <a:pt x="1903" y="554"/>
                  </a:lnTo>
                  <a:lnTo>
                    <a:pt x="1885" y="536"/>
                  </a:lnTo>
                  <a:lnTo>
                    <a:pt x="1862" y="525"/>
                  </a:lnTo>
                  <a:lnTo>
                    <a:pt x="1835" y="520"/>
                  </a:lnTo>
                  <a:lnTo>
                    <a:pt x="382" y="520"/>
                  </a:lnTo>
                  <a:lnTo>
                    <a:pt x="356" y="525"/>
                  </a:lnTo>
                  <a:lnTo>
                    <a:pt x="333" y="536"/>
                  </a:lnTo>
                  <a:lnTo>
                    <a:pt x="314" y="554"/>
                  </a:lnTo>
                  <a:lnTo>
                    <a:pt x="302" y="578"/>
                  </a:lnTo>
                  <a:lnTo>
                    <a:pt x="297" y="605"/>
                  </a:lnTo>
                  <a:lnTo>
                    <a:pt x="297" y="2961"/>
                  </a:lnTo>
                  <a:lnTo>
                    <a:pt x="0" y="2961"/>
                  </a:lnTo>
                  <a:lnTo>
                    <a:pt x="0" y="156"/>
                  </a:lnTo>
                  <a:lnTo>
                    <a:pt x="61" y="149"/>
                  </a:lnTo>
                  <a:lnTo>
                    <a:pt x="119" y="135"/>
                  </a:lnTo>
                  <a:lnTo>
                    <a:pt x="172" y="111"/>
                  </a:lnTo>
                  <a:lnTo>
                    <a:pt x="221" y="81"/>
                  </a:lnTo>
                  <a:lnTo>
                    <a:pt x="266" y="4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05"/>
            <p:cNvSpPr>
              <a:spLocks/>
            </p:cNvSpPr>
            <p:nvPr/>
          </p:nvSpPr>
          <p:spPr bwMode="auto">
            <a:xfrm>
              <a:off x="2568" y="2896"/>
              <a:ext cx="231" cy="265"/>
            </a:xfrm>
            <a:custGeom>
              <a:avLst/>
              <a:gdLst>
                <a:gd name="T0" fmla="*/ 0 w 462"/>
                <a:gd name="T1" fmla="*/ 0 h 530"/>
                <a:gd name="T2" fmla="*/ 462 w 462"/>
                <a:gd name="T3" fmla="*/ 0 h 530"/>
                <a:gd name="T4" fmla="*/ 462 w 462"/>
                <a:gd name="T5" fmla="*/ 299 h 530"/>
                <a:gd name="T6" fmla="*/ 457 w 462"/>
                <a:gd name="T7" fmla="*/ 346 h 530"/>
                <a:gd name="T8" fmla="*/ 444 w 462"/>
                <a:gd name="T9" fmla="*/ 389 h 530"/>
                <a:gd name="T10" fmla="*/ 423 w 462"/>
                <a:gd name="T11" fmla="*/ 429 h 530"/>
                <a:gd name="T12" fmla="*/ 395 w 462"/>
                <a:gd name="T13" fmla="*/ 463 h 530"/>
                <a:gd name="T14" fmla="*/ 359 w 462"/>
                <a:gd name="T15" fmla="*/ 491 h 530"/>
                <a:gd name="T16" fmla="*/ 321 w 462"/>
                <a:gd name="T17" fmla="*/ 513 h 530"/>
                <a:gd name="T18" fmla="*/ 277 w 462"/>
                <a:gd name="T19" fmla="*/ 525 h 530"/>
                <a:gd name="T20" fmla="*/ 231 w 462"/>
                <a:gd name="T21" fmla="*/ 530 h 530"/>
                <a:gd name="T22" fmla="*/ 185 w 462"/>
                <a:gd name="T23" fmla="*/ 525 h 530"/>
                <a:gd name="T24" fmla="*/ 141 w 462"/>
                <a:gd name="T25" fmla="*/ 513 h 530"/>
                <a:gd name="T26" fmla="*/ 103 w 462"/>
                <a:gd name="T27" fmla="*/ 491 h 530"/>
                <a:gd name="T28" fmla="*/ 68 w 462"/>
                <a:gd name="T29" fmla="*/ 463 h 530"/>
                <a:gd name="T30" fmla="*/ 39 w 462"/>
                <a:gd name="T31" fmla="*/ 429 h 530"/>
                <a:gd name="T32" fmla="*/ 19 w 462"/>
                <a:gd name="T33" fmla="*/ 389 h 530"/>
                <a:gd name="T34" fmla="*/ 5 w 462"/>
                <a:gd name="T35" fmla="*/ 346 h 530"/>
                <a:gd name="T36" fmla="*/ 0 w 462"/>
                <a:gd name="T37" fmla="*/ 299 h 530"/>
                <a:gd name="T38" fmla="*/ 0 w 462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2" h="530">
                  <a:moveTo>
                    <a:pt x="0" y="0"/>
                  </a:moveTo>
                  <a:lnTo>
                    <a:pt x="462" y="0"/>
                  </a:lnTo>
                  <a:lnTo>
                    <a:pt x="462" y="299"/>
                  </a:lnTo>
                  <a:lnTo>
                    <a:pt x="457" y="346"/>
                  </a:lnTo>
                  <a:lnTo>
                    <a:pt x="444" y="389"/>
                  </a:lnTo>
                  <a:lnTo>
                    <a:pt x="423" y="429"/>
                  </a:lnTo>
                  <a:lnTo>
                    <a:pt x="395" y="463"/>
                  </a:lnTo>
                  <a:lnTo>
                    <a:pt x="359" y="491"/>
                  </a:lnTo>
                  <a:lnTo>
                    <a:pt x="321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5" y="525"/>
                  </a:lnTo>
                  <a:lnTo>
                    <a:pt x="141" y="513"/>
                  </a:lnTo>
                  <a:lnTo>
                    <a:pt x="103" y="491"/>
                  </a:lnTo>
                  <a:lnTo>
                    <a:pt x="68" y="463"/>
                  </a:lnTo>
                  <a:lnTo>
                    <a:pt x="39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6"/>
            <p:cNvSpPr>
              <a:spLocks/>
            </p:cNvSpPr>
            <p:nvPr/>
          </p:nvSpPr>
          <p:spPr bwMode="auto">
            <a:xfrm>
              <a:off x="2275" y="2403"/>
              <a:ext cx="471" cy="408"/>
            </a:xfrm>
            <a:custGeom>
              <a:avLst/>
              <a:gdLst>
                <a:gd name="T0" fmla="*/ 0 w 942"/>
                <a:gd name="T1" fmla="*/ 0 h 816"/>
                <a:gd name="T2" fmla="*/ 214 w 942"/>
                <a:gd name="T3" fmla="*/ 0 h 816"/>
                <a:gd name="T4" fmla="*/ 942 w 942"/>
                <a:gd name="T5" fmla="*/ 816 h 816"/>
                <a:gd name="T6" fmla="*/ 546 w 942"/>
                <a:gd name="T7" fmla="*/ 816 h 816"/>
                <a:gd name="T8" fmla="*/ 354 w 942"/>
                <a:gd name="T9" fmla="*/ 528 h 816"/>
                <a:gd name="T10" fmla="*/ 0 w 942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2" h="816">
                  <a:moveTo>
                    <a:pt x="0" y="0"/>
                  </a:moveTo>
                  <a:lnTo>
                    <a:pt x="214" y="0"/>
                  </a:lnTo>
                  <a:lnTo>
                    <a:pt x="942" y="816"/>
                  </a:lnTo>
                  <a:lnTo>
                    <a:pt x="546" y="816"/>
                  </a:lnTo>
                  <a:lnTo>
                    <a:pt x="354" y="5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07"/>
            <p:cNvSpPr>
              <a:spLocks noEditPoints="1"/>
            </p:cNvSpPr>
            <p:nvPr/>
          </p:nvSpPr>
          <p:spPr bwMode="auto">
            <a:xfrm>
              <a:off x="712" y="3513"/>
              <a:ext cx="642" cy="1135"/>
            </a:xfrm>
            <a:custGeom>
              <a:avLst/>
              <a:gdLst>
                <a:gd name="T0" fmla="*/ 1058 w 1282"/>
                <a:gd name="T1" fmla="*/ 1026 h 2270"/>
                <a:gd name="T2" fmla="*/ 1030 w 1282"/>
                <a:gd name="T3" fmla="*/ 1029 h 2270"/>
                <a:gd name="T4" fmla="*/ 1004 w 1282"/>
                <a:gd name="T5" fmla="*/ 1040 h 2270"/>
                <a:gd name="T6" fmla="*/ 982 w 1282"/>
                <a:gd name="T7" fmla="*/ 1057 h 2270"/>
                <a:gd name="T8" fmla="*/ 965 w 1282"/>
                <a:gd name="T9" fmla="*/ 1079 h 2270"/>
                <a:gd name="T10" fmla="*/ 954 w 1282"/>
                <a:gd name="T11" fmla="*/ 1105 h 2270"/>
                <a:gd name="T12" fmla="*/ 950 w 1282"/>
                <a:gd name="T13" fmla="*/ 1135 h 2270"/>
                <a:gd name="T14" fmla="*/ 954 w 1282"/>
                <a:gd name="T15" fmla="*/ 1164 h 2270"/>
                <a:gd name="T16" fmla="*/ 965 w 1282"/>
                <a:gd name="T17" fmla="*/ 1189 h 2270"/>
                <a:gd name="T18" fmla="*/ 982 w 1282"/>
                <a:gd name="T19" fmla="*/ 1212 h 2270"/>
                <a:gd name="T20" fmla="*/ 1004 w 1282"/>
                <a:gd name="T21" fmla="*/ 1229 h 2270"/>
                <a:gd name="T22" fmla="*/ 1030 w 1282"/>
                <a:gd name="T23" fmla="*/ 1240 h 2270"/>
                <a:gd name="T24" fmla="*/ 1058 w 1282"/>
                <a:gd name="T25" fmla="*/ 1243 h 2270"/>
                <a:gd name="T26" fmla="*/ 1087 w 1282"/>
                <a:gd name="T27" fmla="*/ 1240 h 2270"/>
                <a:gd name="T28" fmla="*/ 1114 w 1282"/>
                <a:gd name="T29" fmla="*/ 1229 h 2270"/>
                <a:gd name="T30" fmla="*/ 1135 w 1282"/>
                <a:gd name="T31" fmla="*/ 1212 h 2270"/>
                <a:gd name="T32" fmla="*/ 1152 w 1282"/>
                <a:gd name="T33" fmla="*/ 1189 h 2270"/>
                <a:gd name="T34" fmla="*/ 1163 w 1282"/>
                <a:gd name="T35" fmla="*/ 1164 h 2270"/>
                <a:gd name="T36" fmla="*/ 1168 w 1282"/>
                <a:gd name="T37" fmla="*/ 1135 h 2270"/>
                <a:gd name="T38" fmla="*/ 1163 w 1282"/>
                <a:gd name="T39" fmla="*/ 1105 h 2270"/>
                <a:gd name="T40" fmla="*/ 1152 w 1282"/>
                <a:gd name="T41" fmla="*/ 1079 h 2270"/>
                <a:gd name="T42" fmla="*/ 1135 w 1282"/>
                <a:gd name="T43" fmla="*/ 1057 h 2270"/>
                <a:gd name="T44" fmla="*/ 1114 w 1282"/>
                <a:gd name="T45" fmla="*/ 1040 h 2270"/>
                <a:gd name="T46" fmla="*/ 1087 w 1282"/>
                <a:gd name="T47" fmla="*/ 1029 h 2270"/>
                <a:gd name="T48" fmla="*/ 1058 w 1282"/>
                <a:gd name="T49" fmla="*/ 1026 h 2270"/>
                <a:gd name="T50" fmla="*/ 0 w 1282"/>
                <a:gd name="T51" fmla="*/ 0 h 2270"/>
                <a:gd name="T52" fmla="*/ 1282 w 1282"/>
                <a:gd name="T53" fmla="*/ 0 h 2270"/>
                <a:gd name="T54" fmla="*/ 1282 w 1282"/>
                <a:gd name="T55" fmla="*/ 2270 h 2270"/>
                <a:gd name="T56" fmla="*/ 0 w 1282"/>
                <a:gd name="T57" fmla="*/ 2270 h 2270"/>
                <a:gd name="T58" fmla="*/ 0 w 1282"/>
                <a:gd name="T59" fmla="*/ 0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2" h="2270">
                  <a:moveTo>
                    <a:pt x="1058" y="1026"/>
                  </a:moveTo>
                  <a:lnTo>
                    <a:pt x="1030" y="1029"/>
                  </a:lnTo>
                  <a:lnTo>
                    <a:pt x="1004" y="1040"/>
                  </a:lnTo>
                  <a:lnTo>
                    <a:pt x="982" y="1057"/>
                  </a:lnTo>
                  <a:lnTo>
                    <a:pt x="965" y="1079"/>
                  </a:lnTo>
                  <a:lnTo>
                    <a:pt x="954" y="1105"/>
                  </a:lnTo>
                  <a:lnTo>
                    <a:pt x="950" y="1135"/>
                  </a:lnTo>
                  <a:lnTo>
                    <a:pt x="954" y="1164"/>
                  </a:lnTo>
                  <a:lnTo>
                    <a:pt x="965" y="1189"/>
                  </a:lnTo>
                  <a:lnTo>
                    <a:pt x="982" y="1212"/>
                  </a:lnTo>
                  <a:lnTo>
                    <a:pt x="1004" y="1229"/>
                  </a:lnTo>
                  <a:lnTo>
                    <a:pt x="1030" y="1240"/>
                  </a:lnTo>
                  <a:lnTo>
                    <a:pt x="1058" y="1243"/>
                  </a:lnTo>
                  <a:lnTo>
                    <a:pt x="1087" y="1240"/>
                  </a:lnTo>
                  <a:lnTo>
                    <a:pt x="1114" y="1229"/>
                  </a:lnTo>
                  <a:lnTo>
                    <a:pt x="1135" y="1212"/>
                  </a:lnTo>
                  <a:lnTo>
                    <a:pt x="1152" y="1189"/>
                  </a:lnTo>
                  <a:lnTo>
                    <a:pt x="1163" y="1164"/>
                  </a:lnTo>
                  <a:lnTo>
                    <a:pt x="1168" y="1135"/>
                  </a:lnTo>
                  <a:lnTo>
                    <a:pt x="1163" y="1105"/>
                  </a:lnTo>
                  <a:lnTo>
                    <a:pt x="1152" y="1079"/>
                  </a:lnTo>
                  <a:lnTo>
                    <a:pt x="1135" y="1057"/>
                  </a:lnTo>
                  <a:lnTo>
                    <a:pt x="1114" y="1040"/>
                  </a:lnTo>
                  <a:lnTo>
                    <a:pt x="1087" y="1029"/>
                  </a:lnTo>
                  <a:lnTo>
                    <a:pt x="1058" y="1026"/>
                  </a:lnTo>
                  <a:close/>
                  <a:moveTo>
                    <a:pt x="0" y="0"/>
                  </a:moveTo>
                  <a:lnTo>
                    <a:pt x="1282" y="0"/>
                  </a:lnTo>
                  <a:lnTo>
                    <a:pt x="1282" y="2270"/>
                  </a:lnTo>
                  <a:lnTo>
                    <a:pt x="0" y="22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08"/>
            <p:cNvSpPr>
              <a:spLocks/>
            </p:cNvSpPr>
            <p:nvPr/>
          </p:nvSpPr>
          <p:spPr bwMode="auto">
            <a:xfrm>
              <a:off x="1837" y="2403"/>
              <a:ext cx="307" cy="408"/>
            </a:xfrm>
            <a:custGeom>
              <a:avLst/>
              <a:gdLst>
                <a:gd name="T0" fmla="*/ 0 w 615"/>
                <a:gd name="T1" fmla="*/ 0 h 816"/>
                <a:gd name="T2" fmla="*/ 249 w 615"/>
                <a:gd name="T3" fmla="*/ 0 h 816"/>
                <a:gd name="T4" fmla="*/ 615 w 615"/>
                <a:gd name="T5" fmla="*/ 816 h 816"/>
                <a:gd name="T6" fmla="*/ 183 w 615"/>
                <a:gd name="T7" fmla="*/ 816 h 816"/>
                <a:gd name="T8" fmla="*/ 0 w 615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5" h="816">
                  <a:moveTo>
                    <a:pt x="0" y="0"/>
                  </a:moveTo>
                  <a:lnTo>
                    <a:pt x="249" y="0"/>
                  </a:lnTo>
                  <a:lnTo>
                    <a:pt x="615" y="816"/>
                  </a:lnTo>
                  <a:lnTo>
                    <a:pt x="183" y="8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9"/>
            <p:cNvSpPr>
              <a:spLocks/>
            </p:cNvSpPr>
            <p:nvPr/>
          </p:nvSpPr>
          <p:spPr bwMode="auto">
            <a:xfrm>
              <a:off x="2055" y="2403"/>
              <a:ext cx="391" cy="408"/>
            </a:xfrm>
            <a:custGeom>
              <a:avLst/>
              <a:gdLst>
                <a:gd name="T0" fmla="*/ 0 w 781"/>
                <a:gd name="T1" fmla="*/ 0 h 816"/>
                <a:gd name="T2" fmla="*/ 233 w 781"/>
                <a:gd name="T3" fmla="*/ 0 h 816"/>
                <a:gd name="T4" fmla="*/ 427 w 781"/>
                <a:gd name="T5" fmla="*/ 286 h 816"/>
                <a:gd name="T6" fmla="*/ 781 w 781"/>
                <a:gd name="T7" fmla="*/ 816 h 816"/>
                <a:gd name="T8" fmla="*/ 363 w 781"/>
                <a:gd name="T9" fmla="*/ 816 h 816"/>
                <a:gd name="T10" fmla="*/ 0 w 781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1" h="816">
                  <a:moveTo>
                    <a:pt x="0" y="0"/>
                  </a:moveTo>
                  <a:lnTo>
                    <a:pt x="233" y="0"/>
                  </a:lnTo>
                  <a:lnTo>
                    <a:pt x="427" y="286"/>
                  </a:lnTo>
                  <a:lnTo>
                    <a:pt x="781" y="816"/>
                  </a:lnTo>
                  <a:lnTo>
                    <a:pt x="363" y="8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10"/>
            <p:cNvSpPr>
              <a:spLocks/>
            </p:cNvSpPr>
            <p:nvPr/>
          </p:nvSpPr>
          <p:spPr bwMode="auto">
            <a:xfrm>
              <a:off x="2253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7 w 461"/>
                <a:gd name="T7" fmla="*/ 346 h 530"/>
                <a:gd name="T8" fmla="*/ 443 w 461"/>
                <a:gd name="T9" fmla="*/ 389 h 530"/>
                <a:gd name="T10" fmla="*/ 423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1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2 w 461"/>
                <a:gd name="T27" fmla="*/ 491 h 530"/>
                <a:gd name="T28" fmla="*/ 68 w 461"/>
                <a:gd name="T29" fmla="*/ 463 h 530"/>
                <a:gd name="T30" fmla="*/ 39 w 461"/>
                <a:gd name="T31" fmla="*/ 429 h 530"/>
                <a:gd name="T32" fmla="*/ 19 w 461"/>
                <a:gd name="T33" fmla="*/ 389 h 530"/>
                <a:gd name="T34" fmla="*/ 5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7" y="346"/>
                  </a:lnTo>
                  <a:lnTo>
                    <a:pt x="443" y="389"/>
                  </a:lnTo>
                  <a:lnTo>
                    <a:pt x="423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8" y="463"/>
                  </a:lnTo>
                  <a:lnTo>
                    <a:pt x="39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11"/>
            <p:cNvSpPr>
              <a:spLocks/>
            </p:cNvSpPr>
            <p:nvPr/>
          </p:nvSpPr>
          <p:spPr bwMode="auto">
            <a:xfrm>
              <a:off x="410" y="2403"/>
              <a:ext cx="472" cy="408"/>
            </a:xfrm>
            <a:custGeom>
              <a:avLst/>
              <a:gdLst>
                <a:gd name="T0" fmla="*/ 730 w 943"/>
                <a:gd name="T1" fmla="*/ 0 h 816"/>
                <a:gd name="T2" fmla="*/ 943 w 943"/>
                <a:gd name="T3" fmla="*/ 0 h 816"/>
                <a:gd name="T4" fmla="*/ 639 w 943"/>
                <a:gd name="T5" fmla="*/ 455 h 816"/>
                <a:gd name="T6" fmla="*/ 396 w 943"/>
                <a:gd name="T7" fmla="*/ 816 h 816"/>
                <a:gd name="T8" fmla="*/ 0 w 943"/>
                <a:gd name="T9" fmla="*/ 816 h 816"/>
                <a:gd name="T10" fmla="*/ 730 w 943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816">
                  <a:moveTo>
                    <a:pt x="730" y="0"/>
                  </a:moveTo>
                  <a:lnTo>
                    <a:pt x="943" y="0"/>
                  </a:lnTo>
                  <a:lnTo>
                    <a:pt x="639" y="455"/>
                  </a:lnTo>
                  <a:lnTo>
                    <a:pt x="396" y="816"/>
                  </a:lnTo>
                  <a:lnTo>
                    <a:pt x="0" y="816"/>
                  </a:lnTo>
                  <a:lnTo>
                    <a:pt x="7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12"/>
            <p:cNvSpPr>
              <a:spLocks/>
            </p:cNvSpPr>
            <p:nvPr/>
          </p:nvSpPr>
          <p:spPr bwMode="auto">
            <a:xfrm>
              <a:off x="711" y="2403"/>
              <a:ext cx="390" cy="408"/>
            </a:xfrm>
            <a:custGeom>
              <a:avLst/>
              <a:gdLst>
                <a:gd name="T0" fmla="*/ 547 w 782"/>
                <a:gd name="T1" fmla="*/ 0 h 816"/>
                <a:gd name="T2" fmla="*/ 782 w 782"/>
                <a:gd name="T3" fmla="*/ 0 h 816"/>
                <a:gd name="T4" fmla="*/ 417 w 782"/>
                <a:gd name="T5" fmla="*/ 816 h 816"/>
                <a:gd name="T6" fmla="*/ 0 w 782"/>
                <a:gd name="T7" fmla="*/ 816 h 816"/>
                <a:gd name="T8" fmla="*/ 305 w 782"/>
                <a:gd name="T9" fmla="*/ 361 h 816"/>
                <a:gd name="T10" fmla="*/ 547 w 782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2" h="816">
                  <a:moveTo>
                    <a:pt x="547" y="0"/>
                  </a:moveTo>
                  <a:lnTo>
                    <a:pt x="782" y="0"/>
                  </a:lnTo>
                  <a:lnTo>
                    <a:pt x="417" y="816"/>
                  </a:lnTo>
                  <a:lnTo>
                    <a:pt x="0" y="816"/>
                  </a:lnTo>
                  <a:lnTo>
                    <a:pt x="305" y="361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3"/>
            <p:cNvSpPr>
              <a:spLocks/>
            </p:cNvSpPr>
            <p:nvPr/>
          </p:nvSpPr>
          <p:spPr bwMode="auto">
            <a:xfrm>
              <a:off x="1012" y="2403"/>
              <a:ext cx="308" cy="408"/>
            </a:xfrm>
            <a:custGeom>
              <a:avLst/>
              <a:gdLst>
                <a:gd name="T0" fmla="*/ 365 w 614"/>
                <a:gd name="T1" fmla="*/ 0 h 816"/>
                <a:gd name="T2" fmla="*/ 614 w 614"/>
                <a:gd name="T3" fmla="*/ 0 h 816"/>
                <a:gd name="T4" fmla="*/ 432 w 614"/>
                <a:gd name="T5" fmla="*/ 816 h 816"/>
                <a:gd name="T6" fmla="*/ 0 w 614"/>
                <a:gd name="T7" fmla="*/ 816 h 816"/>
                <a:gd name="T8" fmla="*/ 365 w 614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4" h="816">
                  <a:moveTo>
                    <a:pt x="365" y="0"/>
                  </a:moveTo>
                  <a:lnTo>
                    <a:pt x="614" y="0"/>
                  </a:lnTo>
                  <a:lnTo>
                    <a:pt x="432" y="816"/>
                  </a:lnTo>
                  <a:lnTo>
                    <a:pt x="0" y="816"/>
                  </a:lnTo>
                  <a:lnTo>
                    <a:pt x="3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14"/>
            <p:cNvSpPr>
              <a:spLocks/>
            </p:cNvSpPr>
            <p:nvPr/>
          </p:nvSpPr>
          <p:spPr bwMode="auto">
            <a:xfrm>
              <a:off x="1316" y="2403"/>
              <a:ext cx="219" cy="408"/>
            </a:xfrm>
            <a:custGeom>
              <a:avLst/>
              <a:gdLst>
                <a:gd name="T0" fmla="*/ 183 w 440"/>
                <a:gd name="T1" fmla="*/ 0 h 816"/>
                <a:gd name="T2" fmla="*/ 440 w 440"/>
                <a:gd name="T3" fmla="*/ 0 h 816"/>
                <a:gd name="T4" fmla="*/ 440 w 440"/>
                <a:gd name="T5" fmla="*/ 816 h 816"/>
                <a:gd name="T6" fmla="*/ 0 w 440"/>
                <a:gd name="T7" fmla="*/ 816 h 816"/>
                <a:gd name="T8" fmla="*/ 183 w 440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816">
                  <a:moveTo>
                    <a:pt x="183" y="0"/>
                  </a:moveTo>
                  <a:lnTo>
                    <a:pt x="440" y="0"/>
                  </a:lnTo>
                  <a:lnTo>
                    <a:pt x="440" y="816"/>
                  </a:lnTo>
                  <a:lnTo>
                    <a:pt x="0" y="816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15"/>
            <p:cNvSpPr>
              <a:spLocks/>
            </p:cNvSpPr>
            <p:nvPr/>
          </p:nvSpPr>
          <p:spPr bwMode="auto">
            <a:xfrm>
              <a:off x="358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6 w 461"/>
                <a:gd name="T7" fmla="*/ 346 h 530"/>
                <a:gd name="T8" fmla="*/ 442 w 461"/>
                <a:gd name="T9" fmla="*/ 389 h 530"/>
                <a:gd name="T10" fmla="*/ 421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0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0 w 461"/>
                <a:gd name="T27" fmla="*/ 491 h 530"/>
                <a:gd name="T28" fmla="*/ 66 w 461"/>
                <a:gd name="T29" fmla="*/ 463 h 530"/>
                <a:gd name="T30" fmla="*/ 39 w 461"/>
                <a:gd name="T31" fmla="*/ 429 h 530"/>
                <a:gd name="T32" fmla="*/ 17 w 461"/>
                <a:gd name="T33" fmla="*/ 389 h 530"/>
                <a:gd name="T34" fmla="*/ 4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6" y="346"/>
                  </a:lnTo>
                  <a:lnTo>
                    <a:pt x="442" y="389"/>
                  </a:lnTo>
                  <a:lnTo>
                    <a:pt x="421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0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0" y="491"/>
                  </a:lnTo>
                  <a:lnTo>
                    <a:pt x="66" y="463"/>
                  </a:lnTo>
                  <a:lnTo>
                    <a:pt x="39" y="429"/>
                  </a:lnTo>
                  <a:lnTo>
                    <a:pt x="17" y="389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816"/>
            <p:cNvSpPr>
              <a:spLocks noChangeArrowheads="1"/>
            </p:cNvSpPr>
            <p:nvPr/>
          </p:nvSpPr>
          <p:spPr bwMode="auto">
            <a:xfrm>
              <a:off x="303" y="4734"/>
              <a:ext cx="2551" cy="1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17"/>
            <p:cNvSpPr>
              <a:spLocks/>
            </p:cNvSpPr>
            <p:nvPr/>
          </p:nvSpPr>
          <p:spPr bwMode="auto">
            <a:xfrm>
              <a:off x="674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7 w 461"/>
                <a:gd name="T7" fmla="*/ 346 h 530"/>
                <a:gd name="T8" fmla="*/ 443 w 461"/>
                <a:gd name="T9" fmla="*/ 389 h 530"/>
                <a:gd name="T10" fmla="*/ 423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1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2 w 461"/>
                <a:gd name="T27" fmla="*/ 491 h 530"/>
                <a:gd name="T28" fmla="*/ 67 w 461"/>
                <a:gd name="T29" fmla="*/ 463 h 530"/>
                <a:gd name="T30" fmla="*/ 39 w 461"/>
                <a:gd name="T31" fmla="*/ 429 h 530"/>
                <a:gd name="T32" fmla="*/ 17 w 461"/>
                <a:gd name="T33" fmla="*/ 389 h 530"/>
                <a:gd name="T34" fmla="*/ 5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7" y="346"/>
                  </a:lnTo>
                  <a:lnTo>
                    <a:pt x="443" y="389"/>
                  </a:lnTo>
                  <a:lnTo>
                    <a:pt x="423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7" y="463"/>
                  </a:lnTo>
                  <a:lnTo>
                    <a:pt x="39" y="429"/>
                  </a:lnTo>
                  <a:lnTo>
                    <a:pt x="17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18"/>
            <p:cNvSpPr>
              <a:spLocks/>
            </p:cNvSpPr>
            <p:nvPr/>
          </p:nvSpPr>
          <p:spPr bwMode="auto">
            <a:xfrm>
              <a:off x="1305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6 w 461"/>
                <a:gd name="T7" fmla="*/ 346 h 530"/>
                <a:gd name="T8" fmla="*/ 444 w 461"/>
                <a:gd name="T9" fmla="*/ 389 h 530"/>
                <a:gd name="T10" fmla="*/ 422 w 461"/>
                <a:gd name="T11" fmla="*/ 429 h 530"/>
                <a:gd name="T12" fmla="*/ 394 w 461"/>
                <a:gd name="T13" fmla="*/ 463 h 530"/>
                <a:gd name="T14" fmla="*/ 360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0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2 w 461"/>
                <a:gd name="T27" fmla="*/ 491 h 530"/>
                <a:gd name="T28" fmla="*/ 68 w 461"/>
                <a:gd name="T29" fmla="*/ 463 h 530"/>
                <a:gd name="T30" fmla="*/ 40 w 461"/>
                <a:gd name="T31" fmla="*/ 429 h 530"/>
                <a:gd name="T32" fmla="*/ 18 w 461"/>
                <a:gd name="T33" fmla="*/ 389 h 530"/>
                <a:gd name="T34" fmla="*/ 4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6" y="346"/>
                  </a:lnTo>
                  <a:lnTo>
                    <a:pt x="444" y="389"/>
                  </a:lnTo>
                  <a:lnTo>
                    <a:pt x="422" y="429"/>
                  </a:lnTo>
                  <a:lnTo>
                    <a:pt x="394" y="463"/>
                  </a:lnTo>
                  <a:lnTo>
                    <a:pt x="360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0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8" y="463"/>
                  </a:lnTo>
                  <a:lnTo>
                    <a:pt x="40" y="429"/>
                  </a:lnTo>
                  <a:lnTo>
                    <a:pt x="18" y="389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19"/>
            <p:cNvSpPr>
              <a:spLocks/>
            </p:cNvSpPr>
            <p:nvPr/>
          </p:nvSpPr>
          <p:spPr bwMode="auto">
            <a:xfrm>
              <a:off x="989" y="2896"/>
              <a:ext cx="231" cy="265"/>
            </a:xfrm>
            <a:custGeom>
              <a:avLst/>
              <a:gdLst>
                <a:gd name="T0" fmla="*/ 0 w 462"/>
                <a:gd name="T1" fmla="*/ 0 h 530"/>
                <a:gd name="T2" fmla="*/ 462 w 462"/>
                <a:gd name="T3" fmla="*/ 0 h 530"/>
                <a:gd name="T4" fmla="*/ 462 w 462"/>
                <a:gd name="T5" fmla="*/ 299 h 530"/>
                <a:gd name="T6" fmla="*/ 457 w 462"/>
                <a:gd name="T7" fmla="*/ 346 h 530"/>
                <a:gd name="T8" fmla="*/ 443 w 462"/>
                <a:gd name="T9" fmla="*/ 389 h 530"/>
                <a:gd name="T10" fmla="*/ 423 w 462"/>
                <a:gd name="T11" fmla="*/ 429 h 530"/>
                <a:gd name="T12" fmla="*/ 395 w 462"/>
                <a:gd name="T13" fmla="*/ 463 h 530"/>
                <a:gd name="T14" fmla="*/ 359 w 462"/>
                <a:gd name="T15" fmla="*/ 491 h 530"/>
                <a:gd name="T16" fmla="*/ 321 w 462"/>
                <a:gd name="T17" fmla="*/ 513 h 530"/>
                <a:gd name="T18" fmla="*/ 277 w 462"/>
                <a:gd name="T19" fmla="*/ 525 h 530"/>
                <a:gd name="T20" fmla="*/ 231 w 462"/>
                <a:gd name="T21" fmla="*/ 530 h 530"/>
                <a:gd name="T22" fmla="*/ 185 w 462"/>
                <a:gd name="T23" fmla="*/ 525 h 530"/>
                <a:gd name="T24" fmla="*/ 141 w 462"/>
                <a:gd name="T25" fmla="*/ 513 h 530"/>
                <a:gd name="T26" fmla="*/ 103 w 462"/>
                <a:gd name="T27" fmla="*/ 491 h 530"/>
                <a:gd name="T28" fmla="*/ 69 w 462"/>
                <a:gd name="T29" fmla="*/ 463 h 530"/>
                <a:gd name="T30" fmla="*/ 39 w 462"/>
                <a:gd name="T31" fmla="*/ 429 h 530"/>
                <a:gd name="T32" fmla="*/ 19 w 462"/>
                <a:gd name="T33" fmla="*/ 389 h 530"/>
                <a:gd name="T34" fmla="*/ 5 w 462"/>
                <a:gd name="T35" fmla="*/ 346 h 530"/>
                <a:gd name="T36" fmla="*/ 0 w 462"/>
                <a:gd name="T37" fmla="*/ 299 h 530"/>
                <a:gd name="T38" fmla="*/ 0 w 462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2" h="530">
                  <a:moveTo>
                    <a:pt x="0" y="0"/>
                  </a:moveTo>
                  <a:lnTo>
                    <a:pt x="462" y="0"/>
                  </a:lnTo>
                  <a:lnTo>
                    <a:pt x="462" y="299"/>
                  </a:lnTo>
                  <a:lnTo>
                    <a:pt x="457" y="346"/>
                  </a:lnTo>
                  <a:lnTo>
                    <a:pt x="443" y="389"/>
                  </a:lnTo>
                  <a:lnTo>
                    <a:pt x="423" y="429"/>
                  </a:lnTo>
                  <a:lnTo>
                    <a:pt x="395" y="463"/>
                  </a:lnTo>
                  <a:lnTo>
                    <a:pt x="359" y="491"/>
                  </a:lnTo>
                  <a:lnTo>
                    <a:pt x="321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5" y="525"/>
                  </a:lnTo>
                  <a:lnTo>
                    <a:pt x="141" y="513"/>
                  </a:lnTo>
                  <a:lnTo>
                    <a:pt x="103" y="491"/>
                  </a:lnTo>
                  <a:lnTo>
                    <a:pt x="69" y="463"/>
                  </a:lnTo>
                  <a:lnTo>
                    <a:pt x="39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822"/>
          <p:cNvGrpSpPr>
            <a:grpSpLocks noChangeAspect="1"/>
          </p:cNvGrpSpPr>
          <p:nvPr/>
        </p:nvGrpSpPr>
        <p:grpSpPr bwMode="auto">
          <a:xfrm>
            <a:off x="7403298" y="3035288"/>
            <a:ext cx="172300" cy="172370"/>
            <a:chOff x="-109" y="2168"/>
            <a:chExt cx="2454" cy="2455"/>
          </a:xfrm>
          <a:solidFill>
            <a:schemeClr val="bg1"/>
          </a:solidFill>
        </p:grpSpPr>
        <p:sp>
          <p:nvSpPr>
            <p:cNvPr id="53" name="Rectangle 824"/>
            <p:cNvSpPr>
              <a:spLocks noChangeArrowheads="1"/>
            </p:cNvSpPr>
            <p:nvPr/>
          </p:nvSpPr>
          <p:spPr bwMode="auto">
            <a:xfrm>
              <a:off x="-109" y="2168"/>
              <a:ext cx="2454" cy="10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25"/>
            <p:cNvSpPr>
              <a:spLocks noEditPoints="1"/>
            </p:cNvSpPr>
            <p:nvPr/>
          </p:nvSpPr>
          <p:spPr bwMode="auto">
            <a:xfrm>
              <a:off x="44" y="2373"/>
              <a:ext cx="2147" cy="1074"/>
            </a:xfrm>
            <a:custGeom>
              <a:avLst/>
              <a:gdLst>
                <a:gd name="T0" fmla="*/ 3170 w 4294"/>
                <a:gd name="T1" fmla="*/ 307 h 2148"/>
                <a:gd name="T2" fmla="*/ 3170 w 4294"/>
                <a:gd name="T3" fmla="*/ 512 h 2148"/>
                <a:gd name="T4" fmla="*/ 3536 w 4294"/>
                <a:gd name="T5" fmla="*/ 512 h 2148"/>
                <a:gd name="T6" fmla="*/ 2683 w 4294"/>
                <a:gd name="T7" fmla="*/ 1365 h 2148"/>
                <a:gd name="T8" fmla="*/ 2070 w 4294"/>
                <a:gd name="T9" fmla="*/ 751 h 2148"/>
                <a:gd name="T10" fmla="*/ 1150 w 4294"/>
                <a:gd name="T11" fmla="*/ 1672 h 2148"/>
                <a:gd name="T12" fmla="*/ 844 w 4294"/>
                <a:gd name="T13" fmla="*/ 1365 h 2148"/>
                <a:gd name="T14" fmla="*/ 336 w 4294"/>
                <a:gd name="T15" fmla="*/ 1871 h 2148"/>
                <a:gd name="T16" fmla="*/ 480 w 4294"/>
                <a:gd name="T17" fmla="*/ 2016 h 2148"/>
                <a:gd name="T18" fmla="*/ 844 w 4294"/>
                <a:gd name="T19" fmla="*/ 1654 h 2148"/>
                <a:gd name="T20" fmla="*/ 1150 w 4294"/>
                <a:gd name="T21" fmla="*/ 1961 h 2148"/>
                <a:gd name="T22" fmla="*/ 2070 w 4294"/>
                <a:gd name="T23" fmla="*/ 1041 h 2148"/>
                <a:gd name="T24" fmla="*/ 2683 w 4294"/>
                <a:gd name="T25" fmla="*/ 1654 h 2148"/>
                <a:gd name="T26" fmla="*/ 3681 w 4294"/>
                <a:gd name="T27" fmla="*/ 657 h 2148"/>
                <a:gd name="T28" fmla="*/ 3681 w 4294"/>
                <a:gd name="T29" fmla="*/ 1023 h 2148"/>
                <a:gd name="T30" fmla="*/ 3885 w 4294"/>
                <a:gd name="T31" fmla="*/ 1023 h 2148"/>
                <a:gd name="T32" fmla="*/ 3885 w 4294"/>
                <a:gd name="T33" fmla="*/ 307 h 2148"/>
                <a:gd name="T34" fmla="*/ 3170 w 4294"/>
                <a:gd name="T35" fmla="*/ 307 h 2148"/>
                <a:gd name="T36" fmla="*/ 0 w 4294"/>
                <a:gd name="T37" fmla="*/ 0 h 2148"/>
                <a:gd name="T38" fmla="*/ 4294 w 4294"/>
                <a:gd name="T39" fmla="*/ 0 h 2148"/>
                <a:gd name="T40" fmla="*/ 4294 w 4294"/>
                <a:gd name="T41" fmla="*/ 2148 h 2148"/>
                <a:gd name="T42" fmla="*/ 0 w 4294"/>
                <a:gd name="T43" fmla="*/ 2148 h 2148"/>
                <a:gd name="T44" fmla="*/ 0 w 4294"/>
                <a:gd name="T45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94" h="2148">
                  <a:moveTo>
                    <a:pt x="3170" y="307"/>
                  </a:moveTo>
                  <a:lnTo>
                    <a:pt x="3170" y="512"/>
                  </a:lnTo>
                  <a:lnTo>
                    <a:pt x="3536" y="512"/>
                  </a:lnTo>
                  <a:lnTo>
                    <a:pt x="2683" y="1365"/>
                  </a:lnTo>
                  <a:lnTo>
                    <a:pt x="2070" y="751"/>
                  </a:lnTo>
                  <a:lnTo>
                    <a:pt x="1150" y="1672"/>
                  </a:lnTo>
                  <a:lnTo>
                    <a:pt x="844" y="1365"/>
                  </a:lnTo>
                  <a:lnTo>
                    <a:pt x="336" y="1871"/>
                  </a:lnTo>
                  <a:lnTo>
                    <a:pt x="480" y="2016"/>
                  </a:lnTo>
                  <a:lnTo>
                    <a:pt x="844" y="1654"/>
                  </a:lnTo>
                  <a:lnTo>
                    <a:pt x="1150" y="1961"/>
                  </a:lnTo>
                  <a:lnTo>
                    <a:pt x="2070" y="1041"/>
                  </a:lnTo>
                  <a:lnTo>
                    <a:pt x="2683" y="1654"/>
                  </a:lnTo>
                  <a:lnTo>
                    <a:pt x="3681" y="657"/>
                  </a:lnTo>
                  <a:lnTo>
                    <a:pt x="3681" y="1023"/>
                  </a:lnTo>
                  <a:lnTo>
                    <a:pt x="3885" y="1023"/>
                  </a:lnTo>
                  <a:lnTo>
                    <a:pt x="3885" y="307"/>
                  </a:lnTo>
                  <a:lnTo>
                    <a:pt x="3170" y="307"/>
                  </a:lnTo>
                  <a:close/>
                  <a:moveTo>
                    <a:pt x="0" y="0"/>
                  </a:moveTo>
                  <a:lnTo>
                    <a:pt x="4294" y="0"/>
                  </a:lnTo>
                  <a:lnTo>
                    <a:pt x="4294" y="2148"/>
                  </a:lnTo>
                  <a:lnTo>
                    <a:pt x="0" y="21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26"/>
            <p:cNvSpPr>
              <a:spLocks/>
            </p:cNvSpPr>
            <p:nvPr/>
          </p:nvSpPr>
          <p:spPr bwMode="auto">
            <a:xfrm>
              <a:off x="-109" y="3549"/>
              <a:ext cx="2454" cy="1074"/>
            </a:xfrm>
            <a:custGeom>
              <a:avLst/>
              <a:gdLst>
                <a:gd name="T0" fmla="*/ 4908 w 4908"/>
                <a:gd name="T1" fmla="*/ 0 h 2148"/>
                <a:gd name="T2" fmla="*/ 3592 w 4908"/>
                <a:gd name="T3" fmla="*/ 206 h 2148"/>
                <a:gd name="T4" fmla="*/ 4136 w 4908"/>
                <a:gd name="T5" fmla="*/ 1792 h 2148"/>
                <a:gd name="T6" fmla="*/ 4136 w 4908"/>
                <a:gd name="T7" fmla="*/ 1888 h 2148"/>
                <a:gd name="T8" fmla="*/ 4108 w 4908"/>
                <a:gd name="T9" fmla="*/ 1978 h 2148"/>
                <a:gd name="T10" fmla="*/ 4055 w 4908"/>
                <a:gd name="T11" fmla="*/ 2054 h 2148"/>
                <a:gd name="T12" fmla="*/ 3977 w 4908"/>
                <a:gd name="T13" fmla="*/ 2112 h 2148"/>
                <a:gd name="T14" fmla="*/ 3882 w 4908"/>
                <a:gd name="T15" fmla="*/ 2144 h 2148"/>
                <a:gd name="T16" fmla="*/ 3787 w 4908"/>
                <a:gd name="T17" fmla="*/ 2144 h 2148"/>
                <a:gd name="T18" fmla="*/ 3697 w 4908"/>
                <a:gd name="T19" fmla="*/ 2115 h 2148"/>
                <a:gd name="T20" fmla="*/ 3620 w 4908"/>
                <a:gd name="T21" fmla="*/ 2060 h 2148"/>
                <a:gd name="T22" fmla="*/ 3562 w 4908"/>
                <a:gd name="T23" fmla="*/ 1984 h 2148"/>
                <a:gd name="T24" fmla="*/ 2944 w 4908"/>
                <a:gd name="T25" fmla="*/ 206 h 2148"/>
                <a:gd name="T26" fmla="*/ 2761 w 4908"/>
                <a:gd name="T27" fmla="*/ 1535 h 2148"/>
                <a:gd name="T28" fmla="*/ 2745 w 4908"/>
                <a:gd name="T29" fmla="*/ 1631 h 2148"/>
                <a:gd name="T30" fmla="*/ 2702 w 4908"/>
                <a:gd name="T31" fmla="*/ 1715 h 2148"/>
                <a:gd name="T32" fmla="*/ 2635 w 4908"/>
                <a:gd name="T33" fmla="*/ 1782 h 2148"/>
                <a:gd name="T34" fmla="*/ 2551 w 4908"/>
                <a:gd name="T35" fmla="*/ 1825 h 2148"/>
                <a:gd name="T36" fmla="*/ 2455 w 4908"/>
                <a:gd name="T37" fmla="*/ 1841 h 2148"/>
                <a:gd name="T38" fmla="*/ 2358 w 4908"/>
                <a:gd name="T39" fmla="*/ 1825 h 2148"/>
                <a:gd name="T40" fmla="*/ 2273 w 4908"/>
                <a:gd name="T41" fmla="*/ 1782 h 2148"/>
                <a:gd name="T42" fmla="*/ 2206 w 4908"/>
                <a:gd name="T43" fmla="*/ 1715 h 2148"/>
                <a:gd name="T44" fmla="*/ 2163 w 4908"/>
                <a:gd name="T45" fmla="*/ 1631 h 2148"/>
                <a:gd name="T46" fmla="*/ 2148 w 4908"/>
                <a:gd name="T47" fmla="*/ 1535 h 2148"/>
                <a:gd name="T48" fmla="*/ 1965 w 4908"/>
                <a:gd name="T49" fmla="*/ 206 h 2148"/>
                <a:gd name="T50" fmla="*/ 1346 w 4908"/>
                <a:gd name="T51" fmla="*/ 1986 h 2148"/>
                <a:gd name="T52" fmla="*/ 1288 w 4908"/>
                <a:gd name="T53" fmla="*/ 2062 h 2148"/>
                <a:gd name="T54" fmla="*/ 1212 w 4908"/>
                <a:gd name="T55" fmla="*/ 2115 h 2148"/>
                <a:gd name="T56" fmla="*/ 1121 w 4908"/>
                <a:gd name="T57" fmla="*/ 2145 h 2148"/>
                <a:gd name="T58" fmla="*/ 1026 w 4908"/>
                <a:gd name="T59" fmla="*/ 2144 h 2148"/>
                <a:gd name="T60" fmla="*/ 930 w 4908"/>
                <a:gd name="T61" fmla="*/ 2112 h 2148"/>
                <a:gd name="T62" fmla="*/ 854 w 4908"/>
                <a:gd name="T63" fmla="*/ 2054 h 2148"/>
                <a:gd name="T64" fmla="*/ 799 w 4908"/>
                <a:gd name="T65" fmla="*/ 1978 h 2148"/>
                <a:gd name="T66" fmla="*/ 771 w 4908"/>
                <a:gd name="T67" fmla="*/ 1888 h 2148"/>
                <a:gd name="T68" fmla="*/ 771 w 4908"/>
                <a:gd name="T69" fmla="*/ 1792 h 2148"/>
                <a:gd name="T70" fmla="*/ 784 w 4908"/>
                <a:gd name="T71" fmla="*/ 1743 h 2148"/>
                <a:gd name="T72" fmla="*/ 307 w 4908"/>
                <a:gd name="T73" fmla="*/ 206 h 2148"/>
                <a:gd name="T74" fmla="*/ 0 w 4908"/>
                <a:gd name="T75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08" h="2148">
                  <a:moveTo>
                    <a:pt x="0" y="0"/>
                  </a:moveTo>
                  <a:lnTo>
                    <a:pt x="4908" y="0"/>
                  </a:lnTo>
                  <a:lnTo>
                    <a:pt x="4908" y="206"/>
                  </a:lnTo>
                  <a:lnTo>
                    <a:pt x="3592" y="206"/>
                  </a:lnTo>
                  <a:lnTo>
                    <a:pt x="4125" y="1743"/>
                  </a:lnTo>
                  <a:lnTo>
                    <a:pt x="4136" y="1792"/>
                  </a:lnTo>
                  <a:lnTo>
                    <a:pt x="4141" y="1840"/>
                  </a:lnTo>
                  <a:lnTo>
                    <a:pt x="4136" y="1888"/>
                  </a:lnTo>
                  <a:lnTo>
                    <a:pt x="4126" y="1934"/>
                  </a:lnTo>
                  <a:lnTo>
                    <a:pt x="4108" y="1978"/>
                  </a:lnTo>
                  <a:lnTo>
                    <a:pt x="4084" y="2019"/>
                  </a:lnTo>
                  <a:lnTo>
                    <a:pt x="4055" y="2054"/>
                  </a:lnTo>
                  <a:lnTo>
                    <a:pt x="4019" y="2085"/>
                  </a:lnTo>
                  <a:lnTo>
                    <a:pt x="3977" y="2112"/>
                  </a:lnTo>
                  <a:lnTo>
                    <a:pt x="3931" y="2132"/>
                  </a:lnTo>
                  <a:lnTo>
                    <a:pt x="3882" y="2144"/>
                  </a:lnTo>
                  <a:lnTo>
                    <a:pt x="3834" y="2148"/>
                  </a:lnTo>
                  <a:lnTo>
                    <a:pt x="3787" y="2144"/>
                  </a:lnTo>
                  <a:lnTo>
                    <a:pt x="3741" y="2133"/>
                  </a:lnTo>
                  <a:lnTo>
                    <a:pt x="3697" y="2115"/>
                  </a:lnTo>
                  <a:lnTo>
                    <a:pt x="3657" y="2091"/>
                  </a:lnTo>
                  <a:lnTo>
                    <a:pt x="3620" y="2060"/>
                  </a:lnTo>
                  <a:lnTo>
                    <a:pt x="3589" y="2024"/>
                  </a:lnTo>
                  <a:lnTo>
                    <a:pt x="3562" y="1984"/>
                  </a:lnTo>
                  <a:lnTo>
                    <a:pt x="3543" y="1938"/>
                  </a:lnTo>
                  <a:lnTo>
                    <a:pt x="2944" y="206"/>
                  </a:lnTo>
                  <a:lnTo>
                    <a:pt x="2761" y="206"/>
                  </a:lnTo>
                  <a:lnTo>
                    <a:pt x="2761" y="1535"/>
                  </a:lnTo>
                  <a:lnTo>
                    <a:pt x="2757" y="1584"/>
                  </a:lnTo>
                  <a:lnTo>
                    <a:pt x="2745" y="1631"/>
                  </a:lnTo>
                  <a:lnTo>
                    <a:pt x="2727" y="1675"/>
                  </a:lnTo>
                  <a:lnTo>
                    <a:pt x="2702" y="1715"/>
                  </a:lnTo>
                  <a:lnTo>
                    <a:pt x="2670" y="1751"/>
                  </a:lnTo>
                  <a:lnTo>
                    <a:pt x="2635" y="1782"/>
                  </a:lnTo>
                  <a:lnTo>
                    <a:pt x="2594" y="1807"/>
                  </a:lnTo>
                  <a:lnTo>
                    <a:pt x="2551" y="1825"/>
                  </a:lnTo>
                  <a:lnTo>
                    <a:pt x="2504" y="1837"/>
                  </a:lnTo>
                  <a:lnTo>
                    <a:pt x="2455" y="1841"/>
                  </a:lnTo>
                  <a:lnTo>
                    <a:pt x="2404" y="1837"/>
                  </a:lnTo>
                  <a:lnTo>
                    <a:pt x="2358" y="1825"/>
                  </a:lnTo>
                  <a:lnTo>
                    <a:pt x="2313" y="1807"/>
                  </a:lnTo>
                  <a:lnTo>
                    <a:pt x="2273" y="1782"/>
                  </a:lnTo>
                  <a:lnTo>
                    <a:pt x="2237" y="1751"/>
                  </a:lnTo>
                  <a:lnTo>
                    <a:pt x="2206" y="1715"/>
                  </a:lnTo>
                  <a:lnTo>
                    <a:pt x="2182" y="1675"/>
                  </a:lnTo>
                  <a:lnTo>
                    <a:pt x="2163" y="1631"/>
                  </a:lnTo>
                  <a:lnTo>
                    <a:pt x="2151" y="1584"/>
                  </a:lnTo>
                  <a:lnTo>
                    <a:pt x="2148" y="1535"/>
                  </a:lnTo>
                  <a:lnTo>
                    <a:pt x="2148" y="206"/>
                  </a:lnTo>
                  <a:lnTo>
                    <a:pt x="1965" y="206"/>
                  </a:lnTo>
                  <a:lnTo>
                    <a:pt x="1365" y="1940"/>
                  </a:lnTo>
                  <a:lnTo>
                    <a:pt x="1346" y="1986"/>
                  </a:lnTo>
                  <a:lnTo>
                    <a:pt x="1319" y="2026"/>
                  </a:lnTo>
                  <a:lnTo>
                    <a:pt x="1288" y="2062"/>
                  </a:lnTo>
                  <a:lnTo>
                    <a:pt x="1252" y="2091"/>
                  </a:lnTo>
                  <a:lnTo>
                    <a:pt x="1212" y="2115"/>
                  </a:lnTo>
                  <a:lnTo>
                    <a:pt x="1167" y="2133"/>
                  </a:lnTo>
                  <a:lnTo>
                    <a:pt x="1121" y="2145"/>
                  </a:lnTo>
                  <a:lnTo>
                    <a:pt x="1073" y="2148"/>
                  </a:lnTo>
                  <a:lnTo>
                    <a:pt x="1026" y="2144"/>
                  </a:lnTo>
                  <a:lnTo>
                    <a:pt x="976" y="2132"/>
                  </a:lnTo>
                  <a:lnTo>
                    <a:pt x="930" y="2112"/>
                  </a:lnTo>
                  <a:lnTo>
                    <a:pt x="890" y="2085"/>
                  </a:lnTo>
                  <a:lnTo>
                    <a:pt x="854" y="2054"/>
                  </a:lnTo>
                  <a:lnTo>
                    <a:pt x="823" y="2019"/>
                  </a:lnTo>
                  <a:lnTo>
                    <a:pt x="799" y="1978"/>
                  </a:lnTo>
                  <a:lnTo>
                    <a:pt x="781" y="1934"/>
                  </a:lnTo>
                  <a:lnTo>
                    <a:pt x="771" y="1888"/>
                  </a:lnTo>
                  <a:lnTo>
                    <a:pt x="768" y="1840"/>
                  </a:lnTo>
                  <a:lnTo>
                    <a:pt x="771" y="1792"/>
                  </a:lnTo>
                  <a:lnTo>
                    <a:pt x="783" y="1743"/>
                  </a:lnTo>
                  <a:lnTo>
                    <a:pt x="784" y="1743"/>
                  </a:lnTo>
                  <a:lnTo>
                    <a:pt x="1316" y="206"/>
                  </a:lnTo>
                  <a:lnTo>
                    <a:pt x="307" y="206"/>
                  </a:lnTo>
                  <a:lnTo>
                    <a:pt x="0" y="2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829"/>
          <p:cNvGrpSpPr>
            <a:grpSpLocks noChangeAspect="1"/>
          </p:cNvGrpSpPr>
          <p:nvPr/>
        </p:nvGrpSpPr>
        <p:grpSpPr bwMode="auto">
          <a:xfrm>
            <a:off x="4646717" y="3000719"/>
            <a:ext cx="150296" cy="214790"/>
            <a:chOff x="-416" y="2378"/>
            <a:chExt cx="1785" cy="2551"/>
          </a:xfrm>
          <a:solidFill>
            <a:schemeClr val="bg1"/>
          </a:solidFill>
        </p:grpSpPr>
        <p:sp>
          <p:nvSpPr>
            <p:cNvPr id="57" name="Freeform 831"/>
            <p:cNvSpPr>
              <a:spLocks/>
            </p:cNvSpPr>
            <p:nvPr/>
          </p:nvSpPr>
          <p:spPr bwMode="auto">
            <a:xfrm>
              <a:off x="-6" y="2378"/>
              <a:ext cx="968" cy="404"/>
            </a:xfrm>
            <a:custGeom>
              <a:avLst/>
              <a:gdLst>
                <a:gd name="T0" fmla="*/ 962 w 1937"/>
                <a:gd name="T1" fmla="*/ 0 h 807"/>
                <a:gd name="T2" fmla="*/ 1002 w 1937"/>
                <a:gd name="T3" fmla="*/ 4 h 807"/>
                <a:gd name="T4" fmla="*/ 1043 w 1937"/>
                <a:gd name="T5" fmla="*/ 17 h 807"/>
                <a:gd name="T6" fmla="*/ 1080 w 1937"/>
                <a:gd name="T7" fmla="*/ 35 h 807"/>
                <a:gd name="T8" fmla="*/ 1115 w 1937"/>
                <a:gd name="T9" fmla="*/ 62 h 807"/>
                <a:gd name="T10" fmla="*/ 1146 w 1937"/>
                <a:gd name="T11" fmla="*/ 96 h 807"/>
                <a:gd name="T12" fmla="*/ 1173 w 1937"/>
                <a:gd name="T13" fmla="*/ 133 h 807"/>
                <a:gd name="T14" fmla="*/ 1190 w 1937"/>
                <a:gd name="T15" fmla="*/ 170 h 807"/>
                <a:gd name="T16" fmla="*/ 1199 w 1937"/>
                <a:gd name="T17" fmla="*/ 209 h 807"/>
                <a:gd name="T18" fmla="*/ 1201 w 1937"/>
                <a:gd name="T19" fmla="*/ 247 h 807"/>
                <a:gd name="T20" fmla="*/ 1194 w 1937"/>
                <a:gd name="T21" fmla="*/ 287 h 807"/>
                <a:gd name="T22" fmla="*/ 1765 w 1937"/>
                <a:gd name="T23" fmla="*/ 287 h 807"/>
                <a:gd name="T24" fmla="*/ 1790 w 1937"/>
                <a:gd name="T25" fmla="*/ 291 h 807"/>
                <a:gd name="T26" fmla="*/ 1812 w 1937"/>
                <a:gd name="T27" fmla="*/ 300 h 807"/>
                <a:gd name="T28" fmla="*/ 1830 w 1937"/>
                <a:gd name="T29" fmla="*/ 314 h 807"/>
                <a:gd name="T30" fmla="*/ 1846 w 1937"/>
                <a:gd name="T31" fmla="*/ 334 h 807"/>
                <a:gd name="T32" fmla="*/ 1855 w 1937"/>
                <a:gd name="T33" fmla="*/ 356 h 807"/>
                <a:gd name="T34" fmla="*/ 1937 w 1937"/>
                <a:gd name="T35" fmla="*/ 653 h 807"/>
                <a:gd name="T36" fmla="*/ 1856 w 1937"/>
                <a:gd name="T37" fmla="*/ 807 h 807"/>
                <a:gd name="T38" fmla="*/ 46 w 1937"/>
                <a:gd name="T39" fmla="*/ 807 h 807"/>
                <a:gd name="T40" fmla="*/ 0 w 1937"/>
                <a:gd name="T41" fmla="*/ 628 h 807"/>
                <a:gd name="T42" fmla="*/ 74 w 1937"/>
                <a:gd name="T43" fmla="*/ 357 h 807"/>
                <a:gd name="T44" fmla="*/ 85 w 1937"/>
                <a:gd name="T45" fmla="*/ 334 h 807"/>
                <a:gd name="T46" fmla="*/ 99 w 1937"/>
                <a:gd name="T47" fmla="*/ 314 h 807"/>
                <a:gd name="T48" fmla="*/ 119 w 1937"/>
                <a:gd name="T49" fmla="*/ 300 h 807"/>
                <a:gd name="T50" fmla="*/ 141 w 1937"/>
                <a:gd name="T51" fmla="*/ 291 h 807"/>
                <a:gd name="T52" fmla="*/ 166 w 1937"/>
                <a:gd name="T53" fmla="*/ 287 h 807"/>
                <a:gd name="T54" fmla="*/ 736 w 1937"/>
                <a:gd name="T55" fmla="*/ 287 h 807"/>
                <a:gd name="T56" fmla="*/ 732 w 1937"/>
                <a:gd name="T57" fmla="*/ 261 h 807"/>
                <a:gd name="T58" fmla="*/ 730 w 1937"/>
                <a:gd name="T59" fmla="*/ 236 h 807"/>
                <a:gd name="T60" fmla="*/ 735 w 1937"/>
                <a:gd name="T61" fmla="*/ 188 h 807"/>
                <a:gd name="T62" fmla="*/ 749 w 1937"/>
                <a:gd name="T63" fmla="*/ 145 h 807"/>
                <a:gd name="T64" fmla="*/ 770 w 1937"/>
                <a:gd name="T65" fmla="*/ 105 h 807"/>
                <a:gd name="T66" fmla="*/ 798 w 1937"/>
                <a:gd name="T67" fmla="*/ 71 h 807"/>
                <a:gd name="T68" fmla="*/ 832 w 1937"/>
                <a:gd name="T69" fmla="*/ 41 h 807"/>
                <a:gd name="T70" fmla="*/ 871 w 1937"/>
                <a:gd name="T71" fmla="*/ 20 h 807"/>
                <a:gd name="T72" fmla="*/ 916 w 1937"/>
                <a:gd name="T73" fmla="*/ 6 h 807"/>
                <a:gd name="T74" fmla="*/ 962 w 1937"/>
                <a:gd name="T75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7" h="807">
                  <a:moveTo>
                    <a:pt x="962" y="0"/>
                  </a:moveTo>
                  <a:lnTo>
                    <a:pt x="1002" y="4"/>
                  </a:lnTo>
                  <a:lnTo>
                    <a:pt x="1043" y="17"/>
                  </a:lnTo>
                  <a:lnTo>
                    <a:pt x="1080" y="35"/>
                  </a:lnTo>
                  <a:lnTo>
                    <a:pt x="1115" y="62"/>
                  </a:lnTo>
                  <a:lnTo>
                    <a:pt x="1146" y="96"/>
                  </a:lnTo>
                  <a:lnTo>
                    <a:pt x="1173" y="133"/>
                  </a:lnTo>
                  <a:lnTo>
                    <a:pt x="1190" y="170"/>
                  </a:lnTo>
                  <a:lnTo>
                    <a:pt x="1199" y="209"/>
                  </a:lnTo>
                  <a:lnTo>
                    <a:pt x="1201" y="247"/>
                  </a:lnTo>
                  <a:lnTo>
                    <a:pt x="1194" y="287"/>
                  </a:lnTo>
                  <a:lnTo>
                    <a:pt x="1765" y="287"/>
                  </a:lnTo>
                  <a:lnTo>
                    <a:pt x="1790" y="291"/>
                  </a:lnTo>
                  <a:lnTo>
                    <a:pt x="1812" y="300"/>
                  </a:lnTo>
                  <a:lnTo>
                    <a:pt x="1830" y="314"/>
                  </a:lnTo>
                  <a:lnTo>
                    <a:pt x="1846" y="334"/>
                  </a:lnTo>
                  <a:lnTo>
                    <a:pt x="1855" y="356"/>
                  </a:lnTo>
                  <a:lnTo>
                    <a:pt x="1937" y="653"/>
                  </a:lnTo>
                  <a:lnTo>
                    <a:pt x="1856" y="807"/>
                  </a:lnTo>
                  <a:lnTo>
                    <a:pt x="46" y="807"/>
                  </a:lnTo>
                  <a:lnTo>
                    <a:pt x="0" y="628"/>
                  </a:lnTo>
                  <a:lnTo>
                    <a:pt x="74" y="357"/>
                  </a:lnTo>
                  <a:lnTo>
                    <a:pt x="85" y="334"/>
                  </a:lnTo>
                  <a:lnTo>
                    <a:pt x="99" y="314"/>
                  </a:lnTo>
                  <a:lnTo>
                    <a:pt x="119" y="300"/>
                  </a:lnTo>
                  <a:lnTo>
                    <a:pt x="141" y="291"/>
                  </a:lnTo>
                  <a:lnTo>
                    <a:pt x="166" y="287"/>
                  </a:lnTo>
                  <a:lnTo>
                    <a:pt x="736" y="287"/>
                  </a:lnTo>
                  <a:lnTo>
                    <a:pt x="732" y="261"/>
                  </a:lnTo>
                  <a:lnTo>
                    <a:pt x="730" y="236"/>
                  </a:lnTo>
                  <a:lnTo>
                    <a:pt x="735" y="188"/>
                  </a:lnTo>
                  <a:lnTo>
                    <a:pt x="749" y="145"/>
                  </a:lnTo>
                  <a:lnTo>
                    <a:pt x="770" y="105"/>
                  </a:lnTo>
                  <a:lnTo>
                    <a:pt x="798" y="71"/>
                  </a:lnTo>
                  <a:lnTo>
                    <a:pt x="832" y="41"/>
                  </a:lnTo>
                  <a:lnTo>
                    <a:pt x="871" y="20"/>
                  </a:lnTo>
                  <a:lnTo>
                    <a:pt x="916" y="6"/>
                  </a:lnTo>
                  <a:lnTo>
                    <a:pt x="9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32"/>
            <p:cNvSpPr>
              <a:spLocks noEditPoints="1"/>
            </p:cNvSpPr>
            <p:nvPr/>
          </p:nvSpPr>
          <p:spPr bwMode="auto">
            <a:xfrm>
              <a:off x="-206" y="2757"/>
              <a:ext cx="1366" cy="1931"/>
            </a:xfrm>
            <a:custGeom>
              <a:avLst/>
              <a:gdLst>
                <a:gd name="T0" fmla="*/ 1116 w 2732"/>
                <a:gd name="T1" fmla="*/ 3620 h 3862"/>
                <a:gd name="T2" fmla="*/ 2490 w 2732"/>
                <a:gd name="T3" fmla="*/ 3702 h 3862"/>
                <a:gd name="T4" fmla="*/ 2567 w 2732"/>
                <a:gd name="T5" fmla="*/ 3596 h 3862"/>
                <a:gd name="T6" fmla="*/ 1196 w 2732"/>
                <a:gd name="T7" fmla="*/ 3193 h 3862"/>
                <a:gd name="T8" fmla="*/ 1119 w 2732"/>
                <a:gd name="T9" fmla="*/ 3300 h 3862"/>
                <a:gd name="T10" fmla="*/ 2516 w 2732"/>
                <a:gd name="T11" fmla="*/ 3351 h 3862"/>
                <a:gd name="T12" fmla="*/ 2556 w 2732"/>
                <a:gd name="T13" fmla="*/ 3227 h 3862"/>
                <a:gd name="T14" fmla="*/ 1170 w 2732"/>
                <a:gd name="T15" fmla="*/ 2627 h 3862"/>
                <a:gd name="T16" fmla="*/ 1131 w 2732"/>
                <a:gd name="T17" fmla="*/ 2752 h 3862"/>
                <a:gd name="T18" fmla="*/ 2538 w 2732"/>
                <a:gd name="T19" fmla="*/ 2769 h 3862"/>
                <a:gd name="T20" fmla="*/ 2538 w 2732"/>
                <a:gd name="T21" fmla="*/ 2639 h 3862"/>
                <a:gd name="T22" fmla="*/ 1148 w 2732"/>
                <a:gd name="T23" fmla="*/ 2293 h 3862"/>
                <a:gd name="T24" fmla="*/ 1148 w 2732"/>
                <a:gd name="T25" fmla="*/ 2423 h 3862"/>
                <a:gd name="T26" fmla="*/ 2556 w 2732"/>
                <a:gd name="T27" fmla="*/ 2406 h 3862"/>
                <a:gd name="T28" fmla="*/ 2516 w 2732"/>
                <a:gd name="T29" fmla="*/ 2280 h 3862"/>
                <a:gd name="T30" fmla="*/ 217 w 2732"/>
                <a:gd name="T31" fmla="*/ 2253 h 3862"/>
                <a:gd name="T32" fmla="*/ 232 w 2732"/>
                <a:gd name="T33" fmla="*/ 2681 h 3862"/>
                <a:gd name="T34" fmla="*/ 249 w 2732"/>
                <a:gd name="T35" fmla="*/ 2808 h 3862"/>
                <a:gd name="T36" fmla="*/ 514 w 2732"/>
                <a:gd name="T37" fmla="*/ 2629 h 3862"/>
                <a:gd name="T38" fmla="*/ 778 w 2732"/>
                <a:gd name="T39" fmla="*/ 2808 h 3862"/>
                <a:gd name="T40" fmla="*/ 795 w 2732"/>
                <a:gd name="T41" fmla="*/ 2681 h 3862"/>
                <a:gd name="T42" fmla="*/ 811 w 2732"/>
                <a:gd name="T43" fmla="*/ 2253 h 3862"/>
                <a:gd name="T44" fmla="*/ 681 w 2732"/>
                <a:gd name="T45" fmla="*/ 2233 h 3862"/>
                <a:gd name="T46" fmla="*/ 1196 w 2732"/>
                <a:gd name="T47" fmla="*/ 1706 h 3862"/>
                <a:gd name="T48" fmla="*/ 1119 w 2732"/>
                <a:gd name="T49" fmla="*/ 1813 h 3862"/>
                <a:gd name="T50" fmla="*/ 2516 w 2732"/>
                <a:gd name="T51" fmla="*/ 1864 h 3862"/>
                <a:gd name="T52" fmla="*/ 2556 w 2732"/>
                <a:gd name="T53" fmla="*/ 1739 h 3862"/>
                <a:gd name="T54" fmla="*/ 1170 w 2732"/>
                <a:gd name="T55" fmla="*/ 1365 h 3862"/>
                <a:gd name="T56" fmla="*/ 1131 w 2732"/>
                <a:gd name="T57" fmla="*/ 1488 h 3862"/>
                <a:gd name="T58" fmla="*/ 2538 w 2732"/>
                <a:gd name="T59" fmla="*/ 1507 h 3862"/>
                <a:gd name="T60" fmla="*/ 2538 w 2732"/>
                <a:gd name="T61" fmla="*/ 1375 h 3862"/>
                <a:gd name="T62" fmla="*/ 893 w 2732"/>
                <a:gd name="T63" fmla="*/ 1242 h 3862"/>
                <a:gd name="T64" fmla="*/ 582 w 2732"/>
                <a:gd name="T65" fmla="*/ 1473 h 3862"/>
                <a:gd name="T66" fmla="*/ 407 w 2732"/>
                <a:gd name="T67" fmla="*/ 1479 h 3862"/>
                <a:gd name="T68" fmla="*/ 347 w 2732"/>
                <a:gd name="T69" fmla="*/ 1595 h 3862"/>
                <a:gd name="T70" fmla="*/ 540 w 2732"/>
                <a:gd name="T71" fmla="*/ 1750 h 3862"/>
                <a:gd name="T72" fmla="*/ 621 w 2732"/>
                <a:gd name="T73" fmla="*/ 1680 h 3862"/>
                <a:gd name="T74" fmla="*/ 777 w 2732"/>
                <a:gd name="T75" fmla="*/ 1510 h 3862"/>
                <a:gd name="T76" fmla="*/ 994 w 2732"/>
                <a:gd name="T77" fmla="*/ 1361 h 3862"/>
                <a:gd name="T78" fmla="*/ 973 w 2732"/>
                <a:gd name="T79" fmla="*/ 1248 h 3862"/>
                <a:gd name="T80" fmla="*/ 1131 w 2732"/>
                <a:gd name="T81" fmla="*/ 823 h 3862"/>
                <a:gd name="T82" fmla="*/ 1170 w 2732"/>
                <a:gd name="T83" fmla="*/ 947 h 3862"/>
                <a:gd name="T84" fmla="*/ 2567 w 2732"/>
                <a:gd name="T85" fmla="*/ 896 h 3862"/>
                <a:gd name="T86" fmla="*/ 2490 w 2732"/>
                <a:gd name="T87" fmla="*/ 789 h 3862"/>
                <a:gd name="T88" fmla="*/ 1119 w 2732"/>
                <a:gd name="T89" fmla="*/ 498 h 3862"/>
                <a:gd name="T90" fmla="*/ 1196 w 2732"/>
                <a:gd name="T91" fmla="*/ 605 h 3862"/>
                <a:gd name="T92" fmla="*/ 2572 w 2732"/>
                <a:gd name="T93" fmla="*/ 524 h 3862"/>
                <a:gd name="T94" fmla="*/ 1196 w 2732"/>
                <a:gd name="T95" fmla="*/ 444 h 3862"/>
                <a:gd name="T96" fmla="*/ 713 w 2732"/>
                <a:gd name="T97" fmla="*/ 436 h 3862"/>
                <a:gd name="T98" fmla="*/ 477 w 2732"/>
                <a:gd name="T99" fmla="*/ 585 h 3862"/>
                <a:gd name="T100" fmla="*/ 347 w 2732"/>
                <a:gd name="T101" fmla="*/ 605 h 3862"/>
                <a:gd name="T102" fmla="*/ 491 w 2732"/>
                <a:gd name="T103" fmla="*/ 823 h 3862"/>
                <a:gd name="T104" fmla="*/ 601 w 2732"/>
                <a:gd name="T105" fmla="*/ 794 h 3862"/>
                <a:gd name="T106" fmla="*/ 679 w 2732"/>
                <a:gd name="T107" fmla="*/ 688 h 3862"/>
                <a:gd name="T108" fmla="*/ 908 w 2732"/>
                <a:gd name="T109" fmla="*/ 500 h 3862"/>
                <a:gd name="T110" fmla="*/ 1007 w 2732"/>
                <a:gd name="T111" fmla="*/ 385 h 3862"/>
                <a:gd name="T112" fmla="*/ 0 w 2732"/>
                <a:gd name="T113" fmla="*/ 0 h 3862"/>
                <a:gd name="T114" fmla="*/ 2732 w 2732"/>
                <a:gd name="T115" fmla="*/ 3862 h 3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32" h="3862">
                  <a:moveTo>
                    <a:pt x="1196" y="3540"/>
                  </a:moveTo>
                  <a:lnTo>
                    <a:pt x="1170" y="3545"/>
                  </a:lnTo>
                  <a:lnTo>
                    <a:pt x="1148" y="3555"/>
                  </a:lnTo>
                  <a:lnTo>
                    <a:pt x="1131" y="3574"/>
                  </a:lnTo>
                  <a:lnTo>
                    <a:pt x="1119" y="3596"/>
                  </a:lnTo>
                  <a:lnTo>
                    <a:pt x="1116" y="3620"/>
                  </a:lnTo>
                  <a:lnTo>
                    <a:pt x="1119" y="3647"/>
                  </a:lnTo>
                  <a:lnTo>
                    <a:pt x="1131" y="3668"/>
                  </a:lnTo>
                  <a:lnTo>
                    <a:pt x="1148" y="3687"/>
                  </a:lnTo>
                  <a:lnTo>
                    <a:pt x="1170" y="3698"/>
                  </a:lnTo>
                  <a:lnTo>
                    <a:pt x="1196" y="3702"/>
                  </a:lnTo>
                  <a:lnTo>
                    <a:pt x="2490" y="3702"/>
                  </a:lnTo>
                  <a:lnTo>
                    <a:pt x="2516" y="3698"/>
                  </a:lnTo>
                  <a:lnTo>
                    <a:pt x="2538" y="3687"/>
                  </a:lnTo>
                  <a:lnTo>
                    <a:pt x="2556" y="3668"/>
                  </a:lnTo>
                  <a:lnTo>
                    <a:pt x="2567" y="3647"/>
                  </a:lnTo>
                  <a:lnTo>
                    <a:pt x="2572" y="3620"/>
                  </a:lnTo>
                  <a:lnTo>
                    <a:pt x="2567" y="3596"/>
                  </a:lnTo>
                  <a:lnTo>
                    <a:pt x="2556" y="3574"/>
                  </a:lnTo>
                  <a:lnTo>
                    <a:pt x="2538" y="3555"/>
                  </a:lnTo>
                  <a:lnTo>
                    <a:pt x="2516" y="3545"/>
                  </a:lnTo>
                  <a:lnTo>
                    <a:pt x="2490" y="3540"/>
                  </a:lnTo>
                  <a:lnTo>
                    <a:pt x="1196" y="3540"/>
                  </a:lnTo>
                  <a:close/>
                  <a:moveTo>
                    <a:pt x="1196" y="3193"/>
                  </a:moveTo>
                  <a:lnTo>
                    <a:pt x="1170" y="3198"/>
                  </a:lnTo>
                  <a:lnTo>
                    <a:pt x="1148" y="3209"/>
                  </a:lnTo>
                  <a:lnTo>
                    <a:pt x="1131" y="3227"/>
                  </a:lnTo>
                  <a:lnTo>
                    <a:pt x="1119" y="3249"/>
                  </a:lnTo>
                  <a:lnTo>
                    <a:pt x="1116" y="3275"/>
                  </a:lnTo>
                  <a:lnTo>
                    <a:pt x="1119" y="3300"/>
                  </a:lnTo>
                  <a:lnTo>
                    <a:pt x="1131" y="3323"/>
                  </a:lnTo>
                  <a:lnTo>
                    <a:pt x="1148" y="3340"/>
                  </a:lnTo>
                  <a:lnTo>
                    <a:pt x="1170" y="3351"/>
                  </a:lnTo>
                  <a:lnTo>
                    <a:pt x="1196" y="3356"/>
                  </a:lnTo>
                  <a:lnTo>
                    <a:pt x="2490" y="3356"/>
                  </a:lnTo>
                  <a:lnTo>
                    <a:pt x="2516" y="3351"/>
                  </a:lnTo>
                  <a:lnTo>
                    <a:pt x="2538" y="3340"/>
                  </a:lnTo>
                  <a:lnTo>
                    <a:pt x="2556" y="3323"/>
                  </a:lnTo>
                  <a:lnTo>
                    <a:pt x="2567" y="3300"/>
                  </a:lnTo>
                  <a:lnTo>
                    <a:pt x="2572" y="3275"/>
                  </a:lnTo>
                  <a:lnTo>
                    <a:pt x="2567" y="3249"/>
                  </a:lnTo>
                  <a:lnTo>
                    <a:pt x="2556" y="3227"/>
                  </a:lnTo>
                  <a:lnTo>
                    <a:pt x="2538" y="3209"/>
                  </a:lnTo>
                  <a:lnTo>
                    <a:pt x="2516" y="3198"/>
                  </a:lnTo>
                  <a:lnTo>
                    <a:pt x="2490" y="3193"/>
                  </a:lnTo>
                  <a:lnTo>
                    <a:pt x="1196" y="3193"/>
                  </a:lnTo>
                  <a:close/>
                  <a:moveTo>
                    <a:pt x="1196" y="2624"/>
                  </a:moveTo>
                  <a:lnTo>
                    <a:pt x="1170" y="2627"/>
                  </a:lnTo>
                  <a:lnTo>
                    <a:pt x="1148" y="2639"/>
                  </a:lnTo>
                  <a:lnTo>
                    <a:pt x="1131" y="2656"/>
                  </a:lnTo>
                  <a:lnTo>
                    <a:pt x="1119" y="2678"/>
                  </a:lnTo>
                  <a:lnTo>
                    <a:pt x="1116" y="2704"/>
                  </a:lnTo>
                  <a:lnTo>
                    <a:pt x="1119" y="2729"/>
                  </a:lnTo>
                  <a:lnTo>
                    <a:pt x="1131" y="2752"/>
                  </a:lnTo>
                  <a:lnTo>
                    <a:pt x="1148" y="2769"/>
                  </a:lnTo>
                  <a:lnTo>
                    <a:pt x="1170" y="2782"/>
                  </a:lnTo>
                  <a:lnTo>
                    <a:pt x="1196" y="2785"/>
                  </a:lnTo>
                  <a:lnTo>
                    <a:pt x="2490" y="2785"/>
                  </a:lnTo>
                  <a:lnTo>
                    <a:pt x="2516" y="2782"/>
                  </a:lnTo>
                  <a:lnTo>
                    <a:pt x="2538" y="2769"/>
                  </a:lnTo>
                  <a:lnTo>
                    <a:pt x="2556" y="2752"/>
                  </a:lnTo>
                  <a:lnTo>
                    <a:pt x="2567" y="2729"/>
                  </a:lnTo>
                  <a:lnTo>
                    <a:pt x="2572" y="2704"/>
                  </a:lnTo>
                  <a:lnTo>
                    <a:pt x="2567" y="2678"/>
                  </a:lnTo>
                  <a:lnTo>
                    <a:pt x="2556" y="2656"/>
                  </a:lnTo>
                  <a:lnTo>
                    <a:pt x="2538" y="2639"/>
                  </a:lnTo>
                  <a:lnTo>
                    <a:pt x="2516" y="2627"/>
                  </a:lnTo>
                  <a:lnTo>
                    <a:pt x="2490" y="2624"/>
                  </a:lnTo>
                  <a:lnTo>
                    <a:pt x="1196" y="2624"/>
                  </a:lnTo>
                  <a:close/>
                  <a:moveTo>
                    <a:pt x="1196" y="2277"/>
                  </a:moveTo>
                  <a:lnTo>
                    <a:pt x="1170" y="2280"/>
                  </a:lnTo>
                  <a:lnTo>
                    <a:pt x="1148" y="2293"/>
                  </a:lnTo>
                  <a:lnTo>
                    <a:pt x="1131" y="2310"/>
                  </a:lnTo>
                  <a:lnTo>
                    <a:pt x="1119" y="2333"/>
                  </a:lnTo>
                  <a:lnTo>
                    <a:pt x="1116" y="2358"/>
                  </a:lnTo>
                  <a:lnTo>
                    <a:pt x="1119" y="2384"/>
                  </a:lnTo>
                  <a:lnTo>
                    <a:pt x="1131" y="2406"/>
                  </a:lnTo>
                  <a:lnTo>
                    <a:pt x="1148" y="2423"/>
                  </a:lnTo>
                  <a:lnTo>
                    <a:pt x="1170" y="2435"/>
                  </a:lnTo>
                  <a:lnTo>
                    <a:pt x="1196" y="2438"/>
                  </a:lnTo>
                  <a:lnTo>
                    <a:pt x="2490" y="2438"/>
                  </a:lnTo>
                  <a:lnTo>
                    <a:pt x="2516" y="2435"/>
                  </a:lnTo>
                  <a:lnTo>
                    <a:pt x="2538" y="2423"/>
                  </a:lnTo>
                  <a:lnTo>
                    <a:pt x="2556" y="2406"/>
                  </a:lnTo>
                  <a:lnTo>
                    <a:pt x="2567" y="2384"/>
                  </a:lnTo>
                  <a:lnTo>
                    <a:pt x="2572" y="2358"/>
                  </a:lnTo>
                  <a:lnTo>
                    <a:pt x="2567" y="2333"/>
                  </a:lnTo>
                  <a:lnTo>
                    <a:pt x="2556" y="2310"/>
                  </a:lnTo>
                  <a:lnTo>
                    <a:pt x="2538" y="2293"/>
                  </a:lnTo>
                  <a:lnTo>
                    <a:pt x="2516" y="2280"/>
                  </a:lnTo>
                  <a:lnTo>
                    <a:pt x="2490" y="2277"/>
                  </a:lnTo>
                  <a:lnTo>
                    <a:pt x="1196" y="2277"/>
                  </a:lnTo>
                  <a:close/>
                  <a:moveTo>
                    <a:pt x="277" y="2209"/>
                  </a:moveTo>
                  <a:lnTo>
                    <a:pt x="252" y="2217"/>
                  </a:lnTo>
                  <a:lnTo>
                    <a:pt x="232" y="2233"/>
                  </a:lnTo>
                  <a:lnTo>
                    <a:pt x="217" y="2253"/>
                  </a:lnTo>
                  <a:lnTo>
                    <a:pt x="209" y="2277"/>
                  </a:lnTo>
                  <a:lnTo>
                    <a:pt x="209" y="2302"/>
                  </a:lnTo>
                  <a:lnTo>
                    <a:pt x="217" y="2325"/>
                  </a:lnTo>
                  <a:lnTo>
                    <a:pt x="232" y="2347"/>
                  </a:lnTo>
                  <a:lnTo>
                    <a:pt x="399" y="2514"/>
                  </a:lnTo>
                  <a:lnTo>
                    <a:pt x="232" y="2681"/>
                  </a:lnTo>
                  <a:lnTo>
                    <a:pt x="217" y="2701"/>
                  </a:lnTo>
                  <a:lnTo>
                    <a:pt x="209" y="2726"/>
                  </a:lnTo>
                  <a:lnTo>
                    <a:pt x="209" y="2751"/>
                  </a:lnTo>
                  <a:lnTo>
                    <a:pt x="217" y="2774"/>
                  </a:lnTo>
                  <a:lnTo>
                    <a:pt x="232" y="2796"/>
                  </a:lnTo>
                  <a:lnTo>
                    <a:pt x="249" y="2808"/>
                  </a:lnTo>
                  <a:lnTo>
                    <a:pt x="268" y="2817"/>
                  </a:lnTo>
                  <a:lnTo>
                    <a:pt x="290" y="2819"/>
                  </a:lnTo>
                  <a:lnTo>
                    <a:pt x="310" y="2817"/>
                  </a:lnTo>
                  <a:lnTo>
                    <a:pt x="330" y="2808"/>
                  </a:lnTo>
                  <a:lnTo>
                    <a:pt x="347" y="2796"/>
                  </a:lnTo>
                  <a:lnTo>
                    <a:pt x="514" y="2629"/>
                  </a:lnTo>
                  <a:lnTo>
                    <a:pt x="681" y="2796"/>
                  </a:lnTo>
                  <a:lnTo>
                    <a:pt x="698" y="2808"/>
                  </a:lnTo>
                  <a:lnTo>
                    <a:pt x="718" y="2817"/>
                  </a:lnTo>
                  <a:lnTo>
                    <a:pt x="738" y="2819"/>
                  </a:lnTo>
                  <a:lnTo>
                    <a:pt x="758" y="2817"/>
                  </a:lnTo>
                  <a:lnTo>
                    <a:pt x="778" y="2808"/>
                  </a:lnTo>
                  <a:lnTo>
                    <a:pt x="795" y="2796"/>
                  </a:lnTo>
                  <a:lnTo>
                    <a:pt x="811" y="2774"/>
                  </a:lnTo>
                  <a:lnTo>
                    <a:pt x="819" y="2751"/>
                  </a:lnTo>
                  <a:lnTo>
                    <a:pt x="819" y="2726"/>
                  </a:lnTo>
                  <a:lnTo>
                    <a:pt x="811" y="2701"/>
                  </a:lnTo>
                  <a:lnTo>
                    <a:pt x="795" y="2681"/>
                  </a:lnTo>
                  <a:lnTo>
                    <a:pt x="628" y="2514"/>
                  </a:lnTo>
                  <a:lnTo>
                    <a:pt x="795" y="2347"/>
                  </a:lnTo>
                  <a:lnTo>
                    <a:pt x="811" y="2325"/>
                  </a:lnTo>
                  <a:lnTo>
                    <a:pt x="819" y="2302"/>
                  </a:lnTo>
                  <a:lnTo>
                    <a:pt x="819" y="2277"/>
                  </a:lnTo>
                  <a:lnTo>
                    <a:pt x="811" y="2253"/>
                  </a:lnTo>
                  <a:lnTo>
                    <a:pt x="795" y="2233"/>
                  </a:lnTo>
                  <a:lnTo>
                    <a:pt x="774" y="2217"/>
                  </a:lnTo>
                  <a:lnTo>
                    <a:pt x="751" y="2209"/>
                  </a:lnTo>
                  <a:lnTo>
                    <a:pt x="726" y="2209"/>
                  </a:lnTo>
                  <a:lnTo>
                    <a:pt x="701" y="2217"/>
                  </a:lnTo>
                  <a:lnTo>
                    <a:pt x="681" y="2233"/>
                  </a:lnTo>
                  <a:lnTo>
                    <a:pt x="514" y="2400"/>
                  </a:lnTo>
                  <a:lnTo>
                    <a:pt x="347" y="2233"/>
                  </a:lnTo>
                  <a:lnTo>
                    <a:pt x="325" y="2217"/>
                  </a:lnTo>
                  <a:lnTo>
                    <a:pt x="302" y="2209"/>
                  </a:lnTo>
                  <a:lnTo>
                    <a:pt x="277" y="2209"/>
                  </a:lnTo>
                  <a:close/>
                  <a:moveTo>
                    <a:pt x="1196" y="1706"/>
                  </a:moveTo>
                  <a:lnTo>
                    <a:pt x="1170" y="1711"/>
                  </a:lnTo>
                  <a:lnTo>
                    <a:pt x="1148" y="1722"/>
                  </a:lnTo>
                  <a:lnTo>
                    <a:pt x="1131" y="1739"/>
                  </a:lnTo>
                  <a:lnTo>
                    <a:pt x="1119" y="1762"/>
                  </a:lnTo>
                  <a:lnTo>
                    <a:pt x="1116" y="1787"/>
                  </a:lnTo>
                  <a:lnTo>
                    <a:pt x="1119" y="1813"/>
                  </a:lnTo>
                  <a:lnTo>
                    <a:pt x="1131" y="1835"/>
                  </a:lnTo>
                  <a:lnTo>
                    <a:pt x="1148" y="1853"/>
                  </a:lnTo>
                  <a:lnTo>
                    <a:pt x="1170" y="1864"/>
                  </a:lnTo>
                  <a:lnTo>
                    <a:pt x="1196" y="1869"/>
                  </a:lnTo>
                  <a:lnTo>
                    <a:pt x="2490" y="1869"/>
                  </a:lnTo>
                  <a:lnTo>
                    <a:pt x="2516" y="1864"/>
                  </a:lnTo>
                  <a:lnTo>
                    <a:pt x="2538" y="1853"/>
                  </a:lnTo>
                  <a:lnTo>
                    <a:pt x="2556" y="1835"/>
                  </a:lnTo>
                  <a:lnTo>
                    <a:pt x="2567" y="1813"/>
                  </a:lnTo>
                  <a:lnTo>
                    <a:pt x="2572" y="1787"/>
                  </a:lnTo>
                  <a:lnTo>
                    <a:pt x="2567" y="1762"/>
                  </a:lnTo>
                  <a:lnTo>
                    <a:pt x="2556" y="1739"/>
                  </a:lnTo>
                  <a:lnTo>
                    <a:pt x="2538" y="1722"/>
                  </a:lnTo>
                  <a:lnTo>
                    <a:pt x="2516" y="1711"/>
                  </a:lnTo>
                  <a:lnTo>
                    <a:pt x="2490" y="1706"/>
                  </a:lnTo>
                  <a:lnTo>
                    <a:pt x="1196" y="1706"/>
                  </a:lnTo>
                  <a:close/>
                  <a:moveTo>
                    <a:pt x="1196" y="1360"/>
                  </a:moveTo>
                  <a:lnTo>
                    <a:pt x="1170" y="1365"/>
                  </a:lnTo>
                  <a:lnTo>
                    <a:pt x="1148" y="1375"/>
                  </a:lnTo>
                  <a:lnTo>
                    <a:pt x="1131" y="1394"/>
                  </a:lnTo>
                  <a:lnTo>
                    <a:pt x="1119" y="1416"/>
                  </a:lnTo>
                  <a:lnTo>
                    <a:pt x="1116" y="1442"/>
                  </a:lnTo>
                  <a:lnTo>
                    <a:pt x="1119" y="1467"/>
                  </a:lnTo>
                  <a:lnTo>
                    <a:pt x="1131" y="1488"/>
                  </a:lnTo>
                  <a:lnTo>
                    <a:pt x="1148" y="1507"/>
                  </a:lnTo>
                  <a:lnTo>
                    <a:pt x="1170" y="1518"/>
                  </a:lnTo>
                  <a:lnTo>
                    <a:pt x="1196" y="1522"/>
                  </a:lnTo>
                  <a:lnTo>
                    <a:pt x="2490" y="1522"/>
                  </a:lnTo>
                  <a:lnTo>
                    <a:pt x="2516" y="1518"/>
                  </a:lnTo>
                  <a:lnTo>
                    <a:pt x="2538" y="1507"/>
                  </a:lnTo>
                  <a:lnTo>
                    <a:pt x="2556" y="1488"/>
                  </a:lnTo>
                  <a:lnTo>
                    <a:pt x="2567" y="1467"/>
                  </a:lnTo>
                  <a:lnTo>
                    <a:pt x="2572" y="1442"/>
                  </a:lnTo>
                  <a:lnTo>
                    <a:pt x="2567" y="1416"/>
                  </a:lnTo>
                  <a:lnTo>
                    <a:pt x="2556" y="1394"/>
                  </a:lnTo>
                  <a:lnTo>
                    <a:pt x="2538" y="1375"/>
                  </a:lnTo>
                  <a:lnTo>
                    <a:pt x="2516" y="1365"/>
                  </a:lnTo>
                  <a:lnTo>
                    <a:pt x="2490" y="1360"/>
                  </a:lnTo>
                  <a:lnTo>
                    <a:pt x="1196" y="1360"/>
                  </a:lnTo>
                  <a:close/>
                  <a:moveTo>
                    <a:pt x="935" y="1235"/>
                  </a:moveTo>
                  <a:lnTo>
                    <a:pt x="913" y="1236"/>
                  </a:lnTo>
                  <a:lnTo>
                    <a:pt x="893" y="1242"/>
                  </a:lnTo>
                  <a:lnTo>
                    <a:pt x="828" y="1276"/>
                  </a:lnTo>
                  <a:lnTo>
                    <a:pt x="768" y="1313"/>
                  </a:lnTo>
                  <a:lnTo>
                    <a:pt x="713" y="1352"/>
                  </a:lnTo>
                  <a:lnTo>
                    <a:pt x="664" y="1392"/>
                  </a:lnTo>
                  <a:lnTo>
                    <a:pt x="619" y="1433"/>
                  </a:lnTo>
                  <a:lnTo>
                    <a:pt x="582" y="1473"/>
                  </a:lnTo>
                  <a:lnTo>
                    <a:pt x="548" y="1510"/>
                  </a:lnTo>
                  <a:lnTo>
                    <a:pt x="520" y="1544"/>
                  </a:lnTo>
                  <a:lnTo>
                    <a:pt x="477" y="1501"/>
                  </a:lnTo>
                  <a:lnTo>
                    <a:pt x="457" y="1487"/>
                  </a:lnTo>
                  <a:lnTo>
                    <a:pt x="432" y="1479"/>
                  </a:lnTo>
                  <a:lnTo>
                    <a:pt x="407" y="1479"/>
                  </a:lnTo>
                  <a:lnTo>
                    <a:pt x="384" y="1487"/>
                  </a:lnTo>
                  <a:lnTo>
                    <a:pt x="362" y="1501"/>
                  </a:lnTo>
                  <a:lnTo>
                    <a:pt x="347" y="1522"/>
                  </a:lnTo>
                  <a:lnTo>
                    <a:pt x="339" y="1546"/>
                  </a:lnTo>
                  <a:lnTo>
                    <a:pt x="339" y="1570"/>
                  </a:lnTo>
                  <a:lnTo>
                    <a:pt x="347" y="1595"/>
                  </a:lnTo>
                  <a:lnTo>
                    <a:pt x="362" y="1615"/>
                  </a:lnTo>
                  <a:lnTo>
                    <a:pt x="474" y="1727"/>
                  </a:lnTo>
                  <a:lnTo>
                    <a:pt x="491" y="1739"/>
                  </a:lnTo>
                  <a:lnTo>
                    <a:pt x="509" y="1748"/>
                  </a:lnTo>
                  <a:lnTo>
                    <a:pt x="531" y="1750"/>
                  </a:lnTo>
                  <a:lnTo>
                    <a:pt x="540" y="1750"/>
                  </a:lnTo>
                  <a:lnTo>
                    <a:pt x="565" y="1744"/>
                  </a:lnTo>
                  <a:lnTo>
                    <a:pt x="585" y="1730"/>
                  </a:lnTo>
                  <a:lnTo>
                    <a:pt x="601" y="1711"/>
                  </a:lnTo>
                  <a:lnTo>
                    <a:pt x="604" y="1706"/>
                  </a:lnTo>
                  <a:lnTo>
                    <a:pt x="610" y="1696"/>
                  </a:lnTo>
                  <a:lnTo>
                    <a:pt x="621" y="1680"/>
                  </a:lnTo>
                  <a:lnTo>
                    <a:pt x="636" y="1658"/>
                  </a:lnTo>
                  <a:lnTo>
                    <a:pt x="656" y="1634"/>
                  </a:lnTo>
                  <a:lnTo>
                    <a:pt x="681" y="1604"/>
                  </a:lnTo>
                  <a:lnTo>
                    <a:pt x="709" y="1575"/>
                  </a:lnTo>
                  <a:lnTo>
                    <a:pt x="740" y="1542"/>
                  </a:lnTo>
                  <a:lnTo>
                    <a:pt x="777" y="1510"/>
                  </a:lnTo>
                  <a:lnTo>
                    <a:pt x="817" y="1477"/>
                  </a:lnTo>
                  <a:lnTo>
                    <a:pt x="862" y="1445"/>
                  </a:lnTo>
                  <a:lnTo>
                    <a:pt x="910" y="1416"/>
                  </a:lnTo>
                  <a:lnTo>
                    <a:pt x="961" y="1389"/>
                  </a:lnTo>
                  <a:lnTo>
                    <a:pt x="980" y="1377"/>
                  </a:lnTo>
                  <a:lnTo>
                    <a:pt x="994" y="1361"/>
                  </a:lnTo>
                  <a:lnTo>
                    <a:pt x="1003" y="1343"/>
                  </a:lnTo>
                  <a:lnTo>
                    <a:pt x="1007" y="1323"/>
                  </a:lnTo>
                  <a:lnTo>
                    <a:pt x="1007" y="1303"/>
                  </a:lnTo>
                  <a:lnTo>
                    <a:pt x="1001" y="1281"/>
                  </a:lnTo>
                  <a:lnTo>
                    <a:pt x="989" y="1264"/>
                  </a:lnTo>
                  <a:lnTo>
                    <a:pt x="973" y="1248"/>
                  </a:lnTo>
                  <a:lnTo>
                    <a:pt x="955" y="1239"/>
                  </a:lnTo>
                  <a:lnTo>
                    <a:pt x="935" y="1235"/>
                  </a:lnTo>
                  <a:close/>
                  <a:moveTo>
                    <a:pt x="1196" y="789"/>
                  </a:moveTo>
                  <a:lnTo>
                    <a:pt x="1170" y="794"/>
                  </a:lnTo>
                  <a:lnTo>
                    <a:pt x="1148" y="806"/>
                  </a:lnTo>
                  <a:lnTo>
                    <a:pt x="1131" y="823"/>
                  </a:lnTo>
                  <a:lnTo>
                    <a:pt x="1119" y="845"/>
                  </a:lnTo>
                  <a:lnTo>
                    <a:pt x="1116" y="871"/>
                  </a:lnTo>
                  <a:lnTo>
                    <a:pt x="1119" y="896"/>
                  </a:lnTo>
                  <a:lnTo>
                    <a:pt x="1131" y="919"/>
                  </a:lnTo>
                  <a:lnTo>
                    <a:pt x="1148" y="936"/>
                  </a:lnTo>
                  <a:lnTo>
                    <a:pt x="1170" y="947"/>
                  </a:lnTo>
                  <a:lnTo>
                    <a:pt x="1196" y="951"/>
                  </a:lnTo>
                  <a:lnTo>
                    <a:pt x="2490" y="951"/>
                  </a:lnTo>
                  <a:lnTo>
                    <a:pt x="2516" y="947"/>
                  </a:lnTo>
                  <a:lnTo>
                    <a:pt x="2538" y="936"/>
                  </a:lnTo>
                  <a:lnTo>
                    <a:pt x="2556" y="919"/>
                  </a:lnTo>
                  <a:lnTo>
                    <a:pt x="2567" y="896"/>
                  </a:lnTo>
                  <a:lnTo>
                    <a:pt x="2572" y="871"/>
                  </a:lnTo>
                  <a:lnTo>
                    <a:pt x="2567" y="845"/>
                  </a:lnTo>
                  <a:lnTo>
                    <a:pt x="2556" y="823"/>
                  </a:lnTo>
                  <a:lnTo>
                    <a:pt x="2538" y="806"/>
                  </a:lnTo>
                  <a:lnTo>
                    <a:pt x="2516" y="794"/>
                  </a:lnTo>
                  <a:lnTo>
                    <a:pt x="2490" y="789"/>
                  </a:lnTo>
                  <a:lnTo>
                    <a:pt x="1196" y="789"/>
                  </a:lnTo>
                  <a:close/>
                  <a:moveTo>
                    <a:pt x="1196" y="444"/>
                  </a:moveTo>
                  <a:lnTo>
                    <a:pt x="1170" y="447"/>
                  </a:lnTo>
                  <a:lnTo>
                    <a:pt x="1148" y="459"/>
                  </a:lnTo>
                  <a:lnTo>
                    <a:pt x="1131" y="476"/>
                  </a:lnTo>
                  <a:lnTo>
                    <a:pt x="1119" y="498"/>
                  </a:lnTo>
                  <a:lnTo>
                    <a:pt x="1116" y="524"/>
                  </a:lnTo>
                  <a:lnTo>
                    <a:pt x="1119" y="549"/>
                  </a:lnTo>
                  <a:lnTo>
                    <a:pt x="1131" y="572"/>
                  </a:lnTo>
                  <a:lnTo>
                    <a:pt x="1148" y="589"/>
                  </a:lnTo>
                  <a:lnTo>
                    <a:pt x="1170" y="602"/>
                  </a:lnTo>
                  <a:lnTo>
                    <a:pt x="1196" y="605"/>
                  </a:lnTo>
                  <a:lnTo>
                    <a:pt x="2490" y="605"/>
                  </a:lnTo>
                  <a:lnTo>
                    <a:pt x="2516" y="602"/>
                  </a:lnTo>
                  <a:lnTo>
                    <a:pt x="2538" y="589"/>
                  </a:lnTo>
                  <a:lnTo>
                    <a:pt x="2556" y="572"/>
                  </a:lnTo>
                  <a:lnTo>
                    <a:pt x="2567" y="549"/>
                  </a:lnTo>
                  <a:lnTo>
                    <a:pt x="2572" y="524"/>
                  </a:lnTo>
                  <a:lnTo>
                    <a:pt x="2567" y="498"/>
                  </a:lnTo>
                  <a:lnTo>
                    <a:pt x="2556" y="476"/>
                  </a:lnTo>
                  <a:lnTo>
                    <a:pt x="2538" y="459"/>
                  </a:lnTo>
                  <a:lnTo>
                    <a:pt x="2516" y="447"/>
                  </a:lnTo>
                  <a:lnTo>
                    <a:pt x="2490" y="444"/>
                  </a:lnTo>
                  <a:lnTo>
                    <a:pt x="1196" y="444"/>
                  </a:lnTo>
                  <a:close/>
                  <a:moveTo>
                    <a:pt x="935" y="319"/>
                  </a:moveTo>
                  <a:lnTo>
                    <a:pt x="913" y="319"/>
                  </a:lnTo>
                  <a:lnTo>
                    <a:pt x="893" y="326"/>
                  </a:lnTo>
                  <a:lnTo>
                    <a:pt x="828" y="359"/>
                  </a:lnTo>
                  <a:lnTo>
                    <a:pt x="768" y="396"/>
                  </a:lnTo>
                  <a:lnTo>
                    <a:pt x="713" y="436"/>
                  </a:lnTo>
                  <a:lnTo>
                    <a:pt x="664" y="476"/>
                  </a:lnTo>
                  <a:lnTo>
                    <a:pt x="621" y="517"/>
                  </a:lnTo>
                  <a:lnTo>
                    <a:pt x="582" y="555"/>
                  </a:lnTo>
                  <a:lnTo>
                    <a:pt x="548" y="592"/>
                  </a:lnTo>
                  <a:lnTo>
                    <a:pt x="520" y="628"/>
                  </a:lnTo>
                  <a:lnTo>
                    <a:pt x="477" y="585"/>
                  </a:lnTo>
                  <a:lnTo>
                    <a:pt x="457" y="569"/>
                  </a:lnTo>
                  <a:lnTo>
                    <a:pt x="432" y="561"/>
                  </a:lnTo>
                  <a:lnTo>
                    <a:pt x="407" y="561"/>
                  </a:lnTo>
                  <a:lnTo>
                    <a:pt x="384" y="569"/>
                  </a:lnTo>
                  <a:lnTo>
                    <a:pt x="362" y="585"/>
                  </a:lnTo>
                  <a:lnTo>
                    <a:pt x="347" y="605"/>
                  </a:lnTo>
                  <a:lnTo>
                    <a:pt x="339" y="630"/>
                  </a:lnTo>
                  <a:lnTo>
                    <a:pt x="339" y="654"/>
                  </a:lnTo>
                  <a:lnTo>
                    <a:pt x="347" y="678"/>
                  </a:lnTo>
                  <a:lnTo>
                    <a:pt x="362" y="699"/>
                  </a:lnTo>
                  <a:lnTo>
                    <a:pt x="474" y="809"/>
                  </a:lnTo>
                  <a:lnTo>
                    <a:pt x="491" y="823"/>
                  </a:lnTo>
                  <a:lnTo>
                    <a:pt x="509" y="831"/>
                  </a:lnTo>
                  <a:lnTo>
                    <a:pt x="531" y="834"/>
                  </a:lnTo>
                  <a:lnTo>
                    <a:pt x="542" y="832"/>
                  </a:lnTo>
                  <a:lnTo>
                    <a:pt x="565" y="826"/>
                  </a:lnTo>
                  <a:lnTo>
                    <a:pt x="585" y="812"/>
                  </a:lnTo>
                  <a:lnTo>
                    <a:pt x="601" y="794"/>
                  </a:lnTo>
                  <a:lnTo>
                    <a:pt x="604" y="789"/>
                  </a:lnTo>
                  <a:lnTo>
                    <a:pt x="610" y="778"/>
                  </a:lnTo>
                  <a:lnTo>
                    <a:pt x="621" y="763"/>
                  </a:lnTo>
                  <a:lnTo>
                    <a:pt x="636" y="741"/>
                  </a:lnTo>
                  <a:lnTo>
                    <a:pt x="656" y="716"/>
                  </a:lnTo>
                  <a:lnTo>
                    <a:pt x="679" y="688"/>
                  </a:lnTo>
                  <a:lnTo>
                    <a:pt x="707" y="657"/>
                  </a:lnTo>
                  <a:lnTo>
                    <a:pt x="740" y="626"/>
                  </a:lnTo>
                  <a:lnTo>
                    <a:pt x="775" y="592"/>
                  </a:lnTo>
                  <a:lnTo>
                    <a:pt x="816" y="560"/>
                  </a:lnTo>
                  <a:lnTo>
                    <a:pt x="860" y="529"/>
                  </a:lnTo>
                  <a:lnTo>
                    <a:pt x="908" y="500"/>
                  </a:lnTo>
                  <a:lnTo>
                    <a:pt x="961" y="472"/>
                  </a:lnTo>
                  <a:lnTo>
                    <a:pt x="980" y="461"/>
                  </a:lnTo>
                  <a:lnTo>
                    <a:pt x="994" y="445"/>
                  </a:lnTo>
                  <a:lnTo>
                    <a:pt x="1003" y="427"/>
                  </a:lnTo>
                  <a:lnTo>
                    <a:pt x="1007" y="407"/>
                  </a:lnTo>
                  <a:lnTo>
                    <a:pt x="1007" y="385"/>
                  </a:lnTo>
                  <a:lnTo>
                    <a:pt x="1001" y="365"/>
                  </a:lnTo>
                  <a:lnTo>
                    <a:pt x="989" y="346"/>
                  </a:lnTo>
                  <a:lnTo>
                    <a:pt x="973" y="332"/>
                  </a:lnTo>
                  <a:lnTo>
                    <a:pt x="955" y="323"/>
                  </a:lnTo>
                  <a:lnTo>
                    <a:pt x="935" y="319"/>
                  </a:lnTo>
                  <a:close/>
                  <a:moveTo>
                    <a:pt x="0" y="0"/>
                  </a:moveTo>
                  <a:lnTo>
                    <a:pt x="268" y="0"/>
                  </a:lnTo>
                  <a:lnTo>
                    <a:pt x="322" y="212"/>
                  </a:lnTo>
                  <a:lnTo>
                    <a:pt x="2357" y="212"/>
                  </a:lnTo>
                  <a:lnTo>
                    <a:pt x="2466" y="0"/>
                  </a:lnTo>
                  <a:lnTo>
                    <a:pt x="2732" y="0"/>
                  </a:lnTo>
                  <a:lnTo>
                    <a:pt x="2732" y="3862"/>
                  </a:lnTo>
                  <a:lnTo>
                    <a:pt x="0" y="38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33"/>
            <p:cNvSpPr>
              <a:spLocks/>
            </p:cNvSpPr>
            <p:nvPr/>
          </p:nvSpPr>
          <p:spPr bwMode="auto">
            <a:xfrm>
              <a:off x="-416" y="2586"/>
              <a:ext cx="1785" cy="2343"/>
            </a:xfrm>
            <a:custGeom>
              <a:avLst/>
              <a:gdLst>
                <a:gd name="T0" fmla="*/ 87 w 3571"/>
                <a:gd name="T1" fmla="*/ 0 h 4687"/>
                <a:gd name="T2" fmla="*/ 710 w 3571"/>
                <a:gd name="T3" fmla="*/ 0 h 4687"/>
                <a:gd name="T4" fmla="*/ 662 w 3571"/>
                <a:gd name="T5" fmla="*/ 181 h 4687"/>
                <a:gd name="T6" fmla="*/ 337 w 3571"/>
                <a:gd name="T7" fmla="*/ 181 h 4687"/>
                <a:gd name="T8" fmla="*/ 313 w 3571"/>
                <a:gd name="T9" fmla="*/ 186 h 4687"/>
                <a:gd name="T10" fmla="*/ 289 w 3571"/>
                <a:gd name="T11" fmla="*/ 197 h 4687"/>
                <a:gd name="T12" fmla="*/ 272 w 3571"/>
                <a:gd name="T13" fmla="*/ 214 h 4687"/>
                <a:gd name="T14" fmla="*/ 261 w 3571"/>
                <a:gd name="T15" fmla="*/ 237 h 4687"/>
                <a:gd name="T16" fmla="*/ 257 w 3571"/>
                <a:gd name="T17" fmla="*/ 262 h 4687"/>
                <a:gd name="T18" fmla="*/ 257 w 3571"/>
                <a:gd name="T19" fmla="*/ 4286 h 4687"/>
                <a:gd name="T20" fmla="*/ 261 w 3571"/>
                <a:gd name="T21" fmla="*/ 4313 h 4687"/>
                <a:gd name="T22" fmla="*/ 272 w 3571"/>
                <a:gd name="T23" fmla="*/ 4334 h 4687"/>
                <a:gd name="T24" fmla="*/ 289 w 3571"/>
                <a:gd name="T25" fmla="*/ 4351 h 4687"/>
                <a:gd name="T26" fmla="*/ 313 w 3571"/>
                <a:gd name="T27" fmla="*/ 4364 h 4687"/>
                <a:gd name="T28" fmla="*/ 337 w 3571"/>
                <a:gd name="T29" fmla="*/ 4367 h 4687"/>
                <a:gd name="T30" fmla="*/ 3232 w 3571"/>
                <a:gd name="T31" fmla="*/ 4367 h 4687"/>
                <a:gd name="T32" fmla="*/ 3258 w 3571"/>
                <a:gd name="T33" fmla="*/ 4364 h 4687"/>
                <a:gd name="T34" fmla="*/ 3280 w 3571"/>
                <a:gd name="T35" fmla="*/ 4351 h 4687"/>
                <a:gd name="T36" fmla="*/ 3298 w 3571"/>
                <a:gd name="T37" fmla="*/ 4334 h 4687"/>
                <a:gd name="T38" fmla="*/ 3309 w 3571"/>
                <a:gd name="T39" fmla="*/ 4313 h 4687"/>
                <a:gd name="T40" fmla="*/ 3314 w 3571"/>
                <a:gd name="T41" fmla="*/ 4286 h 4687"/>
                <a:gd name="T42" fmla="*/ 3314 w 3571"/>
                <a:gd name="T43" fmla="*/ 262 h 4687"/>
                <a:gd name="T44" fmla="*/ 3309 w 3571"/>
                <a:gd name="T45" fmla="*/ 237 h 4687"/>
                <a:gd name="T46" fmla="*/ 3298 w 3571"/>
                <a:gd name="T47" fmla="*/ 214 h 4687"/>
                <a:gd name="T48" fmla="*/ 3280 w 3571"/>
                <a:gd name="T49" fmla="*/ 197 h 4687"/>
                <a:gd name="T50" fmla="*/ 3258 w 3571"/>
                <a:gd name="T51" fmla="*/ 186 h 4687"/>
                <a:gd name="T52" fmla="*/ 3232 w 3571"/>
                <a:gd name="T53" fmla="*/ 181 h 4687"/>
                <a:gd name="T54" fmla="*/ 2909 w 3571"/>
                <a:gd name="T55" fmla="*/ 181 h 4687"/>
                <a:gd name="T56" fmla="*/ 2859 w 3571"/>
                <a:gd name="T57" fmla="*/ 0 h 4687"/>
                <a:gd name="T58" fmla="*/ 3484 w 3571"/>
                <a:gd name="T59" fmla="*/ 0 h 4687"/>
                <a:gd name="T60" fmla="*/ 3510 w 3571"/>
                <a:gd name="T61" fmla="*/ 5 h 4687"/>
                <a:gd name="T62" fmla="*/ 3535 w 3571"/>
                <a:gd name="T63" fmla="*/ 17 h 4687"/>
                <a:gd name="T64" fmla="*/ 3554 w 3571"/>
                <a:gd name="T65" fmla="*/ 36 h 4687"/>
                <a:gd name="T66" fmla="*/ 3566 w 3571"/>
                <a:gd name="T67" fmla="*/ 61 h 4687"/>
                <a:gd name="T68" fmla="*/ 3571 w 3571"/>
                <a:gd name="T69" fmla="*/ 89 h 4687"/>
                <a:gd name="T70" fmla="*/ 3571 w 3571"/>
                <a:gd name="T71" fmla="*/ 4600 h 4687"/>
                <a:gd name="T72" fmla="*/ 3566 w 3571"/>
                <a:gd name="T73" fmla="*/ 4628 h 4687"/>
                <a:gd name="T74" fmla="*/ 3554 w 3571"/>
                <a:gd name="T75" fmla="*/ 4651 h 4687"/>
                <a:gd name="T76" fmla="*/ 3535 w 3571"/>
                <a:gd name="T77" fmla="*/ 4670 h 4687"/>
                <a:gd name="T78" fmla="*/ 3510 w 3571"/>
                <a:gd name="T79" fmla="*/ 4682 h 4687"/>
                <a:gd name="T80" fmla="*/ 3484 w 3571"/>
                <a:gd name="T81" fmla="*/ 4687 h 4687"/>
                <a:gd name="T82" fmla="*/ 87 w 3571"/>
                <a:gd name="T83" fmla="*/ 4687 h 4687"/>
                <a:gd name="T84" fmla="*/ 59 w 3571"/>
                <a:gd name="T85" fmla="*/ 4682 h 4687"/>
                <a:gd name="T86" fmla="*/ 36 w 3571"/>
                <a:gd name="T87" fmla="*/ 4670 h 4687"/>
                <a:gd name="T88" fmla="*/ 17 w 3571"/>
                <a:gd name="T89" fmla="*/ 4651 h 4687"/>
                <a:gd name="T90" fmla="*/ 5 w 3571"/>
                <a:gd name="T91" fmla="*/ 4628 h 4687"/>
                <a:gd name="T92" fmla="*/ 0 w 3571"/>
                <a:gd name="T93" fmla="*/ 4600 h 4687"/>
                <a:gd name="T94" fmla="*/ 0 w 3571"/>
                <a:gd name="T95" fmla="*/ 89 h 4687"/>
                <a:gd name="T96" fmla="*/ 5 w 3571"/>
                <a:gd name="T97" fmla="*/ 61 h 4687"/>
                <a:gd name="T98" fmla="*/ 17 w 3571"/>
                <a:gd name="T99" fmla="*/ 36 h 4687"/>
                <a:gd name="T100" fmla="*/ 36 w 3571"/>
                <a:gd name="T101" fmla="*/ 17 h 4687"/>
                <a:gd name="T102" fmla="*/ 59 w 3571"/>
                <a:gd name="T103" fmla="*/ 5 h 4687"/>
                <a:gd name="T104" fmla="*/ 87 w 3571"/>
                <a:gd name="T105" fmla="*/ 0 h 4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71" h="4687">
                  <a:moveTo>
                    <a:pt x="87" y="0"/>
                  </a:moveTo>
                  <a:lnTo>
                    <a:pt x="710" y="0"/>
                  </a:lnTo>
                  <a:lnTo>
                    <a:pt x="662" y="181"/>
                  </a:lnTo>
                  <a:lnTo>
                    <a:pt x="337" y="181"/>
                  </a:lnTo>
                  <a:lnTo>
                    <a:pt x="313" y="186"/>
                  </a:lnTo>
                  <a:lnTo>
                    <a:pt x="289" y="197"/>
                  </a:lnTo>
                  <a:lnTo>
                    <a:pt x="272" y="214"/>
                  </a:lnTo>
                  <a:lnTo>
                    <a:pt x="261" y="237"/>
                  </a:lnTo>
                  <a:lnTo>
                    <a:pt x="257" y="262"/>
                  </a:lnTo>
                  <a:lnTo>
                    <a:pt x="257" y="4286"/>
                  </a:lnTo>
                  <a:lnTo>
                    <a:pt x="261" y="4313"/>
                  </a:lnTo>
                  <a:lnTo>
                    <a:pt x="272" y="4334"/>
                  </a:lnTo>
                  <a:lnTo>
                    <a:pt x="289" y="4351"/>
                  </a:lnTo>
                  <a:lnTo>
                    <a:pt x="313" y="4364"/>
                  </a:lnTo>
                  <a:lnTo>
                    <a:pt x="337" y="4367"/>
                  </a:lnTo>
                  <a:lnTo>
                    <a:pt x="3232" y="4367"/>
                  </a:lnTo>
                  <a:lnTo>
                    <a:pt x="3258" y="4364"/>
                  </a:lnTo>
                  <a:lnTo>
                    <a:pt x="3280" y="4351"/>
                  </a:lnTo>
                  <a:lnTo>
                    <a:pt x="3298" y="4334"/>
                  </a:lnTo>
                  <a:lnTo>
                    <a:pt x="3309" y="4313"/>
                  </a:lnTo>
                  <a:lnTo>
                    <a:pt x="3314" y="4286"/>
                  </a:lnTo>
                  <a:lnTo>
                    <a:pt x="3314" y="262"/>
                  </a:lnTo>
                  <a:lnTo>
                    <a:pt x="3309" y="237"/>
                  </a:lnTo>
                  <a:lnTo>
                    <a:pt x="3298" y="214"/>
                  </a:lnTo>
                  <a:lnTo>
                    <a:pt x="3280" y="197"/>
                  </a:lnTo>
                  <a:lnTo>
                    <a:pt x="3258" y="186"/>
                  </a:lnTo>
                  <a:lnTo>
                    <a:pt x="3232" y="181"/>
                  </a:lnTo>
                  <a:lnTo>
                    <a:pt x="2909" y="181"/>
                  </a:lnTo>
                  <a:lnTo>
                    <a:pt x="2859" y="0"/>
                  </a:lnTo>
                  <a:lnTo>
                    <a:pt x="3484" y="0"/>
                  </a:lnTo>
                  <a:lnTo>
                    <a:pt x="3510" y="5"/>
                  </a:lnTo>
                  <a:lnTo>
                    <a:pt x="3535" y="17"/>
                  </a:lnTo>
                  <a:lnTo>
                    <a:pt x="3554" y="36"/>
                  </a:lnTo>
                  <a:lnTo>
                    <a:pt x="3566" y="61"/>
                  </a:lnTo>
                  <a:lnTo>
                    <a:pt x="3571" y="89"/>
                  </a:lnTo>
                  <a:lnTo>
                    <a:pt x="3571" y="4600"/>
                  </a:lnTo>
                  <a:lnTo>
                    <a:pt x="3566" y="4628"/>
                  </a:lnTo>
                  <a:lnTo>
                    <a:pt x="3554" y="4651"/>
                  </a:lnTo>
                  <a:lnTo>
                    <a:pt x="3535" y="4670"/>
                  </a:lnTo>
                  <a:lnTo>
                    <a:pt x="3510" y="4682"/>
                  </a:lnTo>
                  <a:lnTo>
                    <a:pt x="3484" y="4687"/>
                  </a:lnTo>
                  <a:lnTo>
                    <a:pt x="87" y="4687"/>
                  </a:lnTo>
                  <a:lnTo>
                    <a:pt x="59" y="4682"/>
                  </a:lnTo>
                  <a:lnTo>
                    <a:pt x="36" y="4670"/>
                  </a:lnTo>
                  <a:lnTo>
                    <a:pt x="17" y="4651"/>
                  </a:lnTo>
                  <a:lnTo>
                    <a:pt x="5" y="4628"/>
                  </a:lnTo>
                  <a:lnTo>
                    <a:pt x="0" y="4600"/>
                  </a:lnTo>
                  <a:lnTo>
                    <a:pt x="0" y="89"/>
                  </a:lnTo>
                  <a:lnTo>
                    <a:pt x="5" y="61"/>
                  </a:lnTo>
                  <a:lnTo>
                    <a:pt x="17" y="36"/>
                  </a:lnTo>
                  <a:lnTo>
                    <a:pt x="36" y="17"/>
                  </a:lnTo>
                  <a:lnTo>
                    <a:pt x="59" y="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836"/>
          <p:cNvGrpSpPr>
            <a:grpSpLocks noChangeAspect="1"/>
          </p:cNvGrpSpPr>
          <p:nvPr/>
        </p:nvGrpSpPr>
        <p:grpSpPr bwMode="auto">
          <a:xfrm>
            <a:off x="1843004" y="3017288"/>
            <a:ext cx="191198" cy="191126"/>
            <a:chOff x="-908" y="2098"/>
            <a:chExt cx="2658" cy="2657"/>
          </a:xfrm>
          <a:solidFill>
            <a:schemeClr val="bg1"/>
          </a:solidFill>
        </p:grpSpPr>
        <p:sp>
          <p:nvSpPr>
            <p:cNvPr id="61" name="Freeform 838"/>
            <p:cNvSpPr>
              <a:spLocks noEditPoints="1"/>
            </p:cNvSpPr>
            <p:nvPr/>
          </p:nvSpPr>
          <p:spPr bwMode="auto">
            <a:xfrm>
              <a:off x="-908" y="2098"/>
              <a:ext cx="2658" cy="2657"/>
            </a:xfrm>
            <a:custGeom>
              <a:avLst/>
              <a:gdLst>
                <a:gd name="T0" fmla="*/ 1729 w 5316"/>
                <a:gd name="T1" fmla="*/ 1340 h 5314"/>
                <a:gd name="T2" fmla="*/ 1687 w 5316"/>
                <a:gd name="T3" fmla="*/ 1393 h 5314"/>
                <a:gd name="T4" fmla="*/ 1687 w 5316"/>
                <a:gd name="T5" fmla="*/ 3566 h 5314"/>
                <a:gd name="T6" fmla="*/ 1729 w 5316"/>
                <a:gd name="T7" fmla="*/ 3619 h 5314"/>
                <a:gd name="T8" fmla="*/ 1796 w 5316"/>
                <a:gd name="T9" fmla="*/ 3627 h 5314"/>
                <a:gd name="T10" fmla="*/ 3607 w 5316"/>
                <a:gd name="T11" fmla="*/ 2542 h 5314"/>
                <a:gd name="T12" fmla="*/ 3633 w 5316"/>
                <a:gd name="T13" fmla="*/ 2479 h 5314"/>
                <a:gd name="T14" fmla="*/ 3608 w 5316"/>
                <a:gd name="T15" fmla="*/ 2418 h 5314"/>
                <a:gd name="T16" fmla="*/ 1796 w 5316"/>
                <a:gd name="T17" fmla="*/ 1332 h 5314"/>
                <a:gd name="T18" fmla="*/ 177 w 5316"/>
                <a:gd name="T19" fmla="*/ 531 h 5314"/>
                <a:gd name="T20" fmla="*/ 230 w 5316"/>
                <a:gd name="T21" fmla="*/ 531 h 5314"/>
                <a:gd name="T22" fmla="*/ 714 w 5316"/>
                <a:gd name="T23" fmla="*/ 531 h 5314"/>
                <a:gd name="T24" fmla="*/ 1041 w 5316"/>
                <a:gd name="T25" fmla="*/ 531 h 5314"/>
                <a:gd name="T26" fmla="*/ 2279 w 5316"/>
                <a:gd name="T27" fmla="*/ 531 h 5314"/>
                <a:gd name="T28" fmla="*/ 3480 w 5316"/>
                <a:gd name="T29" fmla="*/ 531 h 5314"/>
                <a:gd name="T30" fmla="*/ 3898 w 5316"/>
                <a:gd name="T31" fmla="*/ 531 h 5314"/>
                <a:gd name="T32" fmla="*/ 4277 w 5316"/>
                <a:gd name="T33" fmla="*/ 531 h 5314"/>
                <a:gd name="T34" fmla="*/ 4604 w 5316"/>
                <a:gd name="T35" fmla="*/ 531 h 5314"/>
                <a:gd name="T36" fmla="*/ 4865 w 5316"/>
                <a:gd name="T37" fmla="*/ 531 h 5314"/>
                <a:gd name="T38" fmla="*/ 5045 w 5316"/>
                <a:gd name="T39" fmla="*/ 531 h 5314"/>
                <a:gd name="T40" fmla="*/ 5134 w 5316"/>
                <a:gd name="T41" fmla="*/ 531 h 5314"/>
                <a:gd name="T42" fmla="*/ 177 w 5316"/>
                <a:gd name="T43" fmla="*/ 177 h 5314"/>
                <a:gd name="T44" fmla="*/ 5316 w 5316"/>
                <a:gd name="T45" fmla="*/ 708 h 5314"/>
                <a:gd name="T46" fmla="*/ 5226 w 5316"/>
                <a:gd name="T47" fmla="*/ 4252 h 5314"/>
                <a:gd name="T48" fmla="*/ 5297 w 5316"/>
                <a:gd name="T49" fmla="*/ 4288 h 5314"/>
                <a:gd name="T50" fmla="*/ 5310 w 5316"/>
                <a:gd name="T51" fmla="*/ 4368 h 5314"/>
                <a:gd name="T52" fmla="*/ 5253 w 5316"/>
                <a:gd name="T53" fmla="*/ 4423 h 5314"/>
                <a:gd name="T54" fmla="*/ 2745 w 5316"/>
                <a:gd name="T55" fmla="*/ 4618 h 5314"/>
                <a:gd name="T56" fmla="*/ 2882 w 5316"/>
                <a:gd name="T57" fmla="*/ 4687 h 5314"/>
                <a:gd name="T58" fmla="*/ 2975 w 5316"/>
                <a:gd name="T59" fmla="*/ 4807 h 5314"/>
                <a:gd name="T60" fmla="*/ 3011 w 5316"/>
                <a:gd name="T61" fmla="*/ 4960 h 5314"/>
                <a:gd name="T62" fmla="*/ 2972 w 5316"/>
                <a:gd name="T63" fmla="*/ 5122 h 5314"/>
                <a:gd name="T64" fmla="*/ 2866 w 5316"/>
                <a:gd name="T65" fmla="*/ 5246 h 5314"/>
                <a:gd name="T66" fmla="*/ 2714 w 5316"/>
                <a:gd name="T67" fmla="*/ 5309 h 5314"/>
                <a:gd name="T68" fmla="*/ 2545 w 5316"/>
                <a:gd name="T69" fmla="*/ 5296 h 5314"/>
                <a:gd name="T70" fmla="*/ 2407 w 5316"/>
                <a:gd name="T71" fmla="*/ 5211 h 5314"/>
                <a:gd name="T72" fmla="*/ 2321 w 5316"/>
                <a:gd name="T73" fmla="*/ 5072 h 5314"/>
                <a:gd name="T74" fmla="*/ 2307 w 5316"/>
                <a:gd name="T75" fmla="*/ 4906 h 5314"/>
                <a:gd name="T76" fmla="*/ 2363 w 5316"/>
                <a:gd name="T77" fmla="*/ 4763 h 5314"/>
                <a:gd name="T78" fmla="*/ 2474 w 5316"/>
                <a:gd name="T79" fmla="*/ 4658 h 5314"/>
                <a:gd name="T80" fmla="*/ 2569 w 5316"/>
                <a:gd name="T81" fmla="*/ 4428 h 5314"/>
                <a:gd name="T82" fmla="*/ 35 w 5316"/>
                <a:gd name="T83" fmla="*/ 4412 h 5314"/>
                <a:gd name="T84" fmla="*/ 0 w 5316"/>
                <a:gd name="T85" fmla="*/ 4339 h 5314"/>
                <a:gd name="T86" fmla="*/ 35 w 5316"/>
                <a:gd name="T87" fmla="*/ 4269 h 5314"/>
                <a:gd name="T88" fmla="*/ 177 w 5316"/>
                <a:gd name="T89" fmla="*/ 4252 h 5314"/>
                <a:gd name="T90" fmla="*/ 0 w 5316"/>
                <a:gd name="T91" fmla="*/ 0 h 5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16" h="5314">
                  <a:moveTo>
                    <a:pt x="1774" y="1329"/>
                  </a:moveTo>
                  <a:lnTo>
                    <a:pt x="1751" y="1330"/>
                  </a:lnTo>
                  <a:lnTo>
                    <a:pt x="1729" y="1340"/>
                  </a:lnTo>
                  <a:lnTo>
                    <a:pt x="1711" y="1353"/>
                  </a:lnTo>
                  <a:lnTo>
                    <a:pt x="1696" y="1372"/>
                  </a:lnTo>
                  <a:lnTo>
                    <a:pt x="1687" y="1393"/>
                  </a:lnTo>
                  <a:lnTo>
                    <a:pt x="1683" y="1416"/>
                  </a:lnTo>
                  <a:lnTo>
                    <a:pt x="1683" y="3542"/>
                  </a:lnTo>
                  <a:lnTo>
                    <a:pt x="1687" y="3566"/>
                  </a:lnTo>
                  <a:lnTo>
                    <a:pt x="1696" y="3587"/>
                  </a:lnTo>
                  <a:lnTo>
                    <a:pt x="1709" y="3605"/>
                  </a:lnTo>
                  <a:lnTo>
                    <a:pt x="1729" y="3619"/>
                  </a:lnTo>
                  <a:lnTo>
                    <a:pt x="1749" y="3627"/>
                  </a:lnTo>
                  <a:lnTo>
                    <a:pt x="1772" y="3631"/>
                  </a:lnTo>
                  <a:lnTo>
                    <a:pt x="1796" y="3627"/>
                  </a:lnTo>
                  <a:lnTo>
                    <a:pt x="1819" y="3618"/>
                  </a:lnTo>
                  <a:lnTo>
                    <a:pt x="3589" y="2555"/>
                  </a:lnTo>
                  <a:lnTo>
                    <a:pt x="3607" y="2542"/>
                  </a:lnTo>
                  <a:lnTo>
                    <a:pt x="3621" y="2524"/>
                  </a:lnTo>
                  <a:lnTo>
                    <a:pt x="3629" y="2503"/>
                  </a:lnTo>
                  <a:lnTo>
                    <a:pt x="3633" y="2479"/>
                  </a:lnTo>
                  <a:lnTo>
                    <a:pt x="3629" y="2456"/>
                  </a:lnTo>
                  <a:lnTo>
                    <a:pt x="3621" y="2435"/>
                  </a:lnTo>
                  <a:lnTo>
                    <a:pt x="3608" y="2418"/>
                  </a:lnTo>
                  <a:lnTo>
                    <a:pt x="3591" y="2403"/>
                  </a:lnTo>
                  <a:lnTo>
                    <a:pt x="1819" y="1340"/>
                  </a:lnTo>
                  <a:lnTo>
                    <a:pt x="1796" y="1332"/>
                  </a:lnTo>
                  <a:lnTo>
                    <a:pt x="1774" y="1329"/>
                  </a:lnTo>
                  <a:close/>
                  <a:moveTo>
                    <a:pt x="177" y="177"/>
                  </a:moveTo>
                  <a:lnTo>
                    <a:pt x="177" y="531"/>
                  </a:lnTo>
                  <a:lnTo>
                    <a:pt x="184" y="531"/>
                  </a:lnTo>
                  <a:lnTo>
                    <a:pt x="201" y="531"/>
                  </a:lnTo>
                  <a:lnTo>
                    <a:pt x="230" y="531"/>
                  </a:lnTo>
                  <a:lnTo>
                    <a:pt x="271" y="531"/>
                  </a:lnTo>
                  <a:lnTo>
                    <a:pt x="322" y="531"/>
                  </a:lnTo>
                  <a:lnTo>
                    <a:pt x="714" y="531"/>
                  </a:lnTo>
                  <a:lnTo>
                    <a:pt x="815" y="531"/>
                  </a:lnTo>
                  <a:lnTo>
                    <a:pt x="925" y="531"/>
                  </a:lnTo>
                  <a:lnTo>
                    <a:pt x="1041" y="531"/>
                  </a:lnTo>
                  <a:lnTo>
                    <a:pt x="1983" y="531"/>
                  </a:lnTo>
                  <a:lnTo>
                    <a:pt x="2131" y="531"/>
                  </a:lnTo>
                  <a:lnTo>
                    <a:pt x="2279" y="531"/>
                  </a:lnTo>
                  <a:lnTo>
                    <a:pt x="3186" y="531"/>
                  </a:lnTo>
                  <a:lnTo>
                    <a:pt x="3335" y="531"/>
                  </a:lnTo>
                  <a:lnTo>
                    <a:pt x="3480" y="531"/>
                  </a:lnTo>
                  <a:lnTo>
                    <a:pt x="3623" y="531"/>
                  </a:lnTo>
                  <a:lnTo>
                    <a:pt x="3761" y="531"/>
                  </a:lnTo>
                  <a:lnTo>
                    <a:pt x="3898" y="531"/>
                  </a:lnTo>
                  <a:lnTo>
                    <a:pt x="4029" y="531"/>
                  </a:lnTo>
                  <a:lnTo>
                    <a:pt x="4156" y="531"/>
                  </a:lnTo>
                  <a:lnTo>
                    <a:pt x="4277" y="531"/>
                  </a:lnTo>
                  <a:lnTo>
                    <a:pt x="4393" y="531"/>
                  </a:lnTo>
                  <a:lnTo>
                    <a:pt x="4501" y="531"/>
                  </a:lnTo>
                  <a:lnTo>
                    <a:pt x="4604" y="531"/>
                  </a:lnTo>
                  <a:lnTo>
                    <a:pt x="4699" y="531"/>
                  </a:lnTo>
                  <a:lnTo>
                    <a:pt x="4786" y="531"/>
                  </a:lnTo>
                  <a:lnTo>
                    <a:pt x="4865" y="531"/>
                  </a:lnTo>
                  <a:lnTo>
                    <a:pt x="4934" y="531"/>
                  </a:lnTo>
                  <a:lnTo>
                    <a:pt x="4995" y="531"/>
                  </a:lnTo>
                  <a:lnTo>
                    <a:pt x="5045" y="531"/>
                  </a:lnTo>
                  <a:lnTo>
                    <a:pt x="5086" y="531"/>
                  </a:lnTo>
                  <a:lnTo>
                    <a:pt x="5115" y="531"/>
                  </a:lnTo>
                  <a:lnTo>
                    <a:pt x="5134" y="531"/>
                  </a:lnTo>
                  <a:lnTo>
                    <a:pt x="5139" y="531"/>
                  </a:lnTo>
                  <a:lnTo>
                    <a:pt x="5139" y="177"/>
                  </a:lnTo>
                  <a:lnTo>
                    <a:pt x="177" y="177"/>
                  </a:lnTo>
                  <a:close/>
                  <a:moveTo>
                    <a:pt x="0" y="0"/>
                  </a:moveTo>
                  <a:lnTo>
                    <a:pt x="5316" y="0"/>
                  </a:lnTo>
                  <a:lnTo>
                    <a:pt x="5316" y="708"/>
                  </a:lnTo>
                  <a:lnTo>
                    <a:pt x="5137" y="708"/>
                  </a:lnTo>
                  <a:lnTo>
                    <a:pt x="5137" y="4252"/>
                  </a:lnTo>
                  <a:lnTo>
                    <a:pt x="5226" y="4252"/>
                  </a:lnTo>
                  <a:lnTo>
                    <a:pt x="5253" y="4256"/>
                  </a:lnTo>
                  <a:lnTo>
                    <a:pt x="5277" y="4269"/>
                  </a:lnTo>
                  <a:lnTo>
                    <a:pt x="5297" y="4288"/>
                  </a:lnTo>
                  <a:lnTo>
                    <a:pt x="5310" y="4312"/>
                  </a:lnTo>
                  <a:lnTo>
                    <a:pt x="5314" y="4339"/>
                  </a:lnTo>
                  <a:lnTo>
                    <a:pt x="5310" y="4368"/>
                  </a:lnTo>
                  <a:lnTo>
                    <a:pt x="5297" y="4393"/>
                  </a:lnTo>
                  <a:lnTo>
                    <a:pt x="5277" y="4412"/>
                  </a:lnTo>
                  <a:lnTo>
                    <a:pt x="5253" y="4423"/>
                  </a:lnTo>
                  <a:lnTo>
                    <a:pt x="5226" y="4428"/>
                  </a:lnTo>
                  <a:lnTo>
                    <a:pt x="2745" y="4428"/>
                  </a:lnTo>
                  <a:lnTo>
                    <a:pt x="2745" y="4618"/>
                  </a:lnTo>
                  <a:lnTo>
                    <a:pt x="2795" y="4636"/>
                  </a:lnTo>
                  <a:lnTo>
                    <a:pt x="2840" y="4658"/>
                  </a:lnTo>
                  <a:lnTo>
                    <a:pt x="2882" y="4687"/>
                  </a:lnTo>
                  <a:lnTo>
                    <a:pt x="2919" y="4723"/>
                  </a:lnTo>
                  <a:lnTo>
                    <a:pt x="2951" y="4763"/>
                  </a:lnTo>
                  <a:lnTo>
                    <a:pt x="2975" y="4807"/>
                  </a:lnTo>
                  <a:lnTo>
                    <a:pt x="2995" y="4855"/>
                  </a:lnTo>
                  <a:lnTo>
                    <a:pt x="3008" y="4906"/>
                  </a:lnTo>
                  <a:lnTo>
                    <a:pt x="3011" y="4960"/>
                  </a:lnTo>
                  <a:lnTo>
                    <a:pt x="3006" y="5018"/>
                  </a:lnTo>
                  <a:lnTo>
                    <a:pt x="2993" y="5072"/>
                  </a:lnTo>
                  <a:lnTo>
                    <a:pt x="2972" y="5122"/>
                  </a:lnTo>
                  <a:lnTo>
                    <a:pt x="2943" y="5169"/>
                  </a:lnTo>
                  <a:lnTo>
                    <a:pt x="2908" y="5211"/>
                  </a:lnTo>
                  <a:lnTo>
                    <a:pt x="2866" y="5246"/>
                  </a:lnTo>
                  <a:lnTo>
                    <a:pt x="2819" y="5274"/>
                  </a:lnTo>
                  <a:lnTo>
                    <a:pt x="2769" y="5296"/>
                  </a:lnTo>
                  <a:lnTo>
                    <a:pt x="2714" y="5309"/>
                  </a:lnTo>
                  <a:lnTo>
                    <a:pt x="2656" y="5314"/>
                  </a:lnTo>
                  <a:lnTo>
                    <a:pt x="2600" y="5309"/>
                  </a:lnTo>
                  <a:lnTo>
                    <a:pt x="2545" y="5296"/>
                  </a:lnTo>
                  <a:lnTo>
                    <a:pt x="2494" y="5274"/>
                  </a:lnTo>
                  <a:lnTo>
                    <a:pt x="2449" y="5246"/>
                  </a:lnTo>
                  <a:lnTo>
                    <a:pt x="2407" y="5211"/>
                  </a:lnTo>
                  <a:lnTo>
                    <a:pt x="2371" y="5169"/>
                  </a:lnTo>
                  <a:lnTo>
                    <a:pt x="2342" y="5122"/>
                  </a:lnTo>
                  <a:lnTo>
                    <a:pt x="2321" y="5072"/>
                  </a:lnTo>
                  <a:lnTo>
                    <a:pt x="2307" y="5018"/>
                  </a:lnTo>
                  <a:lnTo>
                    <a:pt x="2304" y="4960"/>
                  </a:lnTo>
                  <a:lnTo>
                    <a:pt x="2307" y="4906"/>
                  </a:lnTo>
                  <a:lnTo>
                    <a:pt x="2318" y="4855"/>
                  </a:lnTo>
                  <a:lnTo>
                    <a:pt x="2337" y="4807"/>
                  </a:lnTo>
                  <a:lnTo>
                    <a:pt x="2363" y="4763"/>
                  </a:lnTo>
                  <a:lnTo>
                    <a:pt x="2395" y="4723"/>
                  </a:lnTo>
                  <a:lnTo>
                    <a:pt x="2432" y="4687"/>
                  </a:lnTo>
                  <a:lnTo>
                    <a:pt x="2474" y="4658"/>
                  </a:lnTo>
                  <a:lnTo>
                    <a:pt x="2519" y="4636"/>
                  </a:lnTo>
                  <a:lnTo>
                    <a:pt x="2569" y="4618"/>
                  </a:lnTo>
                  <a:lnTo>
                    <a:pt x="2569" y="4428"/>
                  </a:lnTo>
                  <a:lnTo>
                    <a:pt x="89" y="4428"/>
                  </a:lnTo>
                  <a:lnTo>
                    <a:pt x="60" y="4423"/>
                  </a:lnTo>
                  <a:lnTo>
                    <a:pt x="35" y="4412"/>
                  </a:lnTo>
                  <a:lnTo>
                    <a:pt x="18" y="4393"/>
                  </a:lnTo>
                  <a:lnTo>
                    <a:pt x="5" y="4368"/>
                  </a:lnTo>
                  <a:lnTo>
                    <a:pt x="0" y="4339"/>
                  </a:lnTo>
                  <a:lnTo>
                    <a:pt x="5" y="4312"/>
                  </a:lnTo>
                  <a:lnTo>
                    <a:pt x="18" y="4288"/>
                  </a:lnTo>
                  <a:lnTo>
                    <a:pt x="35" y="4269"/>
                  </a:lnTo>
                  <a:lnTo>
                    <a:pt x="60" y="4256"/>
                  </a:lnTo>
                  <a:lnTo>
                    <a:pt x="89" y="4252"/>
                  </a:lnTo>
                  <a:lnTo>
                    <a:pt x="177" y="4252"/>
                  </a:lnTo>
                  <a:lnTo>
                    <a:pt x="177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9"/>
            <p:cNvSpPr>
              <a:spLocks/>
            </p:cNvSpPr>
            <p:nvPr/>
          </p:nvSpPr>
          <p:spPr bwMode="auto">
            <a:xfrm>
              <a:off x="22" y="2885"/>
              <a:ext cx="756" cy="907"/>
            </a:xfrm>
            <a:custGeom>
              <a:avLst/>
              <a:gdLst>
                <a:gd name="T0" fmla="*/ 0 w 1511"/>
                <a:gd name="T1" fmla="*/ 0 h 1814"/>
                <a:gd name="T2" fmla="*/ 1511 w 1511"/>
                <a:gd name="T3" fmla="*/ 906 h 1814"/>
                <a:gd name="T4" fmla="*/ 0 w 1511"/>
                <a:gd name="T5" fmla="*/ 1814 h 1814"/>
                <a:gd name="T6" fmla="*/ 0 w 1511"/>
                <a:gd name="T7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1" h="1814">
                  <a:moveTo>
                    <a:pt x="0" y="0"/>
                  </a:moveTo>
                  <a:lnTo>
                    <a:pt x="1511" y="906"/>
                  </a:lnTo>
                  <a:lnTo>
                    <a:pt x="0" y="18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60165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4">
            <a:extLst>
              <a:ext uri="{FF2B5EF4-FFF2-40B4-BE49-F238E27FC236}">
                <a16:creationId xmlns:a16="http://schemas.microsoft.com/office/drawing/2014/main" id="{D6B9EF60-233B-4E2A-8EAA-C41302192691}"/>
              </a:ext>
            </a:extLst>
          </p:cNvPr>
          <p:cNvSpPr>
            <a:spLocks/>
          </p:cNvSpPr>
          <p:nvPr/>
        </p:nvSpPr>
        <p:spPr bwMode="auto">
          <a:xfrm rot="5400000">
            <a:off x="2711235" y="2557662"/>
            <a:ext cx="857682" cy="1163508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a-DK" sz="3190" kern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E58A6-3251-4BD0-90F5-EDE1DE26CFAF}"/>
              </a:ext>
            </a:extLst>
          </p:cNvPr>
          <p:cNvSpPr txBox="1"/>
          <p:nvPr/>
        </p:nvSpPr>
        <p:spPr>
          <a:xfrm>
            <a:off x="1904038" y="4579841"/>
            <a:ext cx="2175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CFFC0-E08B-4D8A-808A-BC90E4F048A1}"/>
              </a:ext>
            </a:extLst>
          </p:cNvPr>
          <p:cNvSpPr txBox="1"/>
          <p:nvPr/>
        </p:nvSpPr>
        <p:spPr>
          <a:xfrm>
            <a:off x="4900710" y="4582312"/>
            <a:ext cx="2175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1ABE6-67BC-46C9-9EBD-E9816ECC40D8}"/>
              </a:ext>
            </a:extLst>
          </p:cNvPr>
          <p:cNvSpPr txBox="1"/>
          <p:nvPr/>
        </p:nvSpPr>
        <p:spPr>
          <a:xfrm>
            <a:off x="8030818" y="4583909"/>
            <a:ext cx="2175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EBC7601-40C6-4F13-AD47-E7BB0ADDBC2D}"/>
              </a:ext>
            </a:extLst>
          </p:cNvPr>
          <p:cNvSpPr txBox="1">
            <a:spLocks/>
          </p:cNvSpPr>
          <p:nvPr/>
        </p:nvSpPr>
        <p:spPr>
          <a:xfrm flipH="1">
            <a:off x="2264338" y="4244921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52156956-8879-4556-858E-9E60E1BF7458}"/>
              </a:ext>
            </a:extLst>
          </p:cNvPr>
          <p:cNvSpPr txBox="1">
            <a:spLocks/>
          </p:cNvSpPr>
          <p:nvPr/>
        </p:nvSpPr>
        <p:spPr>
          <a:xfrm flipH="1">
            <a:off x="5223037" y="4239257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44A9C0FE-79F9-4B8E-95F3-AAE33223EE93}"/>
              </a:ext>
            </a:extLst>
          </p:cNvPr>
          <p:cNvSpPr txBox="1">
            <a:spLocks/>
          </p:cNvSpPr>
          <p:nvPr/>
        </p:nvSpPr>
        <p:spPr>
          <a:xfrm flipH="1">
            <a:off x="8340377" y="4239257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D6B9EF60-233B-4E2A-8EAA-C41302192691}"/>
              </a:ext>
            </a:extLst>
          </p:cNvPr>
          <p:cNvSpPr>
            <a:spLocks/>
          </p:cNvSpPr>
          <p:nvPr/>
        </p:nvSpPr>
        <p:spPr bwMode="auto">
          <a:xfrm rot="5400000">
            <a:off x="5847576" y="2579769"/>
            <a:ext cx="857686" cy="1163514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a-DK" sz="3190" kern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6B9EF60-233B-4E2A-8EAA-C41302192691}"/>
              </a:ext>
            </a:extLst>
          </p:cNvPr>
          <p:cNvSpPr>
            <a:spLocks/>
          </p:cNvSpPr>
          <p:nvPr/>
        </p:nvSpPr>
        <p:spPr bwMode="auto">
          <a:xfrm rot="5400000">
            <a:off x="8983921" y="2557660"/>
            <a:ext cx="857684" cy="1163510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a-DK" sz="3190" kern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02103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B55EA8-ABED-4B6F-A8DA-FFEF9ABF9C87}"/>
              </a:ext>
            </a:extLst>
          </p:cNvPr>
          <p:cNvGrpSpPr/>
          <p:nvPr/>
        </p:nvGrpSpPr>
        <p:grpSpPr>
          <a:xfrm>
            <a:off x="1797535" y="2324438"/>
            <a:ext cx="3115082" cy="3167848"/>
            <a:chOff x="3342265" y="3367081"/>
            <a:chExt cx="7055977" cy="7175501"/>
          </a:xfrm>
          <a:solidFill>
            <a:schemeClr val="bg1">
              <a:lumMod val="85000"/>
            </a:schemeClr>
          </a:solidFill>
        </p:grpSpPr>
        <p:sp>
          <p:nvSpPr>
            <p:cNvPr id="3" name="Freeform 18">
              <a:extLst>
                <a:ext uri="{FF2B5EF4-FFF2-40B4-BE49-F238E27FC236}">
                  <a16:creationId xmlns:a16="http://schemas.microsoft.com/office/drawing/2014/main" id="{EBCC3710-CD66-48FE-8DED-21337242C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9704" y="6091233"/>
              <a:ext cx="1588984" cy="1825625"/>
            </a:xfrm>
            <a:custGeom>
              <a:avLst/>
              <a:gdLst>
                <a:gd name="T0" fmla="*/ 4327 w 4414"/>
                <a:gd name="T1" fmla="*/ 1702 h 5072"/>
                <a:gd name="T2" fmla="*/ 4070 w 4414"/>
                <a:gd name="T3" fmla="*/ 2078 h 5072"/>
                <a:gd name="T4" fmla="*/ 3760 w 4414"/>
                <a:gd name="T5" fmla="*/ 2328 h 5072"/>
                <a:gd name="T6" fmla="*/ 3766 w 4414"/>
                <a:gd name="T7" fmla="*/ 2177 h 5072"/>
                <a:gd name="T8" fmla="*/ 3628 w 4414"/>
                <a:gd name="T9" fmla="*/ 2164 h 5072"/>
                <a:gd name="T10" fmla="*/ 3542 w 4414"/>
                <a:gd name="T11" fmla="*/ 2420 h 5072"/>
                <a:gd name="T12" fmla="*/ 3417 w 4414"/>
                <a:gd name="T13" fmla="*/ 2743 h 5072"/>
                <a:gd name="T14" fmla="*/ 3502 w 4414"/>
                <a:gd name="T15" fmla="*/ 2862 h 5072"/>
                <a:gd name="T16" fmla="*/ 3450 w 4414"/>
                <a:gd name="T17" fmla="*/ 3218 h 5072"/>
                <a:gd name="T18" fmla="*/ 3403 w 4414"/>
                <a:gd name="T19" fmla="*/ 3811 h 5072"/>
                <a:gd name="T20" fmla="*/ 3291 w 4414"/>
                <a:gd name="T21" fmla="*/ 4201 h 5072"/>
                <a:gd name="T22" fmla="*/ 3192 w 4414"/>
                <a:gd name="T23" fmla="*/ 4544 h 5072"/>
                <a:gd name="T24" fmla="*/ 3159 w 4414"/>
                <a:gd name="T25" fmla="*/ 4834 h 5072"/>
                <a:gd name="T26" fmla="*/ 2902 w 4414"/>
                <a:gd name="T27" fmla="*/ 5071 h 5072"/>
                <a:gd name="T28" fmla="*/ 2678 w 4414"/>
                <a:gd name="T29" fmla="*/ 4966 h 5072"/>
                <a:gd name="T30" fmla="*/ 2638 w 4414"/>
                <a:gd name="T31" fmla="*/ 4840 h 5072"/>
                <a:gd name="T32" fmla="*/ 2757 w 4414"/>
                <a:gd name="T33" fmla="*/ 4484 h 5072"/>
                <a:gd name="T34" fmla="*/ 2784 w 4414"/>
                <a:gd name="T35" fmla="*/ 3798 h 5072"/>
                <a:gd name="T36" fmla="*/ 2454 w 4414"/>
                <a:gd name="T37" fmla="*/ 3666 h 5072"/>
                <a:gd name="T38" fmla="*/ 2282 w 4414"/>
                <a:gd name="T39" fmla="*/ 3580 h 5072"/>
                <a:gd name="T40" fmla="*/ 1913 w 4414"/>
                <a:gd name="T41" fmla="*/ 3343 h 5072"/>
                <a:gd name="T42" fmla="*/ 1741 w 4414"/>
                <a:gd name="T43" fmla="*/ 3191 h 5072"/>
                <a:gd name="T44" fmla="*/ 1280 w 4414"/>
                <a:gd name="T45" fmla="*/ 3033 h 5072"/>
                <a:gd name="T46" fmla="*/ 1134 w 4414"/>
                <a:gd name="T47" fmla="*/ 2835 h 5072"/>
                <a:gd name="T48" fmla="*/ 1049 w 4414"/>
                <a:gd name="T49" fmla="*/ 2717 h 5072"/>
                <a:gd name="T50" fmla="*/ 825 w 4414"/>
                <a:gd name="T51" fmla="*/ 2736 h 5072"/>
                <a:gd name="T52" fmla="*/ 482 w 4414"/>
                <a:gd name="T53" fmla="*/ 2947 h 5072"/>
                <a:gd name="T54" fmla="*/ 0 w 4414"/>
                <a:gd name="T55" fmla="*/ 2974 h 5072"/>
                <a:gd name="T56" fmla="*/ 7 w 4414"/>
                <a:gd name="T57" fmla="*/ 2453 h 5072"/>
                <a:gd name="T58" fmla="*/ 73 w 4414"/>
                <a:gd name="T59" fmla="*/ 2038 h 5072"/>
                <a:gd name="T60" fmla="*/ 99 w 4414"/>
                <a:gd name="T61" fmla="*/ 1840 h 5072"/>
                <a:gd name="T62" fmla="*/ 132 w 4414"/>
                <a:gd name="T63" fmla="*/ 1451 h 5072"/>
                <a:gd name="T64" fmla="*/ 86 w 4414"/>
                <a:gd name="T65" fmla="*/ 1194 h 5072"/>
                <a:gd name="T66" fmla="*/ 198 w 4414"/>
                <a:gd name="T67" fmla="*/ 877 h 5072"/>
                <a:gd name="T68" fmla="*/ 383 w 4414"/>
                <a:gd name="T69" fmla="*/ 594 h 5072"/>
                <a:gd name="T70" fmla="*/ 455 w 4414"/>
                <a:gd name="T71" fmla="*/ 620 h 5072"/>
                <a:gd name="T72" fmla="*/ 983 w 4414"/>
                <a:gd name="T73" fmla="*/ 818 h 5072"/>
                <a:gd name="T74" fmla="*/ 1372 w 4414"/>
                <a:gd name="T75" fmla="*/ 462 h 5072"/>
                <a:gd name="T76" fmla="*/ 1365 w 4414"/>
                <a:gd name="T77" fmla="*/ 198 h 5072"/>
                <a:gd name="T78" fmla="*/ 1695 w 4414"/>
                <a:gd name="T79" fmla="*/ 264 h 5072"/>
                <a:gd name="T80" fmla="*/ 2137 w 4414"/>
                <a:gd name="T81" fmla="*/ 264 h 5072"/>
                <a:gd name="T82" fmla="*/ 2467 w 4414"/>
                <a:gd name="T83" fmla="*/ 145 h 5072"/>
                <a:gd name="T84" fmla="*/ 2638 w 4414"/>
                <a:gd name="T85" fmla="*/ 0 h 5072"/>
                <a:gd name="T86" fmla="*/ 2790 w 4414"/>
                <a:gd name="T87" fmla="*/ 244 h 5072"/>
                <a:gd name="T88" fmla="*/ 2962 w 4414"/>
                <a:gd name="T89" fmla="*/ 429 h 5072"/>
                <a:gd name="T90" fmla="*/ 3153 w 4414"/>
                <a:gd name="T91" fmla="*/ 310 h 5072"/>
                <a:gd name="T92" fmla="*/ 3529 w 4414"/>
                <a:gd name="T93" fmla="*/ 46 h 5072"/>
                <a:gd name="T94" fmla="*/ 4096 w 4414"/>
                <a:gd name="T95" fmla="*/ 370 h 5072"/>
                <a:gd name="T96" fmla="*/ 4182 w 4414"/>
                <a:gd name="T97" fmla="*/ 581 h 5072"/>
                <a:gd name="T98" fmla="*/ 4261 w 4414"/>
                <a:gd name="T99" fmla="*/ 930 h 5072"/>
                <a:gd name="T100" fmla="*/ 4096 w 4414"/>
                <a:gd name="T101" fmla="*/ 1451 h 5072"/>
                <a:gd name="T102" fmla="*/ 4261 w 4414"/>
                <a:gd name="T103" fmla="*/ 1596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4" h="5072">
                  <a:moveTo>
                    <a:pt x="4413" y="1603"/>
                  </a:moveTo>
                  <a:lnTo>
                    <a:pt x="4413" y="1603"/>
                  </a:lnTo>
                  <a:cubicBezTo>
                    <a:pt x="4386" y="1629"/>
                    <a:pt x="4360" y="1662"/>
                    <a:pt x="4327" y="1702"/>
                  </a:cubicBezTo>
                  <a:cubicBezTo>
                    <a:pt x="4274" y="1774"/>
                    <a:pt x="4287" y="1840"/>
                    <a:pt x="4248" y="1926"/>
                  </a:cubicBezTo>
                  <a:cubicBezTo>
                    <a:pt x="4221" y="1972"/>
                    <a:pt x="4175" y="1972"/>
                    <a:pt x="4142" y="2012"/>
                  </a:cubicBezTo>
                  <a:cubicBezTo>
                    <a:pt x="4123" y="2045"/>
                    <a:pt x="4096" y="2051"/>
                    <a:pt x="4070" y="2078"/>
                  </a:cubicBezTo>
                  <a:cubicBezTo>
                    <a:pt x="4024" y="2124"/>
                    <a:pt x="3991" y="2144"/>
                    <a:pt x="3944" y="2190"/>
                  </a:cubicBezTo>
                  <a:cubicBezTo>
                    <a:pt x="3905" y="2229"/>
                    <a:pt x="3878" y="2243"/>
                    <a:pt x="3832" y="2282"/>
                  </a:cubicBezTo>
                  <a:cubicBezTo>
                    <a:pt x="3806" y="2302"/>
                    <a:pt x="3793" y="2328"/>
                    <a:pt x="3760" y="2328"/>
                  </a:cubicBezTo>
                  <a:cubicBezTo>
                    <a:pt x="3753" y="2328"/>
                    <a:pt x="3746" y="2328"/>
                    <a:pt x="3733" y="2328"/>
                  </a:cubicBezTo>
                  <a:cubicBezTo>
                    <a:pt x="3740" y="2295"/>
                    <a:pt x="3766" y="2282"/>
                    <a:pt x="3766" y="2243"/>
                  </a:cubicBezTo>
                  <a:cubicBezTo>
                    <a:pt x="3766" y="2216"/>
                    <a:pt x="3766" y="2203"/>
                    <a:pt x="3766" y="2177"/>
                  </a:cubicBezTo>
                  <a:cubicBezTo>
                    <a:pt x="3760" y="2170"/>
                    <a:pt x="3753" y="2157"/>
                    <a:pt x="3740" y="2157"/>
                  </a:cubicBezTo>
                  <a:cubicBezTo>
                    <a:pt x="3733" y="2157"/>
                    <a:pt x="3733" y="2164"/>
                    <a:pt x="3727" y="2164"/>
                  </a:cubicBezTo>
                  <a:cubicBezTo>
                    <a:pt x="3687" y="2164"/>
                    <a:pt x="3667" y="2164"/>
                    <a:pt x="3628" y="2164"/>
                  </a:cubicBezTo>
                  <a:cubicBezTo>
                    <a:pt x="3615" y="2164"/>
                    <a:pt x="3601" y="2170"/>
                    <a:pt x="3582" y="2177"/>
                  </a:cubicBezTo>
                  <a:cubicBezTo>
                    <a:pt x="3615" y="2223"/>
                    <a:pt x="3661" y="2243"/>
                    <a:pt x="3661" y="2302"/>
                  </a:cubicBezTo>
                  <a:cubicBezTo>
                    <a:pt x="3661" y="2368"/>
                    <a:pt x="3569" y="2361"/>
                    <a:pt x="3542" y="2420"/>
                  </a:cubicBezTo>
                  <a:cubicBezTo>
                    <a:pt x="3516" y="2472"/>
                    <a:pt x="3509" y="2506"/>
                    <a:pt x="3509" y="2565"/>
                  </a:cubicBezTo>
                  <a:cubicBezTo>
                    <a:pt x="3509" y="2585"/>
                    <a:pt x="3509" y="2598"/>
                    <a:pt x="3509" y="2618"/>
                  </a:cubicBezTo>
                  <a:cubicBezTo>
                    <a:pt x="3509" y="2677"/>
                    <a:pt x="3437" y="2690"/>
                    <a:pt x="3417" y="2743"/>
                  </a:cubicBezTo>
                  <a:cubicBezTo>
                    <a:pt x="3397" y="2802"/>
                    <a:pt x="3403" y="2835"/>
                    <a:pt x="3397" y="2895"/>
                  </a:cubicBezTo>
                  <a:cubicBezTo>
                    <a:pt x="3423" y="2901"/>
                    <a:pt x="3423" y="2901"/>
                    <a:pt x="3423" y="2901"/>
                  </a:cubicBezTo>
                  <a:cubicBezTo>
                    <a:pt x="3450" y="2888"/>
                    <a:pt x="3470" y="2875"/>
                    <a:pt x="3502" y="2862"/>
                  </a:cubicBezTo>
                  <a:cubicBezTo>
                    <a:pt x="3463" y="2934"/>
                    <a:pt x="3450" y="2987"/>
                    <a:pt x="3450" y="3066"/>
                  </a:cubicBezTo>
                  <a:cubicBezTo>
                    <a:pt x="3450" y="3125"/>
                    <a:pt x="3450" y="3158"/>
                    <a:pt x="3450" y="3218"/>
                  </a:cubicBezTo>
                  <a:lnTo>
                    <a:pt x="3450" y="3218"/>
                  </a:lnTo>
                  <a:cubicBezTo>
                    <a:pt x="3403" y="3587"/>
                    <a:pt x="3403" y="3587"/>
                    <a:pt x="3403" y="3587"/>
                  </a:cubicBezTo>
                  <a:lnTo>
                    <a:pt x="3403" y="3587"/>
                  </a:lnTo>
                  <a:cubicBezTo>
                    <a:pt x="3403" y="3673"/>
                    <a:pt x="3403" y="3719"/>
                    <a:pt x="3403" y="3811"/>
                  </a:cubicBezTo>
                  <a:cubicBezTo>
                    <a:pt x="3403" y="3831"/>
                    <a:pt x="3384" y="3844"/>
                    <a:pt x="3377" y="3864"/>
                  </a:cubicBezTo>
                  <a:cubicBezTo>
                    <a:pt x="3364" y="3897"/>
                    <a:pt x="3357" y="3923"/>
                    <a:pt x="3351" y="3957"/>
                  </a:cubicBezTo>
                  <a:cubicBezTo>
                    <a:pt x="3318" y="4049"/>
                    <a:pt x="3324" y="4108"/>
                    <a:pt x="3291" y="4201"/>
                  </a:cubicBezTo>
                  <a:cubicBezTo>
                    <a:pt x="3252" y="4286"/>
                    <a:pt x="3232" y="4339"/>
                    <a:pt x="3212" y="4438"/>
                  </a:cubicBezTo>
                  <a:cubicBezTo>
                    <a:pt x="3206" y="4464"/>
                    <a:pt x="3199" y="4477"/>
                    <a:pt x="3199" y="4504"/>
                  </a:cubicBezTo>
                  <a:cubicBezTo>
                    <a:pt x="3199" y="4517"/>
                    <a:pt x="3192" y="4530"/>
                    <a:pt x="3192" y="4544"/>
                  </a:cubicBezTo>
                  <a:cubicBezTo>
                    <a:pt x="3192" y="4570"/>
                    <a:pt x="3192" y="4583"/>
                    <a:pt x="3192" y="4609"/>
                  </a:cubicBezTo>
                  <a:cubicBezTo>
                    <a:pt x="3192" y="4662"/>
                    <a:pt x="3186" y="4689"/>
                    <a:pt x="3179" y="4741"/>
                  </a:cubicBezTo>
                  <a:cubicBezTo>
                    <a:pt x="3179" y="4781"/>
                    <a:pt x="3186" y="4807"/>
                    <a:pt x="3159" y="4834"/>
                  </a:cubicBezTo>
                  <a:cubicBezTo>
                    <a:pt x="3153" y="4847"/>
                    <a:pt x="3140" y="4847"/>
                    <a:pt x="3133" y="4847"/>
                  </a:cubicBezTo>
                  <a:cubicBezTo>
                    <a:pt x="3113" y="4860"/>
                    <a:pt x="3107" y="4873"/>
                    <a:pt x="3087" y="4886"/>
                  </a:cubicBezTo>
                  <a:cubicBezTo>
                    <a:pt x="2995" y="4933"/>
                    <a:pt x="2929" y="4985"/>
                    <a:pt x="2902" y="5071"/>
                  </a:cubicBezTo>
                  <a:lnTo>
                    <a:pt x="2902" y="5071"/>
                  </a:lnTo>
                  <a:cubicBezTo>
                    <a:pt x="2830" y="5045"/>
                    <a:pt x="2790" y="5005"/>
                    <a:pt x="2718" y="4979"/>
                  </a:cubicBezTo>
                  <a:cubicBezTo>
                    <a:pt x="2704" y="4972"/>
                    <a:pt x="2685" y="4972"/>
                    <a:pt x="2678" y="4966"/>
                  </a:cubicBezTo>
                  <a:cubicBezTo>
                    <a:pt x="2638" y="4939"/>
                    <a:pt x="2645" y="4900"/>
                    <a:pt x="2645" y="4860"/>
                  </a:cubicBezTo>
                  <a:lnTo>
                    <a:pt x="2645" y="4860"/>
                  </a:lnTo>
                  <a:cubicBezTo>
                    <a:pt x="2645" y="4847"/>
                    <a:pt x="2638" y="4854"/>
                    <a:pt x="2638" y="4840"/>
                  </a:cubicBezTo>
                  <a:cubicBezTo>
                    <a:pt x="2638" y="4768"/>
                    <a:pt x="2711" y="4735"/>
                    <a:pt x="2711" y="4656"/>
                  </a:cubicBezTo>
                  <a:cubicBezTo>
                    <a:pt x="2711" y="4629"/>
                    <a:pt x="2698" y="4616"/>
                    <a:pt x="2698" y="4596"/>
                  </a:cubicBezTo>
                  <a:cubicBezTo>
                    <a:pt x="2698" y="4544"/>
                    <a:pt x="2744" y="4530"/>
                    <a:pt x="2757" y="4484"/>
                  </a:cubicBezTo>
                  <a:cubicBezTo>
                    <a:pt x="2790" y="4385"/>
                    <a:pt x="2784" y="4326"/>
                    <a:pt x="2823" y="4233"/>
                  </a:cubicBezTo>
                  <a:cubicBezTo>
                    <a:pt x="2863" y="4141"/>
                    <a:pt x="2922" y="4095"/>
                    <a:pt x="2922" y="3996"/>
                  </a:cubicBezTo>
                  <a:cubicBezTo>
                    <a:pt x="2922" y="3904"/>
                    <a:pt x="2843" y="3871"/>
                    <a:pt x="2784" y="3798"/>
                  </a:cubicBezTo>
                  <a:cubicBezTo>
                    <a:pt x="2751" y="3765"/>
                    <a:pt x="2737" y="3726"/>
                    <a:pt x="2685" y="3719"/>
                  </a:cubicBezTo>
                  <a:cubicBezTo>
                    <a:pt x="2632" y="3706"/>
                    <a:pt x="2599" y="3726"/>
                    <a:pt x="2546" y="3699"/>
                  </a:cubicBezTo>
                  <a:cubicBezTo>
                    <a:pt x="2513" y="3686"/>
                    <a:pt x="2493" y="3666"/>
                    <a:pt x="2454" y="3666"/>
                  </a:cubicBezTo>
                  <a:cubicBezTo>
                    <a:pt x="2408" y="3666"/>
                    <a:pt x="2388" y="3693"/>
                    <a:pt x="2342" y="3693"/>
                  </a:cubicBezTo>
                  <a:cubicBezTo>
                    <a:pt x="2329" y="3693"/>
                    <a:pt x="2329" y="3673"/>
                    <a:pt x="2322" y="3653"/>
                  </a:cubicBezTo>
                  <a:cubicBezTo>
                    <a:pt x="2315" y="3620"/>
                    <a:pt x="2302" y="3607"/>
                    <a:pt x="2282" y="3580"/>
                  </a:cubicBezTo>
                  <a:cubicBezTo>
                    <a:pt x="2249" y="3528"/>
                    <a:pt x="2230" y="3488"/>
                    <a:pt x="2183" y="3442"/>
                  </a:cubicBezTo>
                  <a:cubicBezTo>
                    <a:pt x="2137" y="3389"/>
                    <a:pt x="2078" y="3409"/>
                    <a:pt x="2012" y="3383"/>
                  </a:cubicBezTo>
                  <a:cubicBezTo>
                    <a:pt x="1972" y="3369"/>
                    <a:pt x="1952" y="3356"/>
                    <a:pt x="1913" y="3343"/>
                  </a:cubicBezTo>
                  <a:cubicBezTo>
                    <a:pt x="1887" y="3330"/>
                    <a:pt x="1867" y="3310"/>
                    <a:pt x="1840" y="3304"/>
                  </a:cubicBezTo>
                  <a:cubicBezTo>
                    <a:pt x="1820" y="3290"/>
                    <a:pt x="1801" y="3290"/>
                    <a:pt x="1788" y="3271"/>
                  </a:cubicBezTo>
                  <a:cubicBezTo>
                    <a:pt x="1768" y="3244"/>
                    <a:pt x="1768" y="3218"/>
                    <a:pt x="1741" y="3191"/>
                  </a:cubicBezTo>
                  <a:cubicBezTo>
                    <a:pt x="1662" y="3112"/>
                    <a:pt x="1603" y="3086"/>
                    <a:pt x="1511" y="3046"/>
                  </a:cubicBezTo>
                  <a:cubicBezTo>
                    <a:pt x="1471" y="3026"/>
                    <a:pt x="1458" y="2987"/>
                    <a:pt x="1418" y="2987"/>
                  </a:cubicBezTo>
                  <a:cubicBezTo>
                    <a:pt x="1359" y="2987"/>
                    <a:pt x="1332" y="3033"/>
                    <a:pt x="1280" y="3033"/>
                  </a:cubicBezTo>
                  <a:cubicBezTo>
                    <a:pt x="1240" y="3033"/>
                    <a:pt x="1227" y="2993"/>
                    <a:pt x="1187" y="2974"/>
                  </a:cubicBezTo>
                  <a:cubicBezTo>
                    <a:pt x="1161" y="2954"/>
                    <a:pt x="1115" y="2954"/>
                    <a:pt x="1115" y="2921"/>
                  </a:cubicBezTo>
                  <a:cubicBezTo>
                    <a:pt x="1115" y="2888"/>
                    <a:pt x="1121" y="2862"/>
                    <a:pt x="1134" y="2835"/>
                  </a:cubicBezTo>
                  <a:cubicBezTo>
                    <a:pt x="1141" y="2809"/>
                    <a:pt x="1161" y="2802"/>
                    <a:pt x="1161" y="2776"/>
                  </a:cubicBezTo>
                  <a:cubicBezTo>
                    <a:pt x="1161" y="2750"/>
                    <a:pt x="1128" y="2750"/>
                    <a:pt x="1102" y="2743"/>
                  </a:cubicBezTo>
                  <a:cubicBezTo>
                    <a:pt x="1082" y="2736"/>
                    <a:pt x="1069" y="2717"/>
                    <a:pt x="1049" y="2717"/>
                  </a:cubicBezTo>
                  <a:cubicBezTo>
                    <a:pt x="1016" y="2717"/>
                    <a:pt x="996" y="2717"/>
                    <a:pt x="963" y="2717"/>
                  </a:cubicBezTo>
                  <a:cubicBezTo>
                    <a:pt x="937" y="2717"/>
                    <a:pt x="923" y="2736"/>
                    <a:pt x="890" y="2736"/>
                  </a:cubicBezTo>
                  <a:cubicBezTo>
                    <a:pt x="864" y="2736"/>
                    <a:pt x="851" y="2736"/>
                    <a:pt x="825" y="2736"/>
                  </a:cubicBezTo>
                  <a:cubicBezTo>
                    <a:pt x="798" y="2736"/>
                    <a:pt x="785" y="2756"/>
                    <a:pt x="759" y="2776"/>
                  </a:cubicBezTo>
                  <a:cubicBezTo>
                    <a:pt x="719" y="2802"/>
                    <a:pt x="699" y="2822"/>
                    <a:pt x="666" y="2849"/>
                  </a:cubicBezTo>
                  <a:cubicBezTo>
                    <a:pt x="600" y="2908"/>
                    <a:pt x="554" y="2914"/>
                    <a:pt x="482" y="2947"/>
                  </a:cubicBezTo>
                  <a:cubicBezTo>
                    <a:pt x="363" y="2993"/>
                    <a:pt x="310" y="3060"/>
                    <a:pt x="191" y="3086"/>
                  </a:cubicBezTo>
                  <a:cubicBezTo>
                    <a:pt x="158" y="3092"/>
                    <a:pt x="145" y="3119"/>
                    <a:pt x="112" y="3119"/>
                  </a:cubicBezTo>
                  <a:cubicBezTo>
                    <a:pt x="40" y="3119"/>
                    <a:pt x="26" y="3046"/>
                    <a:pt x="0" y="2974"/>
                  </a:cubicBezTo>
                  <a:lnTo>
                    <a:pt x="0" y="2974"/>
                  </a:lnTo>
                  <a:cubicBezTo>
                    <a:pt x="40" y="2868"/>
                    <a:pt x="73" y="2809"/>
                    <a:pt x="73" y="2697"/>
                  </a:cubicBezTo>
                  <a:cubicBezTo>
                    <a:pt x="73" y="2598"/>
                    <a:pt x="7" y="2552"/>
                    <a:pt x="7" y="2453"/>
                  </a:cubicBezTo>
                  <a:cubicBezTo>
                    <a:pt x="7" y="2394"/>
                    <a:pt x="7" y="2361"/>
                    <a:pt x="7" y="2302"/>
                  </a:cubicBezTo>
                  <a:cubicBezTo>
                    <a:pt x="7" y="2229"/>
                    <a:pt x="73" y="2196"/>
                    <a:pt x="73" y="2124"/>
                  </a:cubicBezTo>
                  <a:cubicBezTo>
                    <a:pt x="73" y="2091"/>
                    <a:pt x="73" y="2071"/>
                    <a:pt x="73" y="2038"/>
                  </a:cubicBezTo>
                  <a:cubicBezTo>
                    <a:pt x="73" y="1999"/>
                    <a:pt x="112" y="1979"/>
                    <a:pt x="112" y="1939"/>
                  </a:cubicBezTo>
                  <a:lnTo>
                    <a:pt x="112" y="1939"/>
                  </a:lnTo>
                  <a:cubicBezTo>
                    <a:pt x="99" y="1906"/>
                    <a:pt x="99" y="1880"/>
                    <a:pt x="99" y="1840"/>
                  </a:cubicBezTo>
                  <a:cubicBezTo>
                    <a:pt x="99" y="1774"/>
                    <a:pt x="112" y="1735"/>
                    <a:pt x="112" y="1669"/>
                  </a:cubicBezTo>
                  <a:cubicBezTo>
                    <a:pt x="112" y="1616"/>
                    <a:pt x="86" y="1596"/>
                    <a:pt x="86" y="1543"/>
                  </a:cubicBezTo>
                  <a:cubicBezTo>
                    <a:pt x="86" y="1504"/>
                    <a:pt x="132" y="1491"/>
                    <a:pt x="132" y="1451"/>
                  </a:cubicBezTo>
                  <a:cubicBezTo>
                    <a:pt x="132" y="1412"/>
                    <a:pt x="92" y="1398"/>
                    <a:pt x="92" y="1359"/>
                  </a:cubicBezTo>
                  <a:cubicBezTo>
                    <a:pt x="92" y="1313"/>
                    <a:pt x="145" y="1299"/>
                    <a:pt x="145" y="1253"/>
                  </a:cubicBezTo>
                  <a:cubicBezTo>
                    <a:pt x="145" y="1220"/>
                    <a:pt x="86" y="1227"/>
                    <a:pt x="86" y="1194"/>
                  </a:cubicBezTo>
                  <a:cubicBezTo>
                    <a:pt x="86" y="1148"/>
                    <a:pt x="112" y="1128"/>
                    <a:pt x="125" y="1088"/>
                  </a:cubicBezTo>
                  <a:cubicBezTo>
                    <a:pt x="145" y="1042"/>
                    <a:pt x="139" y="1016"/>
                    <a:pt x="152" y="970"/>
                  </a:cubicBezTo>
                  <a:cubicBezTo>
                    <a:pt x="165" y="937"/>
                    <a:pt x="185" y="917"/>
                    <a:pt x="198" y="877"/>
                  </a:cubicBezTo>
                  <a:cubicBezTo>
                    <a:pt x="218" y="818"/>
                    <a:pt x="218" y="785"/>
                    <a:pt x="244" y="726"/>
                  </a:cubicBezTo>
                  <a:cubicBezTo>
                    <a:pt x="257" y="686"/>
                    <a:pt x="277" y="660"/>
                    <a:pt x="317" y="640"/>
                  </a:cubicBezTo>
                  <a:cubicBezTo>
                    <a:pt x="343" y="620"/>
                    <a:pt x="383" y="627"/>
                    <a:pt x="383" y="594"/>
                  </a:cubicBezTo>
                  <a:cubicBezTo>
                    <a:pt x="383" y="567"/>
                    <a:pt x="356" y="561"/>
                    <a:pt x="356" y="534"/>
                  </a:cubicBezTo>
                  <a:lnTo>
                    <a:pt x="356" y="534"/>
                  </a:lnTo>
                  <a:cubicBezTo>
                    <a:pt x="396" y="561"/>
                    <a:pt x="416" y="594"/>
                    <a:pt x="455" y="620"/>
                  </a:cubicBezTo>
                  <a:cubicBezTo>
                    <a:pt x="521" y="660"/>
                    <a:pt x="567" y="660"/>
                    <a:pt x="633" y="679"/>
                  </a:cubicBezTo>
                  <a:cubicBezTo>
                    <a:pt x="745" y="719"/>
                    <a:pt x="765" y="851"/>
                    <a:pt x="884" y="851"/>
                  </a:cubicBezTo>
                  <a:cubicBezTo>
                    <a:pt x="923" y="851"/>
                    <a:pt x="943" y="831"/>
                    <a:pt x="983" y="818"/>
                  </a:cubicBezTo>
                  <a:cubicBezTo>
                    <a:pt x="1049" y="792"/>
                    <a:pt x="1082" y="785"/>
                    <a:pt x="1148" y="752"/>
                  </a:cubicBezTo>
                  <a:cubicBezTo>
                    <a:pt x="1181" y="739"/>
                    <a:pt x="1194" y="713"/>
                    <a:pt x="1227" y="693"/>
                  </a:cubicBezTo>
                  <a:cubicBezTo>
                    <a:pt x="1313" y="627"/>
                    <a:pt x="1372" y="567"/>
                    <a:pt x="1372" y="462"/>
                  </a:cubicBezTo>
                  <a:cubicBezTo>
                    <a:pt x="1372" y="383"/>
                    <a:pt x="1293" y="356"/>
                    <a:pt x="1293" y="277"/>
                  </a:cubicBezTo>
                  <a:cubicBezTo>
                    <a:pt x="1293" y="251"/>
                    <a:pt x="1286" y="224"/>
                    <a:pt x="1306" y="205"/>
                  </a:cubicBezTo>
                  <a:cubicBezTo>
                    <a:pt x="1326" y="191"/>
                    <a:pt x="1346" y="198"/>
                    <a:pt x="1365" y="198"/>
                  </a:cubicBezTo>
                  <a:cubicBezTo>
                    <a:pt x="1425" y="178"/>
                    <a:pt x="1458" y="158"/>
                    <a:pt x="1524" y="158"/>
                  </a:cubicBezTo>
                  <a:cubicBezTo>
                    <a:pt x="1557" y="158"/>
                    <a:pt x="1570" y="198"/>
                    <a:pt x="1596" y="218"/>
                  </a:cubicBezTo>
                  <a:cubicBezTo>
                    <a:pt x="1629" y="244"/>
                    <a:pt x="1656" y="244"/>
                    <a:pt x="1695" y="264"/>
                  </a:cubicBezTo>
                  <a:cubicBezTo>
                    <a:pt x="1761" y="290"/>
                    <a:pt x="1801" y="303"/>
                    <a:pt x="1867" y="303"/>
                  </a:cubicBezTo>
                  <a:cubicBezTo>
                    <a:pt x="1913" y="303"/>
                    <a:pt x="1926" y="264"/>
                    <a:pt x="1972" y="264"/>
                  </a:cubicBezTo>
                  <a:cubicBezTo>
                    <a:pt x="2038" y="264"/>
                    <a:pt x="2071" y="264"/>
                    <a:pt x="2137" y="264"/>
                  </a:cubicBezTo>
                  <a:cubicBezTo>
                    <a:pt x="2197" y="264"/>
                    <a:pt x="2216" y="211"/>
                    <a:pt x="2249" y="165"/>
                  </a:cubicBezTo>
                  <a:cubicBezTo>
                    <a:pt x="2295" y="165"/>
                    <a:pt x="2322" y="165"/>
                    <a:pt x="2368" y="165"/>
                  </a:cubicBezTo>
                  <a:cubicBezTo>
                    <a:pt x="2408" y="165"/>
                    <a:pt x="2434" y="172"/>
                    <a:pt x="2467" y="145"/>
                  </a:cubicBezTo>
                  <a:cubicBezTo>
                    <a:pt x="2500" y="125"/>
                    <a:pt x="2500" y="86"/>
                    <a:pt x="2526" y="60"/>
                  </a:cubicBezTo>
                  <a:cubicBezTo>
                    <a:pt x="2559" y="27"/>
                    <a:pt x="2592" y="20"/>
                    <a:pt x="2638" y="0"/>
                  </a:cubicBezTo>
                  <a:lnTo>
                    <a:pt x="2638" y="0"/>
                  </a:lnTo>
                  <a:cubicBezTo>
                    <a:pt x="2685" y="46"/>
                    <a:pt x="2724" y="53"/>
                    <a:pt x="2770" y="92"/>
                  </a:cubicBezTo>
                  <a:cubicBezTo>
                    <a:pt x="2803" y="119"/>
                    <a:pt x="2810" y="158"/>
                    <a:pt x="2810" y="205"/>
                  </a:cubicBezTo>
                  <a:cubicBezTo>
                    <a:pt x="2810" y="224"/>
                    <a:pt x="2797" y="231"/>
                    <a:pt x="2790" y="244"/>
                  </a:cubicBezTo>
                  <a:cubicBezTo>
                    <a:pt x="2830" y="271"/>
                    <a:pt x="2843" y="317"/>
                    <a:pt x="2856" y="356"/>
                  </a:cubicBezTo>
                  <a:cubicBezTo>
                    <a:pt x="2863" y="376"/>
                    <a:pt x="2883" y="396"/>
                    <a:pt x="2889" y="409"/>
                  </a:cubicBezTo>
                  <a:cubicBezTo>
                    <a:pt x="2915" y="422"/>
                    <a:pt x="2935" y="429"/>
                    <a:pt x="2962" y="429"/>
                  </a:cubicBezTo>
                  <a:cubicBezTo>
                    <a:pt x="3028" y="429"/>
                    <a:pt x="3041" y="350"/>
                    <a:pt x="3041" y="284"/>
                  </a:cubicBezTo>
                  <a:cubicBezTo>
                    <a:pt x="3047" y="284"/>
                    <a:pt x="3054" y="277"/>
                    <a:pt x="3061" y="271"/>
                  </a:cubicBezTo>
                  <a:cubicBezTo>
                    <a:pt x="3087" y="297"/>
                    <a:pt x="3113" y="310"/>
                    <a:pt x="3153" y="310"/>
                  </a:cubicBezTo>
                  <a:cubicBezTo>
                    <a:pt x="3199" y="310"/>
                    <a:pt x="3219" y="277"/>
                    <a:pt x="3252" y="244"/>
                  </a:cubicBezTo>
                  <a:cubicBezTo>
                    <a:pt x="3298" y="205"/>
                    <a:pt x="3331" y="185"/>
                    <a:pt x="3371" y="139"/>
                  </a:cubicBezTo>
                  <a:cubicBezTo>
                    <a:pt x="3423" y="92"/>
                    <a:pt x="3456" y="46"/>
                    <a:pt x="3529" y="46"/>
                  </a:cubicBezTo>
                  <a:cubicBezTo>
                    <a:pt x="3569" y="46"/>
                    <a:pt x="3588" y="60"/>
                    <a:pt x="3621" y="79"/>
                  </a:cubicBezTo>
                  <a:cubicBezTo>
                    <a:pt x="3687" y="119"/>
                    <a:pt x="3733" y="119"/>
                    <a:pt x="3813" y="139"/>
                  </a:cubicBezTo>
                  <a:cubicBezTo>
                    <a:pt x="4096" y="370"/>
                    <a:pt x="4096" y="370"/>
                    <a:pt x="4096" y="370"/>
                  </a:cubicBezTo>
                  <a:lnTo>
                    <a:pt x="4096" y="370"/>
                  </a:lnTo>
                  <a:cubicBezTo>
                    <a:pt x="4096" y="389"/>
                    <a:pt x="4089" y="409"/>
                    <a:pt x="4089" y="429"/>
                  </a:cubicBezTo>
                  <a:cubicBezTo>
                    <a:pt x="4089" y="501"/>
                    <a:pt x="4123" y="547"/>
                    <a:pt x="4182" y="581"/>
                  </a:cubicBezTo>
                  <a:lnTo>
                    <a:pt x="4182" y="581"/>
                  </a:lnTo>
                  <a:cubicBezTo>
                    <a:pt x="4182" y="660"/>
                    <a:pt x="4188" y="706"/>
                    <a:pt x="4208" y="785"/>
                  </a:cubicBezTo>
                  <a:cubicBezTo>
                    <a:pt x="4221" y="844"/>
                    <a:pt x="4255" y="871"/>
                    <a:pt x="4261" y="930"/>
                  </a:cubicBezTo>
                  <a:cubicBezTo>
                    <a:pt x="4228" y="1154"/>
                    <a:pt x="4228" y="1154"/>
                    <a:pt x="4228" y="1154"/>
                  </a:cubicBezTo>
                  <a:cubicBezTo>
                    <a:pt x="4142" y="1168"/>
                    <a:pt x="4037" y="1181"/>
                    <a:pt x="4037" y="1273"/>
                  </a:cubicBezTo>
                  <a:cubicBezTo>
                    <a:pt x="4037" y="1345"/>
                    <a:pt x="4096" y="1379"/>
                    <a:pt x="4096" y="1451"/>
                  </a:cubicBezTo>
                  <a:cubicBezTo>
                    <a:pt x="4103" y="1504"/>
                    <a:pt x="4109" y="1530"/>
                    <a:pt x="4129" y="1576"/>
                  </a:cubicBezTo>
                  <a:cubicBezTo>
                    <a:pt x="4142" y="1596"/>
                    <a:pt x="4149" y="1616"/>
                    <a:pt x="4175" y="1616"/>
                  </a:cubicBezTo>
                  <a:cubicBezTo>
                    <a:pt x="4208" y="1616"/>
                    <a:pt x="4228" y="1596"/>
                    <a:pt x="4261" y="1596"/>
                  </a:cubicBezTo>
                  <a:cubicBezTo>
                    <a:pt x="4327" y="1596"/>
                    <a:pt x="4353" y="1603"/>
                    <a:pt x="4413" y="16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" name="Freeform 19">
              <a:extLst>
                <a:ext uri="{FF2B5EF4-FFF2-40B4-BE49-F238E27FC236}">
                  <a16:creationId xmlns:a16="http://schemas.microsoft.com/office/drawing/2014/main" id="{06E5BF4F-E2D5-4E79-B881-74F5FF51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172" y="6299195"/>
              <a:ext cx="323829" cy="373063"/>
            </a:xfrm>
            <a:custGeom>
              <a:avLst/>
              <a:gdLst>
                <a:gd name="T0" fmla="*/ 376 w 898"/>
                <a:gd name="T1" fmla="*/ 1022 h 1036"/>
                <a:gd name="T2" fmla="*/ 376 w 898"/>
                <a:gd name="T3" fmla="*/ 1022 h 1036"/>
                <a:gd name="T4" fmla="*/ 224 w 898"/>
                <a:gd name="T5" fmla="*/ 1015 h 1036"/>
                <a:gd name="T6" fmla="*/ 138 w 898"/>
                <a:gd name="T7" fmla="*/ 1035 h 1036"/>
                <a:gd name="T8" fmla="*/ 92 w 898"/>
                <a:gd name="T9" fmla="*/ 995 h 1036"/>
                <a:gd name="T10" fmla="*/ 59 w 898"/>
                <a:gd name="T11" fmla="*/ 870 h 1036"/>
                <a:gd name="T12" fmla="*/ 0 w 898"/>
                <a:gd name="T13" fmla="*/ 692 h 1036"/>
                <a:gd name="T14" fmla="*/ 191 w 898"/>
                <a:gd name="T15" fmla="*/ 573 h 1036"/>
                <a:gd name="T16" fmla="*/ 224 w 898"/>
                <a:gd name="T17" fmla="*/ 349 h 1036"/>
                <a:gd name="T18" fmla="*/ 171 w 898"/>
                <a:gd name="T19" fmla="*/ 204 h 1036"/>
                <a:gd name="T20" fmla="*/ 145 w 898"/>
                <a:gd name="T21" fmla="*/ 0 h 1036"/>
                <a:gd name="T22" fmla="*/ 145 w 898"/>
                <a:gd name="T23" fmla="*/ 0 h 1036"/>
                <a:gd name="T24" fmla="*/ 184 w 898"/>
                <a:gd name="T25" fmla="*/ 19 h 1036"/>
                <a:gd name="T26" fmla="*/ 297 w 898"/>
                <a:gd name="T27" fmla="*/ 59 h 1036"/>
                <a:gd name="T28" fmla="*/ 422 w 898"/>
                <a:gd name="T29" fmla="*/ 164 h 1036"/>
                <a:gd name="T30" fmla="*/ 534 w 898"/>
                <a:gd name="T31" fmla="*/ 224 h 1036"/>
                <a:gd name="T32" fmla="*/ 666 w 898"/>
                <a:gd name="T33" fmla="*/ 408 h 1036"/>
                <a:gd name="T34" fmla="*/ 897 w 898"/>
                <a:gd name="T35" fmla="*/ 600 h 1036"/>
                <a:gd name="T36" fmla="*/ 897 w 898"/>
                <a:gd name="T37" fmla="*/ 600 h 1036"/>
                <a:gd name="T38" fmla="*/ 666 w 898"/>
                <a:gd name="T39" fmla="*/ 718 h 1036"/>
                <a:gd name="T40" fmla="*/ 534 w 898"/>
                <a:gd name="T41" fmla="*/ 844 h 1036"/>
                <a:gd name="T42" fmla="*/ 462 w 898"/>
                <a:gd name="T43" fmla="*/ 910 h 1036"/>
                <a:gd name="T44" fmla="*/ 376 w 898"/>
                <a:gd name="T45" fmla="*/ 102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1036">
                  <a:moveTo>
                    <a:pt x="376" y="1022"/>
                  </a:moveTo>
                  <a:lnTo>
                    <a:pt x="376" y="1022"/>
                  </a:lnTo>
                  <a:cubicBezTo>
                    <a:pt x="316" y="1022"/>
                    <a:pt x="290" y="1015"/>
                    <a:pt x="224" y="1015"/>
                  </a:cubicBezTo>
                  <a:cubicBezTo>
                    <a:pt x="191" y="1015"/>
                    <a:pt x="171" y="1035"/>
                    <a:pt x="138" y="1035"/>
                  </a:cubicBezTo>
                  <a:cubicBezTo>
                    <a:pt x="112" y="1035"/>
                    <a:pt x="105" y="1015"/>
                    <a:pt x="92" y="995"/>
                  </a:cubicBezTo>
                  <a:cubicBezTo>
                    <a:pt x="72" y="949"/>
                    <a:pt x="66" y="923"/>
                    <a:pt x="59" y="870"/>
                  </a:cubicBezTo>
                  <a:cubicBezTo>
                    <a:pt x="59" y="798"/>
                    <a:pt x="0" y="764"/>
                    <a:pt x="0" y="692"/>
                  </a:cubicBezTo>
                  <a:cubicBezTo>
                    <a:pt x="0" y="600"/>
                    <a:pt x="105" y="587"/>
                    <a:pt x="191" y="573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8" y="290"/>
                    <a:pt x="184" y="263"/>
                    <a:pt x="171" y="204"/>
                  </a:cubicBezTo>
                  <a:cubicBezTo>
                    <a:pt x="151" y="125"/>
                    <a:pt x="145" y="79"/>
                    <a:pt x="145" y="0"/>
                  </a:cubicBezTo>
                  <a:lnTo>
                    <a:pt x="145" y="0"/>
                  </a:lnTo>
                  <a:cubicBezTo>
                    <a:pt x="151" y="6"/>
                    <a:pt x="165" y="13"/>
                    <a:pt x="184" y="19"/>
                  </a:cubicBezTo>
                  <a:cubicBezTo>
                    <a:pt x="224" y="39"/>
                    <a:pt x="257" y="33"/>
                    <a:pt x="297" y="59"/>
                  </a:cubicBezTo>
                  <a:cubicBezTo>
                    <a:pt x="343" y="105"/>
                    <a:pt x="363" y="138"/>
                    <a:pt x="422" y="164"/>
                  </a:cubicBezTo>
                  <a:cubicBezTo>
                    <a:pt x="468" y="191"/>
                    <a:pt x="501" y="184"/>
                    <a:pt x="534" y="224"/>
                  </a:cubicBezTo>
                  <a:cubicBezTo>
                    <a:pt x="600" y="283"/>
                    <a:pt x="607" y="349"/>
                    <a:pt x="666" y="408"/>
                  </a:cubicBezTo>
                  <a:cubicBezTo>
                    <a:pt x="752" y="494"/>
                    <a:pt x="818" y="514"/>
                    <a:pt x="897" y="600"/>
                  </a:cubicBezTo>
                  <a:lnTo>
                    <a:pt x="897" y="600"/>
                  </a:lnTo>
                  <a:cubicBezTo>
                    <a:pt x="831" y="652"/>
                    <a:pt x="758" y="679"/>
                    <a:pt x="666" y="718"/>
                  </a:cubicBezTo>
                  <a:cubicBezTo>
                    <a:pt x="607" y="745"/>
                    <a:pt x="587" y="791"/>
                    <a:pt x="534" y="844"/>
                  </a:cubicBezTo>
                  <a:cubicBezTo>
                    <a:pt x="508" y="870"/>
                    <a:pt x="488" y="877"/>
                    <a:pt x="462" y="910"/>
                  </a:cubicBezTo>
                  <a:cubicBezTo>
                    <a:pt x="435" y="956"/>
                    <a:pt x="402" y="989"/>
                    <a:pt x="376" y="10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" name="Freeform 20">
              <a:extLst>
                <a:ext uri="{FF2B5EF4-FFF2-40B4-BE49-F238E27FC236}">
                  <a16:creationId xmlns:a16="http://schemas.microsoft.com/office/drawing/2014/main" id="{F0461B96-2681-4F27-8232-1A4FEC372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221" y="6202358"/>
              <a:ext cx="544477" cy="314325"/>
            </a:xfrm>
            <a:custGeom>
              <a:avLst/>
              <a:gdLst>
                <a:gd name="T0" fmla="*/ 7 w 1512"/>
                <a:gd name="T1" fmla="*/ 60 h 872"/>
                <a:gd name="T2" fmla="*/ 7 w 1512"/>
                <a:gd name="T3" fmla="*/ 60 h 872"/>
                <a:gd name="T4" fmla="*/ 0 w 1512"/>
                <a:gd name="T5" fmla="*/ 119 h 872"/>
                <a:gd name="T6" fmla="*/ 93 w 1512"/>
                <a:gd name="T7" fmla="*/ 271 h 872"/>
                <a:gd name="T8" fmla="*/ 93 w 1512"/>
                <a:gd name="T9" fmla="*/ 271 h 872"/>
                <a:gd name="T10" fmla="*/ 132 w 1512"/>
                <a:gd name="T11" fmla="*/ 290 h 872"/>
                <a:gd name="T12" fmla="*/ 245 w 1512"/>
                <a:gd name="T13" fmla="*/ 330 h 872"/>
                <a:gd name="T14" fmla="*/ 370 w 1512"/>
                <a:gd name="T15" fmla="*/ 435 h 872"/>
                <a:gd name="T16" fmla="*/ 482 w 1512"/>
                <a:gd name="T17" fmla="*/ 495 h 872"/>
                <a:gd name="T18" fmla="*/ 614 w 1512"/>
                <a:gd name="T19" fmla="*/ 679 h 872"/>
                <a:gd name="T20" fmla="*/ 845 w 1512"/>
                <a:gd name="T21" fmla="*/ 871 h 872"/>
                <a:gd name="T22" fmla="*/ 845 w 1512"/>
                <a:gd name="T23" fmla="*/ 871 h 872"/>
                <a:gd name="T24" fmla="*/ 911 w 1512"/>
                <a:gd name="T25" fmla="*/ 805 h 872"/>
                <a:gd name="T26" fmla="*/ 1023 w 1512"/>
                <a:gd name="T27" fmla="*/ 706 h 872"/>
                <a:gd name="T28" fmla="*/ 1128 w 1512"/>
                <a:gd name="T29" fmla="*/ 594 h 872"/>
                <a:gd name="T30" fmla="*/ 1234 w 1512"/>
                <a:gd name="T31" fmla="*/ 501 h 872"/>
                <a:gd name="T32" fmla="*/ 1406 w 1512"/>
                <a:gd name="T33" fmla="*/ 297 h 872"/>
                <a:gd name="T34" fmla="*/ 1511 w 1512"/>
                <a:gd name="T35" fmla="*/ 165 h 872"/>
                <a:gd name="T36" fmla="*/ 1511 w 1512"/>
                <a:gd name="T37" fmla="*/ 165 h 872"/>
                <a:gd name="T38" fmla="*/ 1379 w 1512"/>
                <a:gd name="T39" fmla="*/ 125 h 872"/>
                <a:gd name="T40" fmla="*/ 1293 w 1512"/>
                <a:gd name="T41" fmla="*/ 145 h 872"/>
                <a:gd name="T42" fmla="*/ 1181 w 1512"/>
                <a:gd name="T43" fmla="*/ 125 h 872"/>
                <a:gd name="T44" fmla="*/ 1168 w 1512"/>
                <a:gd name="T45" fmla="*/ 112 h 872"/>
                <a:gd name="T46" fmla="*/ 1102 w 1512"/>
                <a:gd name="T47" fmla="*/ 165 h 872"/>
                <a:gd name="T48" fmla="*/ 911 w 1512"/>
                <a:gd name="T49" fmla="*/ 224 h 872"/>
                <a:gd name="T50" fmla="*/ 838 w 1512"/>
                <a:gd name="T51" fmla="*/ 224 h 872"/>
                <a:gd name="T52" fmla="*/ 785 w 1512"/>
                <a:gd name="T53" fmla="*/ 251 h 872"/>
                <a:gd name="T54" fmla="*/ 706 w 1512"/>
                <a:gd name="T55" fmla="*/ 231 h 872"/>
                <a:gd name="T56" fmla="*/ 515 w 1512"/>
                <a:gd name="T57" fmla="*/ 165 h 872"/>
                <a:gd name="T58" fmla="*/ 271 w 1512"/>
                <a:gd name="T59" fmla="*/ 0 h 872"/>
                <a:gd name="T60" fmla="*/ 60 w 1512"/>
                <a:gd name="T61" fmla="*/ 112 h 872"/>
                <a:gd name="T62" fmla="*/ 7 w 1512"/>
                <a:gd name="T63" fmla="*/ 6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2" h="872">
                  <a:moveTo>
                    <a:pt x="7" y="60"/>
                  </a:moveTo>
                  <a:lnTo>
                    <a:pt x="7" y="60"/>
                  </a:lnTo>
                  <a:cubicBezTo>
                    <a:pt x="7" y="79"/>
                    <a:pt x="0" y="99"/>
                    <a:pt x="0" y="119"/>
                  </a:cubicBezTo>
                  <a:cubicBezTo>
                    <a:pt x="0" y="191"/>
                    <a:pt x="34" y="237"/>
                    <a:pt x="93" y="271"/>
                  </a:cubicBezTo>
                  <a:lnTo>
                    <a:pt x="93" y="271"/>
                  </a:lnTo>
                  <a:cubicBezTo>
                    <a:pt x="99" y="277"/>
                    <a:pt x="113" y="284"/>
                    <a:pt x="132" y="290"/>
                  </a:cubicBezTo>
                  <a:cubicBezTo>
                    <a:pt x="172" y="310"/>
                    <a:pt x="205" y="304"/>
                    <a:pt x="245" y="330"/>
                  </a:cubicBezTo>
                  <a:cubicBezTo>
                    <a:pt x="291" y="376"/>
                    <a:pt x="311" y="409"/>
                    <a:pt x="370" y="435"/>
                  </a:cubicBezTo>
                  <a:cubicBezTo>
                    <a:pt x="416" y="462"/>
                    <a:pt x="449" y="455"/>
                    <a:pt x="482" y="495"/>
                  </a:cubicBezTo>
                  <a:cubicBezTo>
                    <a:pt x="548" y="554"/>
                    <a:pt x="555" y="620"/>
                    <a:pt x="614" y="679"/>
                  </a:cubicBezTo>
                  <a:cubicBezTo>
                    <a:pt x="700" y="765"/>
                    <a:pt x="766" y="785"/>
                    <a:pt x="845" y="871"/>
                  </a:cubicBezTo>
                  <a:lnTo>
                    <a:pt x="845" y="871"/>
                  </a:lnTo>
                  <a:cubicBezTo>
                    <a:pt x="871" y="851"/>
                    <a:pt x="891" y="831"/>
                    <a:pt x="911" y="805"/>
                  </a:cubicBezTo>
                  <a:cubicBezTo>
                    <a:pt x="950" y="759"/>
                    <a:pt x="977" y="739"/>
                    <a:pt x="1023" y="706"/>
                  </a:cubicBezTo>
                  <a:cubicBezTo>
                    <a:pt x="1069" y="660"/>
                    <a:pt x="1082" y="633"/>
                    <a:pt x="1128" y="594"/>
                  </a:cubicBezTo>
                  <a:cubicBezTo>
                    <a:pt x="1168" y="554"/>
                    <a:pt x="1194" y="541"/>
                    <a:pt x="1234" y="501"/>
                  </a:cubicBezTo>
                  <a:cubicBezTo>
                    <a:pt x="1300" y="422"/>
                    <a:pt x="1320" y="363"/>
                    <a:pt x="1406" y="297"/>
                  </a:cubicBezTo>
                  <a:cubicBezTo>
                    <a:pt x="1458" y="257"/>
                    <a:pt x="1478" y="218"/>
                    <a:pt x="1511" y="165"/>
                  </a:cubicBezTo>
                  <a:lnTo>
                    <a:pt x="1511" y="165"/>
                  </a:lnTo>
                  <a:cubicBezTo>
                    <a:pt x="1465" y="145"/>
                    <a:pt x="1432" y="125"/>
                    <a:pt x="1379" y="125"/>
                  </a:cubicBezTo>
                  <a:cubicBezTo>
                    <a:pt x="1346" y="125"/>
                    <a:pt x="1326" y="145"/>
                    <a:pt x="1293" y="145"/>
                  </a:cubicBezTo>
                  <a:cubicBezTo>
                    <a:pt x="1247" y="145"/>
                    <a:pt x="1221" y="139"/>
                    <a:pt x="1181" y="125"/>
                  </a:cubicBezTo>
                  <a:cubicBezTo>
                    <a:pt x="1175" y="125"/>
                    <a:pt x="1175" y="112"/>
                    <a:pt x="1168" y="112"/>
                  </a:cubicBezTo>
                  <a:cubicBezTo>
                    <a:pt x="1135" y="112"/>
                    <a:pt x="1128" y="152"/>
                    <a:pt x="1102" y="165"/>
                  </a:cubicBezTo>
                  <a:cubicBezTo>
                    <a:pt x="1036" y="211"/>
                    <a:pt x="990" y="224"/>
                    <a:pt x="911" y="224"/>
                  </a:cubicBezTo>
                  <a:cubicBezTo>
                    <a:pt x="878" y="224"/>
                    <a:pt x="865" y="224"/>
                    <a:pt x="838" y="224"/>
                  </a:cubicBezTo>
                  <a:cubicBezTo>
                    <a:pt x="818" y="224"/>
                    <a:pt x="805" y="251"/>
                    <a:pt x="785" y="251"/>
                  </a:cubicBezTo>
                  <a:cubicBezTo>
                    <a:pt x="753" y="251"/>
                    <a:pt x="733" y="237"/>
                    <a:pt x="706" y="231"/>
                  </a:cubicBezTo>
                  <a:cubicBezTo>
                    <a:pt x="627" y="218"/>
                    <a:pt x="581" y="211"/>
                    <a:pt x="515" y="165"/>
                  </a:cubicBezTo>
                  <a:cubicBezTo>
                    <a:pt x="429" y="92"/>
                    <a:pt x="390" y="0"/>
                    <a:pt x="271" y="0"/>
                  </a:cubicBezTo>
                  <a:cubicBezTo>
                    <a:pt x="179" y="0"/>
                    <a:pt x="152" y="112"/>
                    <a:pt x="60" y="112"/>
                  </a:cubicBezTo>
                  <a:cubicBezTo>
                    <a:pt x="27" y="112"/>
                    <a:pt x="14" y="86"/>
                    <a:pt x="7" y="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DF7CB40D-0F0D-45BF-9985-D4068169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967" y="5851520"/>
              <a:ext cx="1142926" cy="441325"/>
            </a:xfrm>
            <a:custGeom>
              <a:avLst/>
              <a:gdLst>
                <a:gd name="T0" fmla="*/ 1458 w 3174"/>
                <a:gd name="T1" fmla="*/ 1036 h 1228"/>
                <a:gd name="T2" fmla="*/ 983 w 3174"/>
                <a:gd name="T3" fmla="*/ 745 h 1228"/>
                <a:gd name="T4" fmla="*/ 733 w 3174"/>
                <a:gd name="T5" fmla="*/ 805 h 1228"/>
                <a:gd name="T6" fmla="*/ 515 w 3174"/>
                <a:gd name="T7" fmla="*/ 976 h 1228"/>
                <a:gd name="T8" fmla="*/ 403 w 3174"/>
                <a:gd name="T9" fmla="*/ 950 h 1228"/>
                <a:gd name="T10" fmla="*/ 251 w 3174"/>
                <a:gd name="T11" fmla="*/ 1075 h 1228"/>
                <a:gd name="T12" fmla="*/ 152 w 3174"/>
                <a:gd name="T13" fmla="*/ 910 h 1228"/>
                <a:gd name="T14" fmla="*/ 132 w 3174"/>
                <a:gd name="T15" fmla="*/ 758 h 1228"/>
                <a:gd name="T16" fmla="*/ 0 w 3174"/>
                <a:gd name="T17" fmla="*/ 666 h 1228"/>
                <a:gd name="T18" fmla="*/ 264 w 3174"/>
                <a:gd name="T19" fmla="*/ 455 h 1228"/>
                <a:gd name="T20" fmla="*/ 350 w 3174"/>
                <a:gd name="T21" fmla="*/ 336 h 1228"/>
                <a:gd name="T22" fmla="*/ 330 w 3174"/>
                <a:gd name="T23" fmla="*/ 244 h 1228"/>
                <a:gd name="T24" fmla="*/ 304 w 3174"/>
                <a:gd name="T25" fmla="*/ 46 h 1228"/>
                <a:gd name="T26" fmla="*/ 442 w 3174"/>
                <a:gd name="T27" fmla="*/ 33 h 1228"/>
                <a:gd name="T28" fmla="*/ 752 w 3174"/>
                <a:gd name="T29" fmla="*/ 7 h 1228"/>
                <a:gd name="T30" fmla="*/ 924 w 3174"/>
                <a:gd name="T31" fmla="*/ 59 h 1228"/>
                <a:gd name="T32" fmla="*/ 1069 w 3174"/>
                <a:gd name="T33" fmla="*/ 251 h 1228"/>
                <a:gd name="T34" fmla="*/ 1188 w 3174"/>
                <a:gd name="T35" fmla="*/ 284 h 1228"/>
                <a:gd name="T36" fmla="*/ 1359 w 3174"/>
                <a:gd name="T37" fmla="*/ 198 h 1228"/>
                <a:gd name="T38" fmla="*/ 1583 w 3174"/>
                <a:gd name="T39" fmla="*/ 336 h 1228"/>
                <a:gd name="T40" fmla="*/ 1775 w 3174"/>
                <a:gd name="T41" fmla="*/ 237 h 1228"/>
                <a:gd name="T42" fmla="*/ 2006 w 3174"/>
                <a:gd name="T43" fmla="*/ 191 h 1228"/>
                <a:gd name="T44" fmla="*/ 2052 w 3174"/>
                <a:gd name="T45" fmla="*/ 455 h 1228"/>
                <a:gd name="T46" fmla="*/ 2164 w 3174"/>
                <a:gd name="T47" fmla="*/ 706 h 1228"/>
                <a:gd name="T48" fmla="*/ 2316 w 3174"/>
                <a:gd name="T49" fmla="*/ 554 h 1228"/>
                <a:gd name="T50" fmla="*/ 2612 w 3174"/>
                <a:gd name="T51" fmla="*/ 448 h 1228"/>
                <a:gd name="T52" fmla="*/ 2837 w 3174"/>
                <a:gd name="T53" fmla="*/ 402 h 1228"/>
                <a:gd name="T54" fmla="*/ 3166 w 3174"/>
                <a:gd name="T55" fmla="*/ 389 h 1228"/>
                <a:gd name="T56" fmla="*/ 3166 w 3174"/>
                <a:gd name="T57" fmla="*/ 462 h 1228"/>
                <a:gd name="T58" fmla="*/ 3160 w 3174"/>
                <a:gd name="T59" fmla="*/ 712 h 1228"/>
                <a:gd name="T60" fmla="*/ 3054 w 3174"/>
                <a:gd name="T61" fmla="*/ 1016 h 1228"/>
                <a:gd name="T62" fmla="*/ 2962 w 3174"/>
                <a:gd name="T63" fmla="*/ 1141 h 1228"/>
                <a:gd name="T64" fmla="*/ 2830 w 3174"/>
                <a:gd name="T65" fmla="*/ 1101 h 1228"/>
                <a:gd name="T66" fmla="*/ 2632 w 3174"/>
                <a:gd name="T67" fmla="*/ 1101 h 1228"/>
                <a:gd name="T68" fmla="*/ 2553 w 3174"/>
                <a:gd name="T69" fmla="*/ 1141 h 1228"/>
                <a:gd name="T70" fmla="*/ 2289 w 3174"/>
                <a:gd name="T71" fmla="*/ 1200 h 1228"/>
                <a:gd name="T72" fmla="*/ 2157 w 3174"/>
                <a:gd name="T73" fmla="*/ 1207 h 1228"/>
                <a:gd name="T74" fmla="*/ 1722 w 3174"/>
                <a:gd name="T75" fmla="*/ 976 h 1228"/>
                <a:gd name="T76" fmla="*/ 1458 w 3174"/>
                <a:gd name="T77" fmla="*/ 103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4" h="1228">
                  <a:moveTo>
                    <a:pt x="1458" y="1036"/>
                  </a:moveTo>
                  <a:lnTo>
                    <a:pt x="1458" y="1036"/>
                  </a:lnTo>
                  <a:cubicBezTo>
                    <a:pt x="1175" y="805"/>
                    <a:pt x="1175" y="805"/>
                    <a:pt x="1175" y="805"/>
                  </a:cubicBezTo>
                  <a:cubicBezTo>
                    <a:pt x="1095" y="785"/>
                    <a:pt x="1049" y="785"/>
                    <a:pt x="983" y="745"/>
                  </a:cubicBezTo>
                  <a:cubicBezTo>
                    <a:pt x="950" y="726"/>
                    <a:pt x="931" y="712"/>
                    <a:pt x="891" y="712"/>
                  </a:cubicBezTo>
                  <a:cubicBezTo>
                    <a:pt x="818" y="712"/>
                    <a:pt x="785" y="758"/>
                    <a:pt x="733" y="805"/>
                  </a:cubicBezTo>
                  <a:cubicBezTo>
                    <a:pt x="693" y="851"/>
                    <a:pt x="660" y="871"/>
                    <a:pt x="614" y="910"/>
                  </a:cubicBezTo>
                  <a:cubicBezTo>
                    <a:pt x="581" y="943"/>
                    <a:pt x="561" y="976"/>
                    <a:pt x="515" y="976"/>
                  </a:cubicBezTo>
                  <a:cubicBezTo>
                    <a:pt x="475" y="976"/>
                    <a:pt x="449" y="963"/>
                    <a:pt x="423" y="937"/>
                  </a:cubicBezTo>
                  <a:cubicBezTo>
                    <a:pt x="416" y="943"/>
                    <a:pt x="409" y="950"/>
                    <a:pt x="403" y="950"/>
                  </a:cubicBezTo>
                  <a:cubicBezTo>
                    <a:pt x="403" y="1016"/>
                    <a:pt x="390" y="1095"/>
                    <a:pt x="324" y="1095"/>
                  </a:cubicBezTo>
                  <a:cubicBezTo>
                    <a:pt x="297" y="1095"/>
                    <a:pt x="277" y="1088"/>
                    <a:pt x="251" y="1075"/>
                  </a:cubicBezTo>
                  <a:cubicBezTo>
                    <a:pt x="245" y="1062"/>
                    <a:pt x="225" y="1042"/>
                    <a:pt x="218" y="1022"/>
                  </a:cubicBezTo>
                  <a:cubicBezTo>
                    <a:pt x="205" y="983"/>
                    <a:pt x="192" y="937"/>
                    <a:pt x="152" y="910"/>
                  </a:cubicBezTo>
                  <a:cubicBezTo>
                    <a:pt x="159" y="897"/>
                    <a:pt x="172" y="890"/>
                    <a:pt x="172" y="871"/>
                  </a:cubicBezTo>
                  <a:cubicBezTo>
                    <a:pt x="172" y="824"/>
                    <a:pt x="165" y="785"/>
                    <a:pt x="132" y="758"/>
                  </a:cubicBezTo>
                  <a:cubicBezTo>
                    <a:pt x="86" y="719"/>
                    <a:pt x="47" y="712"/>
                    <a:pt x="0" y="666"/>
                  </a:cubicBezTo>
                  <a:lnTo>
                    <a:pt x="0" y="666"/>
                  </a:lnTo>
                  <a:cubicBezTo>
                    <a:pt x="33" y="613"/>
                    <a:pt x="80" y="613"/>
                    <a:pt x="139" y="580"/>
                  </a:cubicBezTo>
                  <a:cubicBezTo>
                    <a:pt x="198" y="554"/>
                    <a:pt x="218" y="501"/>
                    <a:pt x="264" y="455"/>
                  </a:cubicBezTo>
                  <a:cubicBezTo>
                    <a:pt x="284" y="429"/>
                    <a:pt x="297" y="415"/>
                    <a:pt x="317" y="389"/>
                  </a:cubicBezTo>
                  <a:cubicBezTo>
                    <a:pt x="330" y="369"/>
                    <a:pt x="350" y="363"/>
                    <a:pt x="350" y="336"/>
                  </a:cubicBezTo>
                  <a:cubicBezTo>
                    <a:pt x="350" y="310"/>
                    <a:pt x="350" y="297"/>
                    <a:pt x="350" y="270"/>
                  </a:cubicBezTo>
                  <a:cubicBezTo>
                    <a:pt x="350" y="257"/>
                    <a:pt x="337" y="251"/>
                    <a:pt x="330" y="244"/>
                  </a:cubicBezTo>
                  <a:cubicBezTo>
                    <a:pt x="317" y="198"/>
                    <a:pt x="304" y="171"/>
                    <a:pt x="304" y="125"/>
                  </a:cubicBezTo>
                  <a:cubicBezTo>
                    <a:pt x="304" y="92"/>
                    <a:pt x="304" y="72"/>
                    <a:pt x="304" y="46"/>
                  </a:cubicBezTo>
                  <a:cubicBezTo>
                    <a:pt x="357" y="46"/>
                    <a:pt x="390" y="46"/>
                    <a:pt x="442" y="33"/>
                  </a:cubicBezTo>
                  <a:lnTo>
                    <a:pt x="442" y="33"/>
                  </a:lnTo>
                  <a:cubicBezTo>
                    <a:pt x="686" y="7"/>
                    <a:pt x="686" y="7"/>
                    <a:pt x="686" y="7"/>
                  </a:cubicBezTo>
                  <a:cubicBezTo>
                    <a:pt x="713" y="7"/>
                    <a:pt x="726" y="7"/>
                    <a:pt x="752" y="7"/>
                  </a:cubicBezTo>
                  <a:cubicBezTo>
                    <a:pt x="765" y="7"/>
                    <a:pt x="772" y="0"/>
                    <a:pt x="785" y="0"/>
                  </a:cubicBezTo>
                  <a:cubicBezTo>
                    <a:pt x="845" y="0"/>
                    <a:pt x="871" y="26"/>
                    <a:pt x="924" y="59"/>
                  </a:cubicBezTo>
                  <a:cubicBezTo>
                    <a:pt x="963" y="79"/>
                    <a:pt x="990" y="99"/>
                    <a:pt x="1010" y="139"/>
                  </a:cubicBezTo>
                  <a:cubicBezTo>
                    <a:pt x="1036" y="178"/>
                    <a:pt x="1049" y="204"/>
                    <a:pt x="1069" y="251"/>
                  </a:cubicBezTo>
                  <a:cubicBezTo>
                    <a:pt x="1082" y="284"/>
                    <a:pt x="1095" y="330"/>
                    <a:pt x="1135" y="330"/>
                  </a:cubicBezTo>
                  <a:cubicBezTo>
                    <a:pt x="1161" y="330"/>
                    <a:pt x="1168" y="303"/>
                    <a:pt x="1188" y="284"/>
                  </a:cubicBezTo>
                  <a:cubicBezTo>
                    <a:pt x="1240" y="231"/>
                    <a:pt x="1287" y="211"/>
                    <a:pt x="1359" y="198"/>
                  </a:cubicBezTo>
                  <a:lnTo>
                    <a:pt x="1359" y="198"/>
                  </a:lnTo>
                  <a:cubicBezTo>
                    <a:pt x="1412" y="237"/>
                    <a:pt x="1465" y="244"/>
                    <a:pt x="1524" y="284"/>
                  </a:cubicBezTo>
                  <a:cubicBezTo>
                    <a:pt x="1544" y="303"/>
                    <a:pt x="1550" y="336"/>
                    <a:pt x="1583" y="336"/>
                  </a:cubicBezTo>
                  <a:cubicBezTo>
                    <a:pt x="1617" y="336"/>
                    <a:pt x="1630" y="303"/>
                    <a:pt x="1663" y="284"/>
                  </a:cubicBezTo>
                  <a:cubicBezTo>
                    <a:pt x="1702" y="257"/>
                    <a:pt x="1729" y="251"/>
                    <a:pt x="1775" y="237"/>
                  </a:cubicBezTo>
                  <a:cubicBezTo>
                    <a:pt x="1834" y="224"/>
                    <a:pt x="1861" y="191"/>
                    <a:pt x="1920" y="191"/>
                  </a:cubicBezTo>
                  <a:cubicBezTo>
                    <a:pt x="1953" y="191"/>
                    <a:pt x="1973" y="191"/>
                    <a:pt x="2006" y="191"/>
                  </a:cubicBezTo>
                  <a:cubicBezTo>
                    <a:pt x="2058" y="191"/>
                    <a:pt x="2124" y="211"/>
                    <a:pt x="2124" y="264"/>
                  </a:cubicBezTo>
                  <a:cubicBezTo>
                    <a:pt x="2124" y="343"/>
                    <a:pt x="2091" y="383"/>
                    <a:pt x="2052" y="455"/>
                  </a:cubicBezTo>
                  <a:cubicBezTo>
                    <a:pt x="2032" y="495"/>
                    <a:pt x="2006" y="508"/>
                    <a:pt x="2006" y="554"/>
                  </a:cubicBezTo>
                  <a:cubicBezTo>
                    <a:pt x="2006" y="633"/>
                    <a:pt x="2078" y="706"/>
                    <a:pt x="2164" y="706"/>
                  </a:cubicBezTo>
                  <a:cubicBezTo>
                    <a:pt x="2210" y="706"/>
                    <a:pt x="2223" y="666"/>
                    <a:pt x="2256" y="633"/>
                  </a:cubicBezTo>
                  <a:cubicBezTo>
                    <a:pt x="2276" y="600"/>
                    <a:pt x="2296" y="587"/>
                    <a:pt x="2316" y="554"/>
                  </a:cubicBezTo>
                  <a:cubicBezTo>
                    <a:pt x="2329" y="528"/>
                    <a:pt x="2335" y="501"/>
                    <a:pt x="2362" y="495"/>
                  </a:cubicBezTo>
                  <a:cubicBezTo>
                    <a:pt x="2461" y="468"/>
                    <a:pt x="2514" y="448"/>
                    <a:pt x="2612" y="448"/>
                  </a:cubicBezTo>
                  <a:cubicBezTo>
                    <a:pt x="2652" y="448"/>
                    <a:pt x="2678" y="482"/>
                    <a:pt x="2718" y="482"/>
                  </a:cubicBezTo>
                  <a:cubicBezTo>
                    <a:pt x="2771" y="482"/>
                    <a:pt x="2790" y="429"/>
                    <a:pt x="2837" y="402"/>
                  </a:cubicBezTo>
                  <a:cubicBezTo>
                    <a:pt x="2896" y="369"/>
                    <a:pt x="2942" y="350"/>
                    <a:pt x="3015" y="343"/>
                  </a:cubicBezTo>
                  <a:cubicBezTo>
                    <a:pt x="3166" y="389"/>
                    <a:pt x="3166" y="389"/>
                    <a:pt x="3166" y="389"/>
                  </a:cubicBezTo>
                  <a:lnTo>
                    <a:pt x="3166" y="389"/>
                  </a:lnTo>
                  <a:cubicBezTo>
                    <a:pt x="3166" y="415"/>
                    <a:pt x="3173" y="435"/>
                    <a:pt x="3166" y="462"/>
                  </a:cubicBezTo>
                  <a:cubicBezTo>
                    <a:pt x="3147" y="488"/>
                    <a:pt x="3114" y="501"/>
                    <a:pt x="3114" y="541"/>
                  </a:cubicBezTo>
                  <a:cubicBezTo>
                    <a:pt x="3114" y="607"/>
                    <a:pt x="3160" y="646"/>
                    <a:pt x="3160" y="712"/>
                  </a:cubicBezTo>
                  <a:cubicBezTo>
                    <a:pt x="3160" y="791"/>
                    <a:pt x="3127" y="831"/>
                    <a:pt x="3101" y="897"/>
                  </a:cubicBezTo>
                  <a:cubicBezTo>
                    <a:pt x="3081" y="943"/>
                    <a:pt x="3081" y="976"/>
                    <a:pt x="3054" y="1016"/>
                  </a:cubicBezTo>
                  <a:cubicBezTo>
                    <a:pt x="3034" y="1042"/>
                    <a:pt x="3008" y="1055"/>
                    <a:pt x="2988" y="1088"/>
                  </a:cubicBezTo>
                  <a:cubicBezTo>
                    <a:pt x="2975" y="1108"/>
                    <a:pt x="2969" y="1128"/>
                    <a:pt x="2962" y="1141"/>
                  </a:cubicBezTo>
                  <a:lnTo>
                    <a:pt x="2962" y="1141"/>
                  </a:lnTo>
                  <a:cubicBezTo>
                    <a:pt x="2916" y="1121"/>
                    <a:pt x="2883" y="1101"/>
                    <a:pt x="2830" y="1101"/>
                  </a:cubicBezTo>
                  <a:cubicBezTo>
                    <a:pt x="2797" y="1101"/>
                    <a:pt x="2777" y="1121"/>
                    <a:pt x="2744" y="1121"/>
                  </a:cubicBezTo>
                  <a:cubicBezTo>
                    <a:pt x="2698" y="1121"/>
                    <a:pt x="2672" y="1115"/>
                    <a:pt x="2632" y="1101"/>
                  </a:cubicBezTo>
                  <a:cubicBezTo>
                    <a:pt x="2626" y="1101"/>
                    <a:pt x="2626" y="1088"/>
                    <a:pt x="2619" y="1088"/>
                  </a:cubicBezTo>
                  <a:cubicBezTo>
                    <a:pt x="2586" y="1088"/>
                    <a:pt x="2579" y="1128"/>
                    <a:pt x="2553" y="1141"/>
                  </a:cubicBezTo>
                  <a:cubicBezTo>
                    <a:pt x="2487" y="1187"/>
                    <a:pt x="2441" y="1200"/>
                    <a:pt x="2362" y="1200"/>
                  </a:cubicBezTo>
                  <a:cubicBezTo>
                    <a:pt x="2329" y="1200"/>
                    <a:pt x="2316" y="1200"/>
                    <a:pt x="2289" y="1200"/>
                  </a:cubicBezTo>
                  <a:cubicBezTo>
                    <a:pt x="2269" y="1200"/>
                    <a:pt x="2256" y="1227"/>
                    <a:pt x="2236" y="1227"/>
                  </a:cubicBezTo>
                  <a:cubicBezTo>
                    <a:pt x="2204" y="1227"/>
                    <a:pt x="2184" y="1213"/>
                    <a:pt x="2157" y="1207"/>
                  </a:cubicBezTo>
                  <a:cubicBezTo>
                    <a:pt x="2078" y="1194"/>
                    <a:pt x="2032" y="1187"/>
                    <a:pt x="1966" y="1141"/>
                  </a:cubicBezTo>
                  <a:cubicBezTo>
                    <a:pt x="1880" y="1068"/>
                    <a:pt x="1841" y="976"/>
                    <a:pt x="1722" y="976"/>
                  </a:cubicBezTo>
                  <a:cubicBezTo>
                    <a:pt x="1630" y="976"/>
                    <a:pt x="1603" y="1088"/>
                    <a:pt x="1511" y="1088"/>
                  </a:cubicBezTo>
                  <a:cubicBezTo>
                    <a:pt x="1478" y="1088"/>
                    <a:pt x="1465" y="1062"/>
                    <a:pt x="1458" y="10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8E79DB42-64C6-41E1-9C8E-F9AE5E96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885" y="5694357"/>
              <a:ext cx="660357" cy="411162"/>
            </a:xfrm>
            <a:custGeom>
              <a:avLst/>
              <a:gdLst>
                <a:gd name="T0" fmla="*/ 1807 w 1835"/>
                <a:gd name="T1" fmla="*/ 824 h 1142"/>
                <a:gd name="T2" fmla="*/ 1807 w 1835"/>
                <a:gd name="T3" fmla="*/ 824 h 1142"/>
                <a:gd name="T4" fmla="*/ 1656 w 1835"/>
                <a:gd name="T5" fmla="*/ 778 h 1142"/>
                <a:gd name="T6" fmla="*/ 1478 w 1835"/>
                <a:gd name="T7" fmla="*/ 837 h 1142"/>
                <a:gd name="T8" fmla="*/ 1359 w 1835"/>
                <a:gd name="T9" fmla="*/ 917 h 1142"/>
                <a:gd name="T10" fmla="*/ 1253 w 1835"/>
                <a:gd name="T11" fmla="*/ 883 h 1142"/>
                <a:gd name="T12" fmla="*/ 1003 w 1835"/>
                <a:gd name="T13" fmla="*/ 930 h 1142"/>
                <a:gd name="T14" fmla="*/ 957 w 1835"/>
                <a:gd name="T15" fmla="*/ 989 h 1142"/>
                <a:gd name="T16" fmla="*/ 897 w 1835"/>
                <a:gd name="T17" fmla="*/ 1068 h 1142"/>
                <a:gd name="T18" fmla="*/ 805 w 1835"/>
                <a:gd name="T19" fmla="*/ 1141 h 1142"/>
                <a:gd name="T20" fmla="*/ 647 w 1835"/>
                <a:gd name="T21" fmla="*/ 989 h 1142"/>
                <a:gd name="T22" fmla="*/ 693 w 1835"/>
                <a:gd name="T23" fmla="*/ 890 h 1142"/>
                <a:gd name="T24" fmla="*/ 765 w 1835"/>
                <a:gd name="T25" fmla="*/ 699 h 1142"/>
                <a:gd name="T26" fmla="*/ 647 w 1835"/>
                <a:gd name="T27" fmla="*/ 626 h 1142"/>
                <a:gd name="T28" fmla="*/ 561 w 1835"/>
                <a:gd name="T29" fmla="*/ 626 h 1142"/>
                <a:gd name="T30" fmla="*/ 416 w 1835"/>
                <a:gd name="T31" fmla="*/ 672 h 1142"/>
                <a:gd name="T32" fmla="*/ 304 w 1835"/>
                <a:gd name="T33" fmla="*/ 719 h 1142"/>
                <a:gd name="T34" fmla="*/ 224 w 1835"/>
                <a:gd name="T35" fmla="*/ 771 h 1142"/>
                <a:gd name="T36" fmla="*/ 165 w 1835"/>
                <a:gd name="T37" fmla="*/ 719 h 1142"/>
                <a:gd name="T38" fmla="*/ 0 w 1835"/>
                <a:gd name="T39" fmla="*/ 633 h 1142"/>
                <a:gd name="T40" fmla="*/ 0 w 1835"/>
                <a:gd name="T41" fmla="*/ 633 h 1142"/>
                <a:gd name="T42" fmla="*/ 27 w 1835"/>
                <a:gd name="T43" fmla="*/ 587 h 1142"/>
                <a:gd name="T44" fmla="*/ 73 w 1835"/>
                <a:gd name="T45" fmla="*/ 507 h 1142"/>
                <a:gd name="T46" fmla="*/ 0 w 1835"/>
                <a:gd name="T47" fmla="*/ 310 h 1142"/>
                <a:gd name="T48" fmla="*/ 53 w 1835"/>
                <a:gd name="T49" fmla="*/ 184 h 1142"/>
                <a:gd name="T50" fmla="*/ 53 w 1835"/>
                <a:gd name="T51" fmla="*/ 118 h 1142"/>
                <a:gd name="T52" fmla="*/ 66 w 1835"/>
                <a:gd name="T53" fmla="*/ 59 h 1142"/>
                <a:gd name="T54" fmla="*/ 66 w 1835"/>
                <a:gd name="T55" fmla="*/ 59 h 1142"/>
                <a:gd name="T56" fmla="*/ 178 w 1835"/>
                <a:gd name="T57" fmla="*/ 99 h 1142"/>
                <a:gd name="T58" fmla="*/ 290 w 1835"/>
                <a:gd name="T59" fmla="*/ 79 h 1142"/>
                <a:gd name="T60" fmla="*/ 403 w 1835"/>
                <a:gd name="T61" fmla="*/ 85 h 1142"/>
                <a:gd name="T62" fmla="*/ 594 w 1835"/>
                <a:gd name="T63" fmla="*/ 33 h 1142"/>
                <a:gd name="T64" fmla="*/ 732 w 1835"/>
                <a:gd name="T65" fmla="*/ 0 h 1142"/>
                <a:gd name="T66" fmla="*/ 673 w 1835"/>
                <a:gd name="T67" fmla="*/ 145 h 1142"/>
                <a:gd name="T68" fmla="*/ 640 w 1835"/>
                <a:gd name="T69" fmla="*/ 250 h 1142"/>
                <a:gd name="T70" fmla="*/ 713 w 1835"/>
                <a:gd name="T71" fmla="*/ 310 h 1142"/>
                <a:gd name="T72" fmla="*/ 805 w 1835"/>
                <a:gd name="T73" fmla="*/ 356 h 1142"/>
                <a:gd name="T74" fmla="*/ 884 w 1835"/>
                <a:gd name="T75" fmla="*/ 316 h 1142"/>
                <a:gd name="T76" fmla="*/ 910 w 1835"/>
                <a:gd name="T77" fmla="*/ 343 h 1142"/>
                <a:gd name="T78" fmla="*/ 963 w 1835"/>
                <a:gd name="T79" fmla="*/ 376 h 1142"/>
                <a:gd name="T80" fmla="*/ 1016 w 1835"/>
                <a:gd name="T81" fmla="*/ 422 h 1142"/>
                <a:gd name="T82" fmla="*/ 1069 w 1835"/>
                <a:gd name="T83" fmla="*/ 369 h 1142"/>
                <a:gd name="T84" fmla="*/ 1049 w 1835"/>
                <a:gd name="T85" fmla="*/ 290 h 1142"/>
                <a:gd name="T86" fmla="*/ 1095 w 1835"/>
                <a:gd name="T87" fmla="*/ 270 h 1142"/>
                <a:gd name="T88" fmla="*/ 1128 w 1835"/>
                <a:gd name="T89" fmla="*/ 197 h 1142"/>
                <a:gd name="T90" fmla="*/ 1161 w 1835"/>
                <a:gd name="T91" fmla="*/ 125 h 1142"/>
                <a:gd name="T92" fmla="*/ 1234 w 1835"/>
                <a:gd name="T93" fmla="*/ 184 h 1142"/>
                <a:gd name="T94" fmla="*/ 1412 w 1835"/>
                <a:gd name="T95" fmla="*/ 257 h 1142"/>
                <a:gd name="T96" fmla="*/ 1484 w 1835"/>
                <a:gd name="T97" fmla="*/ 257 h 1142"/>
                <a:gd name="T98" fmla="*/ 1570 w 1835"/>
                <a:gd name="T99" fmla="*/ 250 h 1142"/>
                <a:gd name="T100" fmla="*/ 1643 w 1835"/>
                <a:gd name="T101" fmla="*/ 270 h 1142"/>
                <a:gd name="T102" fmla="*/ 1794 w 1835"/>
                <a:gd name="T103" fmla="*/ 290 h 1142"/>
                <a:gd name="T104" fmla="*/ 1794 w 1835"/>
                <a:gd name="T105" fmla="*/ 290 h 1142"/>
                <a:gd name="T106" fmla="*/ 1801 w 1835"/>
                <a:gd name="T107" fmla="*/ 323 h 1142"/>
                <a:gd name="T108" fmla="*/ 1801 w 1835"/>
                <a:gd name="T109" fmla="*/ 382 h 1142"/>
                <a:gd name="T110" fmla="*/ 1821 w 1835"/>
                <a:gd name="T111" fmla="*/ 567 h 1142"/>
                <a:gd name="T112" fmla="*/ 1821 w 1835"/>
                <a:gd name="T113" fmla="*/ 620 h 1142"/>
                <a:gd name="T114" fmla="*/ 1834 w 1835"/>
                <a:gd name="T115" fmla="*/ 666 h 1142"/>
                <a:gd name="T116" fmla="*/ 1807 w 1835"/>
                <a:gd name="T117" fmla="*/ 804 h 1142"/>
                <a:gd name="T118" fmla="*/ 1807 w 1835"/>
                <a:gd name="T119" fmla="*/ 824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5" h="1142">
                  <a:moveTo>
                    <a:pt x="1807" y="824"/>
                  </a:moveTo>
                  <a:lnTo>
                    <a:pt x="1807" y="824"/>
                  </a:lnTo>
                  <a:cubicBezTo>
                    <a:pt x="1656" y="778"/>
                    <a:pt x="1656" y="778"/>
                    <a:pt x="1656" y="778"/>
                  </a:cubicBezTo>
                  <a:cubicBezTo>
                    <a:pt x="1583" y="785"/>
                    <a:pt x="1537" y="804"/>
                    <a:pt x="1478" y="837"/>
                  </a:cubicBezTo>
                  <a:cubicBezTo>
                    <a:pt x="1431" y="864"/>
                    <a:pt x="1412" y="917"/>
                    <a:pt x="1359" y="917"/>
                  </a:cubicBezTo>
                  <a:cubicBezTo>
                    <a:pt x="1319" y="917"/>
                    <a:pt x="1293" y="883"/>
                    <a:pt x="1253" y="883"/>
                  </a:cubicBezTo>
                  <a:cubicBezTo>
                    <a:pt x="1155" y="883"/>
                    <a:pt x="1102" y="903"/>
                    <a:pt x="1003" y="930"/>
                  </a:cubicBezTo>
                  <a:cubicBezTo>
                    <a:pt x="976" y="936"/>
                    <a:pt x="970" y="963"/>
                    <a:pt x="957" y="989"/>
                  </a:cubicBezTo>
                  <a:cubicBezTo>
                    <a:pt x="937" y="1022"/>
                    <a:pt x="917" y="1035"/>
                    <a:pt x="897" y="1068"/>
                  </a:cubicBezTo>
                  <a:cubicBezTo>
                    <a:pt x="864" y="1101"/>
                    <a:pt x="851" y="1141"/>
                    <a:pt x="805" y="1141"/>
                  </a:cubicBezTo>
                  <a:cubicBezTo>
                    <a:pt x="719" y="1141"/>
                    <a:pt x="647" y="1068"/>
                    <a:pt x="647" y="989"/>
                  </a:cubicBezTo>
                  <a:cubicBezTo>
                    <a:pt x="647" y="943"/>
                    <a:pt x="673" y="930"/>
                    <a:pt x="693" y="890"/>
                  </a:cubicBezTo>
                  <a:cubicBezTo>
                    <a:pt x="732" y="818"/>
                    <a:pt x="765" y="778"/>
                    <a:pt x="765" y="699"/>
                  </a:cubicBezTo>
                  <a:cubicBezTo>
                    <a:pt x="765" y="646"/>
                    <a:pt x="699" y="626"/>
                    <a:pt x="647" y="626"/>
                  </a:cubicBezTo>
                  <a:cubicBezTo>
                    <a:pt x="614" y="626"/>
                    <a:pt x="594" y="626"/>
                    <a:pt x="561" y="626"/>
                  </a:cubicBezTo>
                  <a:cubicBezTo>
                    <a:pt x="502" y="626"/>
                    <a:pt x="475" y="659"/>
                    <a:pt x="416" y="672"/>
                  </a:cubicBezTo>
                  <a:cubicBezTo>
                    <a:pt x="370" y="686"/>
                    <a:pt x="343" y="692"/>
                    <a:pt x="304" y="719"/>
                  </a:cubicBezTo>
                  <a:cubicBezTo>
                    <a:pt x="271" y="738"/>
                    <a:pt x="258" y="771"/>
                    <a:pt x="224" y="771"/>
                  </a:cubicBezTo>
                  <a:cubicBezTo>
                    <a:pt x="191" y="771"/>
                    <a:pt x="185" y="738"/>
                    <a:pt x="165" y="719"/>
                  </a:cubicBezTo>
                  <a:cubicBezTo>
                    <a:pt x="106" y="679"/>
                    <a:pt x="53" y="672"/>
                    <a:pt x="0" y="633"/>
                  </a:cubicBezTo>
                  <a:lnTo>
                    <a:pt x="0" y="633"/>
                  </a:lnTo>
                  <a:cubicBezTo>
                    <a:pt x="20" y="620"/>
                    <a:pt x="20" y="606"/>
                    <a:pt x="27" y="587"/>
                  </a:cubicBezTo>
                  <a:cubicBezTo>
                    <a:pt x="40" y="554"/>
                    <a:pt x="73" y="540"/>
                    <a:pt x="73" y="507"/>
                  </a:cubicBezTo>
                  <a:cubicBezTo>
                    <a:pt x="73" y="422"/>
                    <a:pt x="0" y="389"/>
                    <a:pt x="0" y="310"/>
                  </a:cubicBezTo>
                  <a:cubicBezTo>
                    <a:pt x="0" y="257"/>
                    <a:pt x="53" y="237"/>
                    <a:pt x="53" y="184"/>
                  </a:cubicBezTo>
                  <a:cubicBezTo>
                    <a:pt x="53" y="158"/>
                    <a:pt x="53" y="138"/>
                    <a:pt x="53" y="118"/>
                  </a:cubicBezTo>
                  <a:cubicBezTo>
                    <a:pt x="53" y="92"/>
                    <a:pt x="60" y="85"/>
                    <a:pt x="66" y="59"/>
                  </a:cubicBezTo>
                  <a:lnTo>
                    <a:pt x="66" y="59"/>
                  </a:lnTo>
                  <a:cubicBezTo>
                    <a:pt x="106" y="72"/>
                    <a:pt x="132" y="99"/>
                    <a:pt x="178" y="99"/>
                  </a:cubicBezTo>
                  <a:cubicBezTo>
                    <a:pt x="218" y="99"/>
                    <a:pt x="244" y="79"/>
                    <a:pt x="290" y="79"/>
                  </a:cubicBezTo>
                  <a:cubicBezTo>
                    <a:pt x="337" y="79"/>
                    <a:pt x="363" y="85"/>
                    <a:pt x="403" y="85"/>
                  </a:cubicBezTo>
                  <a:cubicBezTo>
                    <a:pt x="482" y="85"/>
                    <a:pt x="521" y="52"/>
                    <a:pt x="594" y="33"/>
                  </a:cubicBezTo>
                  <a:cubicBezTo>
                    <a:pt x="647" y="20"/>
                    <a:pt x="686" y="26"/>
                    <a:pt x="732" y="0"/>
                  </a:cubicBezTo>
                  <a:cubicBezTo>
                    <a:pt x="699" y="52"/>
                    <a:pt x="693" y="85"/>
                    <a:pt x="673" y="145"/>
                  </a:cubicBezTo>
                  <a:cubicBezTo>
                    <a:pt x="660" y="184"/>
                    <a:pt x="640" y="204"/>
                    <a:pt x="640" y="250"/>
                  </a:cubicBezTo>
                  <a:cubicBezTo>
                    <a:pt x="640" y="290"/>
                    <a:pt x="679" y="296"/>
                    <a:pt x="713" y="310"/>
                  </a:cubicBezTo>
                  <a:cubicBezTo>
                    <a:pt x="752" y="323"/>
                    <a:pt x="765" y="356"/>
                    <a:pt x="805" y="356"/>
                  </a:cubicBezTo>
                  <a:cubicBezTo>
                    <a:pt x="838" y="356"/>
                    <a:pt x="851" y="316"/>
                    <a:pt x="884" y="316"/>
                  </a:cubicBezTo>
                  <a:cubicBezTo>
                    <a:pt x="897" y="316"/>
                    <a:pt x="897" y="329"/>
                    <a:pt x="910" y="343"/>
                  </a:cubicBezTo>
                  <a:cubicBezTo>
                    <a:pt x="930" y="356"/>
                    <a:pt x="943" y="362"/>
                    <a:pt x="963" y="376"/>
                  </a:cubicBezTo>
                  <a:cubicBezTo>
                    <a:pt x="983" y="395"/>
                    <a:pt x="990" y="422"/>
                    <a:pt x="1016" y="422"/>
                  </a:cubicBezTo>
                  <a:cubicBezTo>
                    <a:pt x="1049" y="422"/>
                    <a:pt x="1069" y="395"/>
                    <a:pt x="1069" y="369"/>
                  </a:cubicBezTo>
                  <a:cubicBezTo>
                    <a:pt x="1069" y="336"/>
                    <a:pt x="1049" y="323"/>
                    <a:pt x="1049" y="290"/>
                  </a:cubicBezTo>
                  <a:cubicBezTo>
                    <a:pt x="1049" y="270"/>
                    <a:pt x="1082" y="283"/>
                    <a:pt x="1095" y="270"/>
                  </a:cubicBezTo>
                  <a:cubicBezTo>
                    <a:pt x="1121" y="250"/>
                    <a:pt x="1128" y="230"/>
                    <a:pt x="1128" y="197"/>
                  </a:cubicBezTo>
                  <a:cubicBezTo>
                    <a:pt x="1135" y="171"/>
                    <a:pt x="1128" y="125"/>
                    <a:pt x="1161" y="125"/>
                  </a:cubicBezTo>
                  <a:cubicBezTo>
                    <a:pt x="1201" y="125"/>
                    <a:pt x="1201" y="171"/>
                    <a:pt x="1234" y="184"/>
                  </a:cubicBezTo>
                  <a:cubicBezTo>
                    <a:pt x="1300" y="224"/>
                    <a:pt x="1339" y="257"/>
                    <a:pt x="1412" y="257"/>
                  </a:cubicBezTo>
                  <a:cubicBezTo>
                    <a:pt x="1445" y="257"/>
                    <a:pt x="1458" y="257"/>
                    <a:pt x="1484" y="257"/>
                  </a:cubicBezTo>
                  <a:cubicBezTo>
                    <a:pt x="1517" y="257"/>
                    <a:pt x="1537" y="250"/>
                    <a:pt x="1570" y="250"/>
                  </a:cubicBezTo>
                  <a:cubicBezTo>
                    <a:pt x="1596" y="250"/>
                    <a:pt x="1616" y="264"/>
                    <a:pt x="1643" y="270"/>
                  </a:cubicBezTo>
                  <a:cubicBezTo>
                    <a:pt x="1702" y="283"/>
                    <a:pt x="1735" y="277"/>
                    <a:pt x="1794" y="290"/>
                  </a:cubicBezTo>
                  <a:lnTo>
                    <a:pt x="1794" y="290"/>
                  </a:lnTo>
                  <a:cubicBezTo>
                    <a:pt x="1794" y="303"/>
                    <a:pt x="1801" y="310"/>
                    <a:pt x="1801" y="323"/>
                  </a:cubicBezTo>
                  <a:cubicBezTo>
                    <a:pt x="1801" y="349"/>
                    <a:pt x="1801" y="356"/>
                    <a:pt x="1801" y="382"/>
                  </a:cubicBezTo>
                  <a:cubicBezTo>
                    <a:pt x="1801" y="455"/>
                    <a:pt x="1821" y="494"/>
                    <a:pt x="1821" y="567"/>
                  </a:cubicBezTo>
                  <a:cubicBezTo>
                    <a:pt x="1821" y="587"/>
                    <a:pt x="1821" y="600"/>
                    <a:pt x="1821" y="620"/>
                  </a:cubicBezTo>
                  <a:cubicBezTo>
                    <a:pt x="1821" y="639"/>
                    <a:pt x="1827" y="646"/>
                    <a:pt x="1834" y="666"/>
                  </a:cubicBezTo>
                  <a:cubicBezTo>
                    <a:pt x="1834" y="719"/>
                    <a:pt x="1814" y="751"/>
                    <a:pt x="1807" y="804"/>
                  </a:cubicBezTo>
                  <a:cubicBezTo>
                    <a:pt x="1807" y="811"/>
                    <a:pt x="1807" y="818"/>
                    <a:pt x="1807" y="8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940EBE1C-7069-47BC-9A67-DAF27BC76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697" y="5449883"/>
              <a:ext cx="622259" cy="396875"/>
            </a:xfrm>
            <a:custGeom>
              <a:avLst/>
              <a:gdLst>
                <a:gd name="T0" fmla="*/ 0 w 1729"/>
                <a:gd name="T1" fmla="*/ 739 h 1103"/>
                <a:gd name="T2" fmla="*/ 0 w 1729"/>
                <a:gd name="T3" fmla="*/ 739 h 1103"/>
                <a:gd name="T4" fmla="*/ 112 w 1729"/>
                <a:gd name="T5" fmla="*/ 779 h 1103"/>
                <a:gd name="T6" fmla="*/ 224 w 1729"/>
                <a:gd name="T7" fmla="*/ 759 h 1103"/>
                <a:gd name="T8" fmla="*/ 337 w 1729"/>
                <a:gd name="T9" fmla="*/ 765 h 1103"/>
                <a:gd name="T10" fmla="*/ 528 w 1729"/>
                <a:gd name="T11" fmla="*/ 713 h 1103"/>
                <a:gd name="T12" fmla="*/ 666 w 1729"/>
                <a:gd name="T13" fmla="*/ 680 h 1103"/>
                <a:gd name="T14" fmla="*/ 607 w 1729"/>
                <a:gd name="T15" fmla="*/ 825 h 1103"/>
                <a:gd name="T16" fmla="*/ 574 w 1729"/>
                <a:gd name="T17" fmla="*/ 930 h 1103"/>
                <a:gd name="T18" fmla="*/ 647 w 1729"/>
                <a:gd name="T19" fmla="*/ 990 h 1103"/>
                <a:gd name="T20" fmla="*/ 739 w 1729"/>
                <a:gd name="T21" fmla="*/ 1036 h 1103"/>
                <a:gd name="T22" fmla="*/ 818 w 1729"/>
                <a:gd name="T23" fmla="*/ 996 h 1103"/>
                <a:gd name="T24" fmla="*/ 844 w 1729"/>
                <a:gd name="T25" fmla="*/ 1023 h 1103"/>
                <a:gd name="T26" fmla="*/ 897 w 1729"/>
                <a:gd name="T27" fmla="*/ 1056 h 1103"/>
                <a:gd name="T28" fmla="*/ 950 w 1729"/>
                <a:gd name="T29" fmla="*/ 1102 h 1103"/>
                <a:gd name="T30" fmla="*/ 1003 w 1729"/>
                <a:gd name="T31" fmla="*/ 1049 h 1103"/>
                <a:gd name="T32" fmla="*/ 983 w 1729"/>
                <a:gd name="T33" fmla="*/ 970 h 1103"/>
                <a:gd name="T34" fmla="*/ 1029 w 1729"/>
                <a:gd name="T35" fmla="*/ 950 h 1103"/>
                <a:gd name="T36" fmla="*/ 1062 w 1729"/>
                <a:gd name="T37" fmla="*/ 877 h 1103"/>
                <a:gd name="T38" fmla="*/ 1095 w 1729"/>
                <a:gd name="T39" fmla="*/ 805 h 1103"/>
                <a:gd name="T40" fmla="*/ 1168 w 1729"/>
                <a:gd name="T41" fmla="*/ 864 h 1103"/>
                <a:gd name="T42" fmla="*/ 1346 w 1729"/>
                <a:gd name="T43" fmla="*/ 937 h 1103"/>
                <a:gd name="T44" fmla="*/ 1418 w 1729"/>
                <a:gd name="T45" fmla="*/ 937 h 1103"/>
                <a:gd name="T46" fmla="*/ 1504 w 1729"/>
                <a:gd name="T47" fmla="*/ 930 h 1103"/>
                <a:gd name="T48" fmla="*/ 1577 w 1729"/>
                <a:gd name="T49" fmla="*/ 950 h 1103"/>
                <a:gd name="T50" fmla="*/ 1728 w 1729"/>
                <a:gd name="T51" fmla="*/ 970 h 1103"/>
                <a:gd name="T52" fmla="*/ 1728 w 1729"/>
                <a:gd name="T53" fmla="*/ 970 h 1103"/>
                <a:gd name="T54" fmla="*/ 1689 w 1729"/>
                <a:gd name="T55" fmla="*/ 792 h 1103"/>
                <a:gd name="T56" fmla="*/ 1689 w 1729"/>
                <a:gd name="T57" fmla="*/ 633 h 1103"/>
                <a:gd name="T58" fmla="*/ 1656 w 1729"/>
                <a:gd name="T59" fmla="*/ 502 h 1103"/>
                <a:gd name="T60" fmla="*/ 1616 w 1729"/>
                <a:gd name="T61" fmla="*/ 389 h 1103"/>
                <a:gd name="T62" fmla="*/ 1583 w 1729"/>
                <a:gd name="T63" fmla="*/ 337 h 1103"/>
                <a:gd name="T64" fmla="*/ 1412 w 1729"/>
                <a:gd name="T65" fmla="*/ 264 h 1103"/>
                <a:gd name="T66" fmla="*/ 1313 w 1729"/>
                <a:gd name="T67" fmla="*/ 225 h 1103"/>
                <a:gd name="T68" fmla="*/ 1174 w 1729"/>
                <a:gd name="T69" fmla="*/ 225 h 1103"/>
                <a:gd name="T70" fmla="*/ 1009 w 1729"/>
                <a:gd name="T71" fmla="*/ 165 h 1103"/>
                <a:gd name="T72" fmla="*/ 957 w 1729"/>
                <a:gd name="T73" fmla="*/ 172 h 1103"/>
                <a:gd name="T74" fmla="*/ 825 w 1729"/>
                <a:gd name="T75" fmla="*/ 79 h 1103"/>
                <a:gd name="T76" fmla="*/ 647 w 1729"/>
                <a:gd name="T77" fmla="*/ 7 h 1103"/>
                <a:gd name="T78" fmla="*/ 633 w 1729"/>
                <a:gd name="T79" fmla="*/ 0 h 1103"/>
                <a:gd name="T80" fmla="*/ 633 w 1729"/>
                <a:gd name="T81" fmla="*/ 0 h 1103"/>
                <a:gd name="T82" fmla="*/ 442 w 1729"/>
                <a:gd name="T83" fmla="*/ 93 h 1103"/>
                <a:gd name="T84" fmla="*/ 396 w 1729"/>
                <a:gd name="T85" fmla="*/ 93 h 1103"/>
                <a:gd name="T86" fmla="*/ 350 w 1729"/>
                <a:gd name="T87" fmla="*/ 165 h 1103"/>
                <a:gd name="T88" fmla="*/ 317 w 1729"/>
                <a:gd name="T89" fmla="*/ 258 h 1103"/>
                <a:gd name="T90" fmla="*/ 257 w 1729"/>
                <a:gd name="T91" fmla="*/ 436 h 1103"/>
                <a:gd name="T92" fmla="*/ 139 w 1729"/>
                <a:gd name="T93" fmla="*/ 574 h 1103"/>
                <a:gd name="T94" fmla="*/ 33 w 1729"/>
                <a:gd name="T95" fmla="*/ 633 h 1103"/>
                <a:gd name="T96" fmla="*/ 0 w 1729"/>
                <a:gd name="T97" fmla="*/ 739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9" h="1103">
                  <a:moveTo>
                    <a:pt x="0" y="739"/>
                  </a:moveTo>
                  <a:lnTo>
                    <a:pt x="0" y="739"/>
                  </a:lnTo>
                  <a:cubicBezTo>
                    <a:pt x="40" y="752"/>
                    <a:pt x="66" y="779"/>
                    <a:pt x="112" y="779"/>
                  </a:cubicBezTo>
                  <a:cubicBezTo>
                    <a:pt x="152" y="779"/>
                    <a:pt x="178" y="759"/>
                    <a:pt x="224" y="759"/>
                  </a:cubicBezTo>
                  <a:cubicBezTo>
                    <a:pt x="271" y="759"/>
                    <a:pt x="297" y="765"/>
                    <a:pt x="337" y="765"/>
                  </a:cubicBezTo>
                  <a:cubicBezTo>
                    <a:pt x="416" y="765"/>
                    <a:pt x="455" y="732"/>
                    <a:pt x="528" y="713"/>
                  </a:cubicBezTo>
                  <a:cubicBezTo>
                    <a:pt x="581" y="700"/>
                    <a:pt x="620" y="706"/>
                    <a:pt x="666" y="680"/>
                  </a:cubicBezTo>
                  <a:cubicBezTo>
                    <a:pt x="633" y="732"/>
                    <a:pt x="627" y="765"/>
                    <a:pt x="607" y="825"/>
                  </a:cubicBezTo>
                  <a:cubicBezTo>
                    <a:pt x="594" y="864"/>
                    <a:pt x="574" y="884"/>
                    <a:pt x="574" y="930"/>
                  </a:cubicBezTo>
                  <a:cubicBezTo>
                    <a:pt x="574" y="970"/>
                    <a:pt x="613" y="976"/>
                    <a:pt x="647" y="990"/>
                  </a:cubicBezTo>
                  <a:cubicBezTo>
                    <a:pt x="686" y="1003"/>
                    <a:pt x="699" y="1036"/>
                    <a:pt x="739" y="1036"/>
                  </a:cubicBezTo>
                  <a:cubicBezTo>
                    <a:pt x="772" y="1036"/>
                    <a:pt x="785" y="996"/>
                    <a:pt x="818" y="996"/>
                  </a:cubicBezTo>
                  <a:cubicBezTo>
                    <a:pt x="831" y="996"/>
                    <a:pt x="831" y="1009"/>
                    <a:pt x="844" y="1023"/>
                  </a:cubicBezTo>
                  <a:cubicBezTo>
                    <a:pt x="864" y="1036"/>
                    <a:pt x="877" y="1042"/>
                    <a:pt x="897" y="1056"/>
                  </a:cubicBezTo>
                  <a:cubicBezTo>
                    <a:pt x="917" y="1075"/>
                    <a:pt x="924" y="1102"/>
                    <a:pt x="950" y="1102"/>
                  </a:cubicBezTo>
                  <a:cubicBezTo>
                    <a:pt x="983" y="1102"/>
                    <a:pt x="1003" y="1075"/>
                    <a:pt x="1003" y="1049"/>
                  </a:cubicBezTo>
                  <a:cubicBezTo>
                    <a:pt x="1003" y="1016"/>
                    <a:pt x="983" y="1003"/>
                    <a:pt x="983" y="970"/>
                  </a:cubicBezTo>
                  <a:cubicBezTo>
                    <a:pt x="983" y="950"/>
                    <a:pt x="1016" y="963"/>
                    <a:pt x="1029" y="950"/>
                  </a:cubicBezTo>
                  <a:cubicBezTo>
                    <a:pt x="1055" y="930"/>
                    <a:pt x="1062" y="910"/>
                    <a:pt x="1062" y="877"/>
                  </a:cubicBezTo>
                  <a:cubicBezTo>
                    <a:pt x="1069" y="851"/>
                    <a:pt x="1062" y="805"/>
                    <a:pt x="1095" y="805"/>
                  </a:cubicBezTo>
                  <a:cubicBezTo>
                    <a:pt x="1135" y="805"/>
                    <a:pt x="1135" y="851"/>
                    <a:pt x="1168" y="864"/>
                  </a:cubicBezTo>
                  <a:cubicBezTo>
                    <a:pt x="1234" y="904"/>
                    <a:pt x="1273" y="937"/>
                    <a:pt x="1346" y="937"/>
                  </a:cubicBezTo>
                  <a:cubicBezTo>
                    <a:pt x="1379" y="937"/>
                    <a:pt x="1392" y="937"/>
                    <a:pt x="1418" y="937"/>
                  </a:cubicBezTo>
                  <a:cubicBezTo>
                    <a:pt x="1451" y="937"/>
                    <a:pt x="1471" y="930"/>
                    <a:pt x="1504" y="930"/>
                  </a:cubicBezTo>
                  <a:cubicBezTo>
                    <a:pt x="1530" y="930"/>
                    <a:pt x="1550" y="944"/>
                    <a:pt x="1577" y="950"/>
                  </a:cubicBezTo>
                  <a:cubicBezTo>
                    <a:pt x="1636" y="963"/>
                    <a:pt x="1669" y="957"/>
                    <a:pt x="1728" y="970"/>
                  </a:cubicBezTo>
                  <a:lnTo>
                    <a:pt x="1728" y="970"/>
                  </a:lnTo>
                  <a:cubicBezTo>
                    <a:pt x="1722" y="904"/>
                    <a:pt x="1689" y="864"/>
                    <a:pt x="1689" y="792"/>
                  </a:cubicBezTo>
                  <a:cubicBezTo>
                    <a:pt x="1689" y="726"/>
                    <a:pt x="1689" y="693"/>
                    <a:pt x="1689" y="633"/>
                  </a:cubicBezTo>
                  <a:cubicBezTo>
                    <a:pt x="1689" y="581"/>
                    <a:pt x="1662" y="554"/>
                    <a:pt x="1656" y="502"/>
                  </a:cubicBezTo>
                  <a:cubicBezTo>
                    <a:pt x="1649" y="455"/>
                    <a:pt x="1636" y="429"/>
                    <a:pt x="1616" y="389"/>
                  </a:cubicBezTo>
                  <a:cubicBezTo>
                    <a:pt x="1603" y="370"/>
                    <a:pt x="1603" y="350"/>
                    <a:pt x="1583" y="337"/>
                  </a:cubicBezTo>
                  <a:cubicBezTo>
                    <a:pt x="1524" y="297"/>
                    <a:pt x="1478" y="284"/>
                    <a:pt x="1412" y="264"/>
                  </a:cubicBezTo>
                  <a:cubicBezTo>
                    <a:pt x="1372" y="251"/>
                    <a:pt x="1352" y="225"/>
                    <a:pt x="1313" y="225"/>
                  </a:cubicBezTo>
                  <a:cubicBezTo>
                    <a:pt x="1260" y="225"/>
                    <a:pt x="1227" y="225"/>
                    <a:pt x="1174" y="225"/>
                  </a:cubicBezTo>
                  <a:cubicBezTo>
                    <a:pt x="1102" y="225"/>
                    <a:pt x="1075" y="165"/>
                    <a:pt x="1009" y="165"/>
                  </a:cubicBezTo>
                  <a:cubicBezTo>
                    <a:pt x="990" y="165"/>
                    <a:pt x="976" y="172"/>
                    <a:pt x="957" y="172"/>
                  </a:cubicBezTo>
                  <a:cubicBezTo>
                    <a:pt x="897" y="172"/>
                    <a:pt x="851" y="139"/>
                    <a:pt x="825" y="79"/>
                  </a:cubicBezTo>
                  <a:cubicBezTo>
                    <a:pt x="792" y="14"/>
                    <a:pt x="712" y="47"/>
                    <a:pt x="647" y="7"/>
                  </a:cubicBezTo>
                  <a:cubicBezTo>
                    <a:pt x="640" y="0"/>
                    <a:pt x="633" y="0"/>
                    <a:pt x="633" y="0"/>
                  </a:cubicBezTo>
                  <a:lnTo>
                    <a:pt x="633" y="0"/>
                  </a:lnTo>
                  <a:cubicBezTo>
                    <a:pt x="574" y="47"/>
                    <a:pt x="521" y="93"/>
                    <a:pt x="442" y="93"/>
                  </a:cubicBezTo>
                  <a:cubicBezTo>
                    <a:pt x="422" y="93"/>
                    <a:pt x="416" y="93"/>
                    <a:pt x="396" y="93"/>
                  </a:cubicBezTo>
                  <a:cubicBezTo>
                    <a:pt x="356" y="93"/>
                    <a:pt x="356" y="132"/>
                    <a:pt x="350" y="165"/>
                  </a:cubicBezTo>
                  <a:cubicBezTo>
                    <a:pt x="343" y="205"/>
                    <a:pt x="323" y="225"/>
                    <a:pt x="317" y="258"/>
                  </a:cubicBezTo>
                  <a:cubicBezTo>
                    <a:pt x="297" y="330"/>
                    <a:pt x="277" y="370"/>
                    <a:pt x="257" y="436"/>
                  </a:cubicBezTo>
                  <a:cubicBezTo>
                    <a:pt x="238" y="502"/>
                    <a:pt x="198" y="534"/>
                    <a:pt x="139" y="574"/>
                  </a:cubicBezTo>
                  <a:cubicBezTo>
                    <a:pt x="106" y="601"/>
                    <a:pt x="66" y="594"/>
                    <a:pt x="33" y="633"/>
                  </a:cubicBezTo>
                  <a:cubicBezTo>
                    <a:pt x="0" y="666"/>
                    <a:pt x="13" y="700"/>
                    <a:pt x="0" y="7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AA0FBCEC-6C8E-4827-B561-C04810C1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03" y="5014907"/>
              <a:ext cx="707979" cy="955675"/>
            </a:xfrm>
            <a:custGeom>
              <a:avLst/>
              <a:gdLst>
                <a:gd name="T0" fmla="*/ 1266 w 1966"/>
                <a:gd name="T1" fmla="*/ 2520 h 2653"/>
                <a:gd name="T2" fmla="*/ 1339 w 1966"/>
                <a:gd name="T3" fmla="*/ 2394 h 2653"/>
                <a:gd name="T4" fmla="*/ 1319 w 1966"/>
                <a:gd name="T5" fmla="*/ 2071 h 2653"/>
                <a:gd name="T6" fmla="*/ 1332 w 1966"/>
                <a:gd name="T7" fmla="*/ 1946 h 2653"/>
                <a:gd name="T8" fmla="*/ 1365 w 1966"/>
                <a:gd name="T9" fmla="*/ 1840 h 2653"/>
                <a:gd name="T10" fmla="*/ 1589 w 1966"/>
                <a:gd name="T11" fmla="*/ 1643 h 2653"/>
                <a:gd name="T12" fmla="*/ 1682 w 1966"/>
                <a:gd name="T13" fmla="*/ 1372 h 2653"/>
                <a:gd name="T14" fmla="*/ 1774 w 1966"/>
                <a:gd name="T15" fmla="*/ 1300 h 2653"/>
                <a:gd name="T16" fmla="*/ 1965 w 1966"/>
                <a:gd name="T17" fmla="*/ 1207 h 2653"/>
                <a:gd name="T18" fmla="*/ 1932 w 1966"/>
                <a:gd name="T19" fmla="*/ 1128 h 2653"/>
                <a:gd name="T20" fmla="*/ 1721 w 1966"/>
                <a:gd name="T21" fmla="*/ 937 h 2653"/>
                <a:gd name="T22" fmla="*/ 1392 w 1966"/>
                <a:gd name="T23" fmla="*/ 515 h 2653"/>
                <a:gd name="T24" fmla="*/ 1154 w 1966"/>
                <a:gd name="T25" fmla="*/ 363 h 2653"/>
                <a:gd name="T26" fmla="*/ 983 w 1966"/>
                <a:gd name="T27" fmla="*/ 244 h 2653"/>
                <a:gd name="T28" fmla="*/ 844 w 1966"/>
                <a:gd name="T29" fmla="*/ 198 h 2653"/>
                <a:gd name="T30" fmla="*/ 692 w 1966"/>
                <a:gd name="T31" fmla="*/ 99 h 2653"/>
                <a:gd name="T32" fmla="*/ 475 w 1966"/>
                <a:gd name="T33" fmla="*/ 0 h 2653"/>
                <a:gd name="T34" fmla="*/ 72 w 1966"/>
                <a:gd name="T35" fmla="*/ 20 h 2653"/>
                <a:gd name="T36" fmla="*/ 72 w 1966"/>
                <a:gd name="T37" fmla="*/ 99 h 2653"/>
                <a:gd name="T38" fmla="*/ 86 w 1966"/>
                <a:gd name="T39" fmla="*/ 304 h 2653"/>
                <a:gd name="T40" fmla="*/ 231 w 1966"/>
                <a:gd name="T41" fmla="*/ 475 h 2653"/>
                <a:gd name="T42" fmla="*/ 198 w 1966"/>
                <a:gd name="T43" fmla="*/ 653 h 2653"/>
                <a:gd name="T44" fmla="*/ 86 w 1966"/>
                <a:gd name="T45" fmla="*/ 924 h 2653"/>
                <a:gd name="T46" fmla="*/ 86 w 1966"/>
                <a:gd name="T47" fmla="*/ 1122 h 2653"/>
                <a:gd name="T48" fmla="*/ 0 w 1966"/>
                <a:gd name="T49" fmla="*/ 1530 h 2653"/>
                <a:gd name="T50" fmla="*/ 79 w 1966"/>
                <a:gd name="T51" fmla="*/ 1794 h 2653"/>
                <a:gd name="T52" fmla="*/ 112 w 1966"/>
                <a:gd name="T53" fmla="*/ 1986 h 2653"/>
                <a:gd name="T54" fmla="*/ 323 w 1966"/>
                <a:gd name="T55" fmla="*/ 2091 h 2653"/>
                <a:gd name="T56" fmla="*/ 349 w 1966"/>
                <a:gd name="T57" fmla="*/ 2355 h 2653"/>
                <a:gd name="T58" fmla="*/ 593 w 1966"/>
                <a:gd name="T59" fmla="*/ 2329 h 2653"/>
                <a:gd name="T60" fmla="*/ 692 w 1966"/>
                <a:gd name="T61" fmla="*/ 2322 h 2653"/>
                <a:gd name="T62" fmla="*/ 917 w 1966"/>
                <a:gd name="T63" fmla="*/ 2461 h 2653"/>
                <a:gd name="T64" fmla="*/ 1042 w 1966"/>
                <a:gd name="T65" fmla="*/ 2652 h 2653"/>
                <a:gd name="T66" fmla="*/ 1266 w 1966"/>
                <a:gd name="T67" fmla="*/ 252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66" h="2653">
                  <a:moveTo>
                    <a:pt x="1266" y="2520"/>
                  </a:moveTo>
                  <a:lnTo>
                    <a:pt x="1266" y="2520"/>
                  </a:lnTo>
                  <a:cubicBezTo>
                    <a:pt x="1286" y="2507"/>
                    <a:pt x="1286" y="2493"/>
                    <a:pt x="1293" y="2474"/>
                  </a:cubicBezTo>
                  <a:cubicBezTo>
                    <a:pt x="1306" y="2441"/>
                    <a:pt x="1339" y="2427"/>
                    <a:pt x="1339" y="2394"/>
                  </a:cubicBezTo>
                  <a:cubicBezTo>
                    <a:pt x="1339" y="2309"/>
                    <a:pt x="1266" y="2276"/>
                    <a:pt x="1266" y="2197"/>
                  </a:cubicBezTo>
                  <a:cubicBezTo>
                    <a:pt x="1266" y="2144"/>
                    <a:pt x="1319" y="2124"/>
                    <a:pt x="1319" y="2071"/>
                  </a:cubicBezTo>
                  <a:cubicBezTo>
                    <a:pt x="1319" y="2045"/>
                    <a:pt x="1319" y="2025"/>
                    <a:pt x="1319" y="2005"/>
                  </a:cubicBezTo>
                  <a:cubicBezTo>
                    <a:pt x="1319" y="1979"/>
                    <a:pt x="1326" y="1972"/>
                    <a:pt x="1332" y="1946"/>
                  </a:cubicBezTo>
                  <a:lnTo>
                    <a:pt x="1332" y="1946"/>
                  </a:lnTo>
                  <a:cubicBezTo>
                    <a:pt x="1345" y="1907"/>
                    <a:pt x="1332" y="1873"/>
                    <a:pt x="1365" y="1840"/>
                  </a:cubicBezTo>
                  <a:cubicBezTo>
                    <a:pt x="1398" y="1801"/>
                    <a:pt x="1438" y="1808"/>
                    <a:pt x="1471" y="1781"/>
                  </a:cubicBezTo>
                  <a:cubicBezTo>
                    <a:pt x="1530" y="1741"/>
                    <a:pt x="1570" y="1709"/>
                    <a:pt x="1589" y="1643"/>
                  </a:cubicBezTo>
                  <a:cubicBezTo>
                    <a:pt x="1609" y="1577"/>
                    <a:pt x="1629" y="1537"/>
                    <a:pt x="1649" y="1465"/>
                  </a:cubicBezTo>
                  <a:cubicBezTo>
                    <a:pt x="1655" y="1432"/>
                    <a:pt x="1675" y="1412"/>
                    <a:pt x="1682" y="1372"/>
                  </a:cubicBezTo>
                  <a:cubicBezTo>
                    <a:pt x="1688" y="1339"/>
                    <a:pt x="1688" y="1300"/>
                    <a:pt x="1728" y="1300"/>
                  </a:cubicBezTo>
                  <a:cubicBezTo>
                    <a:pt x="1748" y="1300"/>
                    <a:pt x="1754" y="1300"/>
                    <a:pt x="1774" y="1300"/>
                  </a:cubicBezTo>
                  <a:cubicBezTo>
                    <a:pt x="1853" y="1300"/>
                    <a:pt x="1906" y="1254"/>
                    <a:pt x="1965" y="1207"/>
                  </a:cubicBezTo>
                  <a:lnTo>
                    <a:pt x="1965" y="1207"/>
                  </a:lnTo>
                  <a:cubicBezTo>
                    <a:pt x="1952" y="1201"/>
                    <a:pt x="1945" y="1194"/>
                    <a:pt x="1939" y="1181"/>
                  </a:cubicBezTo>
                  <a:cubicBezTo>
                    <a:pt x="1926" y="1168"/>
                    <a:pt x="1939" y="1148"/>
                    <a:pt x="1932" y="1128"/>
                  </a:cubicBezTo>
                  <a:cubicBezTo>
                    <a:pt x="1926" y="1095"/>
                    <a:pt x="1919" y="1082"/>
                    <a:pt x="1899" y="1056"/>
                  </a:cubicBezTo>
                  <a:cubicBezTo>
                    <a:pt x="1840" y="996"/>
                    <a:pt x="1787" y="990"/>
                    <a:pt x="1721" y="937"/>
                  </a:cubicBezTo>
                  <a:cubicBezTo>
                    <a:pt x="1589" y="844"/>
                    <a:pt x="1576" y="726"/>
                    <a:pt x="1464" y="607"/>
                  </a:cubicBezTo>
                  <a:cubicBezTo>
                    <a:pt x="1438" y="574"/>
                    <a:pt x="1425" y="541"/>
                    <a:pt x="1392" y="515"/>
                  </a:cubicBezTo>
                  <a:cubicBezTo>
                    <a:pt x="1358" y="495"/>
                    <a:pt x="1339" y="502"/>
                    <a:pt x="1306" y="482"/>
                  </a:cubicBezTo>
                  <a:cubicBezTo>
                    <a:pt x="1240" y="442"/>
                    <a:pt x="1200" y="422"/>
                    <a:pt x="1154" y="363"/>
                  </a:cubicBezTo>
                  <a:cubicBezTo>
                    <a:pt x="1134" y="317"/>
                    <a:pt x="1075" y="330"/>
                    <a:pt x="1042" y="297"/>
                  </a:cubicBezTo>
                  <a:cubicBezTo>
                    <a:pt x="1022" y="271"/>
                    <a:pt x="1009" y="264"/>
                    <a:pt x="983" y="244"/>
                  </a:cubicBezTo>
                  <a:cubicBezTo>
                    <a:pt x="956" y="225"/>
                    <a:pt x="950" y="198"/>
                    <a:pt x="917" y="198"/>
                  </a:cubicBezTo>
                  <a:cubicBezTo>
                    <a:pt x="884" y="198"/>
                    <a:pt x="870" y="198"/>
                    <a:pt x="844" y="198"/>
                  </a:cubicBezTo>
                  <a:cubicBezTo>
                    <a:pt x="791" y="198"/>
                    <a:pt x="752" y="198"/>
                    <a:pt x="719" y="159"/>
                  </a:cubicBezTo>
                  <a:cubicBezTo>
                    <a:pt x="706" y="139"/>
                    <a:pt x="706" y="119"/>
                    <a:pt x="692" y="99"/>
                  </a:cubicBezTo>
                  <a:cubicBezTo>
                    <a:pt x="659" y="73"/>
                    <a:pt x="626" y="73"/>
                    <a:pt x="587" y="53"/>
                  </a:cubicBezTo>
                  <a:cubicBezTo>
                    <a:pt x="541" y="33"/>
                    <a:pt x="521" y="0"/>
                    <a:pt x="475" y="0"/>
                  </a:cubicBezTo>
                  <a:cubicBezTo>
                    <a:pt x="382" y="0"/>
                    <a:pt x="330" y="27"/>
                    <a:pt x="237" y="27"/>
                  </a:cubicBezTo>
                  <a:cubicBezTo>
                    <a:pt x="171" y="27"/>
                    <a:pt x="138" y="20"/>
                    <a:pt x="72" y="20"/>
                  </a:cubicBezTo>
                  <a:lnTo>
                    <a:pt x="72" y="20"/>
                  </a:lnTo>
                  <a:cubicBezTo>
                    <a:pt x="79" y="46"/>
                    <a:pt x="72" y="73"/>
                    <a:pt x="72" y="99"/>
                  </a:cubicBezTo>
                  <a:cubicBezTo>
                    <a:pt x="72" y="165"/>
                    <a:pt x="59" y="205"/>
                    <a:pt x="59" y="271"/>
                  </a:cubicBezTo>
                  <a:cubicBezTo>
                    <a:pt x="59" y="284"/>
                    <a:pt x="79" y="290"/>
                    <a:pt x="86" y="304"/>
                  </a:cubicBezTo>
                  <a:cubicBezTo>
                    <a:pt x="112" y="357"/>
                    <a:pt x="145" y="383"/>
                    <a:pt x="191" y="416"/>
                  </a:cubicBezTo>
                  <a:cubicBezTo>
                    <a:pt x="211" y="436"/>
                    <a:pt x="231" y="449"/>
                    <a:pt x="231" y="475"/>
                  </a:cubicBezTo>
                  <a:cubicBezTo>
                    <a:pt x="231" y="508"/>
                    <a:pt x="217" y="528"/>
                    <a:pt x="211" y="561"/>
                  </a:cubicBezTo>
                  <a:cubicBezTo>
                    <a:pt x="211" y="600"/>
                    <a:pt x="224" y="627"/>
                    <a:pt x="198" y="653"/>
                  </a:cubicBezTo>
                  <a:cubicBezTo>
                    <a:pt x="171" y="680"/>
                    <a:pt x="138" y="686"/>
                    <a:pt x="125" y="719"/>
                  </a:cubicBezTo>
                  <a:cubicBezTo>
                    <a:pt x="99" y="798"/>
                    <a:pt x="99" y="844"/>
                    <a:pt x="86" y="924"/>
                  </a:cubicBezTo>
                  <a:cubicBezTo>
                    <a:pt x="79" y="976"/>
                    <a:pt x="59" y="1003"/>
                    <a:pt x="59" y="1049"/>
                  </a:cubicBezTo>
                  <a:cubicBezTo>
                    <a:pt x="59" y="1075"/>
                    <a:pt x="86" y="1089"/>
                    <a:pt x="86" y="1122"/>
                  </a:cubicBezTo>
                  <a:cubicBezTo>
                    <a:pt x="86" y="1155"/>
                    <a:pt x="86" y="1174"/>
                    <a:pt x="86" y="1207"/>
                  </a:cubicBezTo>
                  <a:cubicBezTo>
                    <a:pt x="86" y="1333"/>
                    <a:pt x="0" y="1399"/>
                    <a:pt x="0" y="1530"/>
                  </a:cubicBezTo>
                  <a:cubicBezTo>
                    <a:pt x="0" y="1610"/>
                    <a:pt x="86" y="1636"/>
                    <a:pt x="86" y="1715"/>
                  </a:cubicBezTo>
                  <a:cubicBezTo>
                    <a:pt x="86" y="1748"/>
                    <a:pt x="79" y="1768"/>
                    <a:pt x="79" y="1794"/>
                  </a:cubicBezTo>
                  <a:cubicBezTo>
                    <a:pt x="79" y="1834"/>
                    <a:pt x="79" y="1854"/>
                    <a:pt x="79" y="1893"/>
                  </a:cubicBezTo>
                  <a:cubicBezTo>
                    <a:pt x="79" y="1926"/>
                    <a:pt x="72" y="1972"/>
                    <a:pt x="112" y="1986"/>
                  </a:cubicBezTo>
                  <a:cubicBezTo>
                    <a:pt x="158" y="2005"/>
                    <a:pt x="191" y="2005"/>
                    <a:pt x="244" y="2019"/>
                  </a:cubicBezTo>
                  <a:cubicBezTo>
                    <a:pt x="283" y="2032"/>
                    <a:pt x="323" y="2045"/>
                    <a:pt x="323" y="2091"/>
                  </a:cubicBezTo>
                  <a:cubicBezTo>
                    <a:pt x="323" y="2144"/>
                    <a:pt x="323" y="2177"/>
                    <a:pt x="323" y="2230"/>
                  </a:cubicBezTo>
                  <a:cubicBezTo>
                    <a:pt x="323" y="2276"/>
                    <a:pt x="336" y="2302"/>
                    <a:pt x="349" y="2355"/>
                  </a:cubicBezTo>
                  <a:lnTo>
                    <a:pt x="349" y="2355"/>
                  </a:lnTo>
                  <a:cubicBezTo>
                    <a:pt x="593" y="2329"/>
                    <a:pt x="593" y="2329"/>
                    <a:pt x="593" y="2329"/>
                  </a:cubicBezTo>
                  <a:cubicBezTo>
                    <a:pt x="620" y="2329"/>
                    <a:pt x="633" y="2329"/>
                    <a:pt x="659" y="2329"/>
                  </a:cubicBezTo>
                  <a:cubicBezTo>
                    <a:pt x="672" y="2329"/>
                    <a:pt x="679" y="2322"/>
                    <a:pt x="692" y="2322"/>
                  </a:cubicBezTo>
                  <a:cubicBezTo>
                    <a:pt x="752" y="2322"/>
                    <a:pt x="778" y="2348"/>
                    <a:pt x="831" y="2381"/>
                  </a:cubicBezTo>
                  <a:cubicBezTo>
                    <a:pt x="870" y="2401"/>
                    <a:pt x="897" y="2421"/>
                    <a:pt x="917" y="2461"/>
                  </a:cubicBezTo>
                  <a:cubicBezTo>
                    <a:pt x="943" y="2500"/>
                    <a:pt x="956" y="2526"/>
                    <a:pt x="976" y="2573"/>
                  </a:cubicBezTo>
                  <a:cubicBezTo>
                    <a:pt x="989" y="2606"/>
                    <a:pt x="1002" y="2652"/>
                    <a:pt x="1042" y="2652"/>
                  </a:cubicBezTo>
                  <a:cubicBezTo>
                    <a:pt x="1068" y="2652"/>
                    <a:pt x="1075" y="2625"/>
                    <a:pt x="1095" y="2606"/>
                  </a:cubicBezTo>
                  <a:cubicBezTo>
                    <a:pt x="1147" y="2553"/>
                    <a:pt x="1194" y="2533"/>
                    <a:pt x="1266" y="25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6A6F4671-41EB-47E4-B191-01E058807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875" y="4602157"/>
              <a:ext cx="1238169" cy="1681162"/>
            </a:xfrm>
            <a:custGeom>
              <a:avLst/>
              <a:gdLst>
                <a:gd name="T0" fmla="*/ 1392 w 3438"/>
                <a:gd name="T1" fmla="*/ 39 h 4670"/>
                <a:gd name="T2" fmla="*/ 1623 w 3438"/>
                <a:gd name="T3" fmla="*/ 138 h 4670"/>
                <a:gd name="T4" fmla="*/ 1695 w 3438"/>
                <a:gd name="T5" fmla="*/ 264 h 4670"/>
                <a:gd name="T6" fmla="*/ 1933 w 3438"/>
                <a:gd name="T7" fmla="*/ 310 h 4670"/>
                <a:gd name="T8" fmla="*/ 2078 w 3438"/>
                <a:gd name="T9" fmla="*/ 514 h 4670"/>
                <a:gd name="T10" fmla="*/ 2051 w 3438"/>
                <a:gd name="T11" fmla="*/ 613 h 4670"/>
                <a:gd name="T12" fmla="*/ 1992 w 3438"/>
                <a:gd name="T13" fmla="*/ 963 h 4670"/>
                <a:gd name="T14" fmla="*/ 2098 w 3438"/>
                <a:gd name="T15" fmla="*/ 969 h 4670"/>
                <a:gd name="T16" fmla="*/ 2256 w 3438"/>
                <a:gd name="T17" fmla="*/ 758 h 4670"/>
                <a:gd name="T18" fmla="*/ 2322 w 3438"/>
                <a:gd name="T19" fmla="*/ 824 h 4670"/>
                <a:gd name="T20" fmla="*/ 2658 w 3438"/>
                <a:gd name="T21" fmla="*/ 824 h 4670"/>
                <a:gd name="T22" fmla="*/ 2955 w 3438"/>
                <a:gd name="T23" fmla="*/ 943 h 4670"/>
                <a:gd name="T24" fmla="*/ 3239 w 3438"/>
                <a:gd name="T25" fmla="*/ 1029 h 4670"/>
                <a:gd name="T26" fmla="*/ 3403 w 3438"/>
                <a:gd name="T27" fmla="*/ 1042 h 4670"/>
                <a:gd name="T28" fmla="*/ 3371 w 3438"/>
                <a:gd name="T29" fmla="*/ 1233 h 4670"/>
                <a:gd name="T30" fmla="*/ 3080 w 3438"/>
                <a:gd name="T31" fmla="*/ 1391 h 4670"/>
                <a:gd name="T32" fmla="*/ 2935 w 3438"/>
                <a:gd name="T33" fmla="*/ 1563 h 4670"/>
                <a:gd name="T34" fmla="*/ 2810 w 3438"/>
                <a:gd name="T35" fmla="*/ 1767 h 4670"/>
                <a:gd name="T36" fmla="*/ 2836 w 3438"/>
                <a:gd name="T37" fmla="*/ 1991 h 4670"/>
                <a:gd name="T38" fmla="*/ 2797 w 3438"/>
                <a:gd name="T39" fmla="*/ 2381 h 4670"/>
                <a:gd name="T40" fmla="*/ 2685 w 3438"/>
                <a:gd name="T41" fmla="*/ 2592 h 4670"/>
                <a:gd name="T42" fmla="*/ 2784 w 3438"/>
                <a:gd name="T43" fmla="*/ 2816 h 4670"/>
                <a:gd name="T44" fmla="*/ 2658 w 3438"/>
                <a:gd name="T45" fmla="*/ 3113 h 4670"/>
                <a:gd name="T46" fmla="*/ 2295 w 3438"/>
                <a:gd name="T47" fmla="*/ 2994 h 4670"/>
                <a:gd name="T48" fmla="*/ 2078 w 3438"/>
                <a:gd name="T49" fmla="*/ 3166 h 4670"/>
                <a:gd name="T50" fmla="*/ 1834 w 3438"/>
                <a:gd name="T51" fmla="*/ 3311 h 4670"/>
                <a:gd name="T52" fmla="*/ 1557 w 3438"/>
                <a:gd name="T53" fmla="*/ 3344 h 4670"/>
                <a:gd name="T54" fmla="*/ 1385 w 3438"/>
                <a:gd name="T55" fmla="*/ 3581 h 4670"/>
                <a:gd name="T56" fmla="*/ 1253 w 3438"/>
                <a:gd name="T57" fmla="*/ 3951 h 4670"/>
                <a:gd name="T58" fmla="*/ 1194 w 3438"/>
                <a:gd name="T59" fmla="*/ 4115 h 4670"/>
                <a:gd name="T60" fmla="*/ 1187 w 3438"/>
                <a:gd name="T61" fmla="*/ 4465 h 4670"/>
                <a:gd name="T62" fmla="*/ 1168 w 3438"/>
                <a:gd name="T63" fmla="*/ 4663 h 4670"/>
                <a:gd name="T64" fmla="*/ 844 w 3438"/>
                <a:gd name="T65" fmla="*/ 4162 h 4670"/>
                <a:gd name="T66" fmla="*/ 772 w 3438"/>
                <a:gd name="T67" fmla="*/ 3904 h 4670"/>
                <a:gd name="T68" fmla="*/ 910 w 3438"/>
                <a:gd name="T69" fmla="*/ 3726 h 4670"/>
                <a:gd name="T70" fmla="*/ 699 w 3438"/>
                <a:gd name="T71" fmla="*/ 3568 h 4670"/>
                <a:gd name="T72" fmla="*/ 435 w 3438"/>
                <a:gd name="T73" fmla="*/ 3185 h 4670"/>
                <a:gd name="T74" fmla="*/ 350 w 3438"/>
                <a:gd name="T75" fmla="*/ 3054 h 4670"/>
                <a:gd name="T76" fmla="*/ 521 w 3438"/>
                <a:gd name="T77" fmla="*/ 2743 h 4670"/>
                <a:gd name="T78" fmla="*/ 561 w 3438"/>
                <a:gd name="T79" fmla="*/ 2216 h 4670"/>
                <a:gd name="T80" fmla="*/ 416 w 3438"/>
                <a:gd name="T81" fmla="*/ 2018 h 4670"/>
                <a:gd name="T82" fmla="*/ 152 w 3438"/>
                <a:gd name="T83" fmla="*/ 2025 h 4670"/>
                <a:gd name="T84" fmla="*/ 0 w 3438"/>
                <a:gd name="T85" fmla="*/ 2104 h 4670"/>
                <a:gd name="T86" fmla="*/ 409 w 3438"/>
                <a:gd name="T87" fmla="*/ 1734 h 4670"/>
                <a:gd name="T88" fmla="*/ 567 w 3438"/>
                <a:gd name="T89" fmla="*/ 1609 h 4670"/>
                <a:gd name="T90" fmla="*/ 778 w 3438"/>
                <a:gd name="T91" fmla="*/ 1365 h 4670"/>
                <a:gd name="T92" fmla="*/ 884 w 3438"/>
                <a:gd name="T93" fmla="*/ 1161 h 4670"/>
                <a:gd name="T94" fmla="*/ 983 w 3438"/>
                <a:gd name="T95" fmla="*/ 917 h 4670"/>
                <a:gd name="T96" fmla="*/ 1187 w 3438"/>
                <a:gd name="T97" fmla="*/ 580 h 4670"/>
                <a:gd name="T98" fmla="*/ 1201 w 3438"/>
                <a:gd name="T99" fmla="*/ 343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8" h="4670">
                  <a:moveTo>
                    <a:pt x="1332" y="0"/>
                  </a:moveTo>
                  <a:lnTo>
                    <a:pt x="1332" y="0"/>
                  </a:lnTo>
                  <a:cubicBezTo>
                    <a:pt x="1352" y="20"/>
                    <a:pt x="1372" y="26"/>
                    <a:pt x="1392" y="39"/>
                  </a:cubicBezTo>
                  <a:cubicBezTo>
                    <a:pt x="1431" y="72"/>
                    <a:pt x="1451" y="112"/>
                    <a:pt x="1504" y="112"/>
                  </a:cubicBezTo>
                  <a:cubicBezTo>
                    <a:pt x="1524" y="112"/>
                    <a:pt x="1537" y="99"/>
                    <a:pt x="1557" y="99"/>
                  </a:cubicBezTo>
                  <a:cubicBezTo>
                    <a:pt x="1583" y="99"/>
                    <a:pt x="1596" y="125"/>
                    <a:pt x="1623" y="138"/>
                  </a:cubicBezTo>
                  <a:cubicBezTo>
                    <a:pt x="1656" y="158"/>
                    <a:pt x="1708" y="158"/>
                    <a:pt x="1708" y="197"/>
                  </a:cubicBezTo>
                  <a:cubicBezTo>
                    <a:pt x="1708" y="224"/>
                    <a:pt x="1682" y="231"/>
                    <a:pt x="1682" y="257"/>
                  </a:cubicBezTo>
                  <a:cubicBezTo>
                    <a:pt x="1695" y="264"/>
                    <a:pt x="1695" y="264"/>
                    <a:pt x="1695" y="264"/>
                  </a:cubicBezTo>
                  <a:cubicBezTo>
                    <a:pt x="1722" y="264"/>
                    <a:pt x="1741" y="264"/>
                    <a:pt x="1768" y="264"/>
                  </a:cubicBezTo>
                  <a:cubicBezTo>
                    <a:pt x="1801" y="264"/>
                    <a:pt x="1814" y="244"/>
                    <a:pt x="1854" y="244"/>
                  </a:cubicBezTo>
                  <a:cubicBezTo>
                    <a:pt x="1893" y="244"/>
                    <a:pt x="1900" y="283"/>
                    <a:pt x="1933" y="310"/>
                  </a:cubicBezTo>
                  <a:cubicBezTo>
                    <a:pt x="1952" y="329"/>
                    <a:pt x="1972" y="343"/>
                    <a:pt x="1992" y="363"/>
                  </a:cubicBezTo>
                  <a:cubicBezTo>
                    <a:pt x="2031" y="389"/>
                    <a:pt x="2045" y="415"/>
                    <a:pt x="2058" y="455"/>
                  </a:cubicBezTo>
                  <a:cubicBezTo>
                    <a:pt x="2065" y="481"/>
                    <a:pt x="2078" y="494"/>
                    <a:pt x="2078" y="514"/>
                  </a:cubicBezTo>
                  <a:cubicBezTo>
                    <a:pt x="2078" y="527"/>
                    <a:pt x="2078" y="534"/>
                    <a:pt x="2078" y="540"/>
                  </a:cubicBezTo>
                  <a:cubicBezTo>
                    <a:pt x="2012" y="554"/>
                    <a:pt x="1959" y="534"/>
                    <a:pt x="1919" y="587"/>
                  </a:cubicBezTo>
                  <a:cubicBezTo>
                    <a:pt x="1972" y="593"/>
                    <a:pt x="1999" y="600"/>
                    <a:pt x="2051" y="613"/>
                  </a:cubicBezTo>
                  <a:cubicBezTo>
                    <a:pt x="2078" y="620"/>
                    <a:pt x="2124" y="607"/>
                    <a:pt x="2124" y="639"/>
                  </a:cubicBezTo>
                  <a:cubicBezTo>
                    <a:pt x="2124" y="672"/>
                    <a:pt x="2084" y="686"/>
                    <a:pt x="2065" y="719"/>
                  </a:cubicBezTo>
                  <a:cubicBezTo>
                    <a:pt x="2018" y="804"/>
                    <a:pt x="1992" y="864"/>
                    <a:pt x="1992" y="963"/>
                  </a:cubicBezTo>
                  <a:cubicBezTo>
                    <a:pt x="1992" y="1002"/>
                    <a:pt x="2012" y="1022"/>
                    <a:pt x="2038" y="1055"/>
                  </a:cubicBezTo>
                  <a:cubicBezTo>
                    <a:pt x="2045" y="1068"/>
                    <a:pt x="2051" y="1088"/>
                    <a:pt x="2071" y="1088"/>
                  </a:cubicBezTo>
                  <a:cubicBezTo>
                    <a:pt x="2117" y="1088"/>
                    <a:pt x="2104" y="1022"/>
                    <a:pt x="2098" y="969"/>
                  </a:cubicBezTo>
                  <a:cubicBezTo>
                    <a:pt x="2098" y="930"/>
                    <a:pt x="2130" y="917"/>
                    <a:pt x="2137" y="870"/>
                  </a:cubicBezTo>
                  <a:cubicBezTo>
                    <a:pt x="2150" y="818"/>
                    <a:pt x="2137" y="745"/>
                    <a:pt x="2190" y="745"/>
                  </a:cubicBezTo>
                  <a:cubicBezTo>
                    <a:pt x="2216" y="745"/>
                    <a:pt x="2229" y="758"/>
                    <a:pt x="2256" y="758"/>
                  </a:cubicBezTo>
                  <a:cubicBezTo>
                    <a:pt x="2256" y="765"/>
                    <a:pt x="2256" y="765"/>
                    <a:pt x="2256" y="771"/>
                  </a:cubicBezTo>
                  <a:cubicBezTo>
                    <a:pt x="2256" y="837"/>
                    <a:pt x="2249" y="870"/>
                    <a:pt x="2223" y="930"/>
                  </a:cubicBezTo>
                  <a:cubicBezTo>
                    <a:pt x="2276" y="910"/>
                    <a:pt x="2289" y="870"/>
                    <a:pt x="2322" y="824"/>
                  </a:cubicBezTo>
                  <a:cubicBezTo>
                    <a:pt x="2348" y="778"/>
                    <a:pt x="2368" y="752"/>
                    <a:pt x="2401" y="705"/>
                  </a:cubicBezTo>
                  <a:cubicBezTo>
                    <a:pt x="2434" y="725"/>
                    <a:pt x="2447" y="752"/>
                    <a:pt x="2480" y="765"/>
                  </a:cubicBezTo>
                  <a:cubicBezTo>
                    <a:pt x="2546" y="804"/>
                    <a:pt x="2592" y="804"/>
                    <a:pt x="2658" y="824"/>
                  </a:cubicBezTo>
                  <a:cubicBezTo>
                    <a:pt x="2678" y="831"/>
                    <a:pt x="2685" y="844"/>
                    <a:pt x="2698" y="857"/>
                  </a:cubicBezTo>
                  <a:cubicBezTo>
                    <a:pt x="2744" y="883"/>
                    <a:pt x="2770" y="897"/>
                    <a:pt x="2810" y="917"/>
                  </a:cubicBezTo>
                  <a:cubicBezTo>
                    <a:pt x="2863" y="943"/>
                    <a:pt x="2896" y="930"/>
                    <a:pt x="2955" y="943"/>
                  </a:cubicBezTo>
                  <a:cubicBezTo>
                    <a:pt x="3034" y="963"/>
                    <a:pt x="3074" y="996"/>
                    <a:pt x="3153" y="1022"/>
                  </a:cubicBezTo>
                  <a:cubicBezTo>
                    <a:pt x="3179" y="1035"/>
                    <a:pt x="3192" y="1048"/>
                    <a:pt x="3226" y="1048"/>
                  </a:cubicBezTo>
                  <a:cubicBezTo>
                    <a:pt x="3232" y="1048"/>
                    <a:pt x="3232" y="1035"/>
                    <a:pt x="3239" y="1029"/>
                  </a:cubicBezTo>
                  <a:cubicBezTo>
                    <a:pt x="3252" y="1022"/>
                    <a:pt x="3265" y="1022"/>
                    <a:pt x="3285" y="1015"/>
                  </a:cubicBezTo>
                  <a:cubicBezTo>
                    <a:pt x="3305" y="1002"/>
                    <a:pt x="3318" y="982"/>
                    <a:pt x="3344" y="982"/>
                  </a:cubicBezTo>
                  <a:cubicBezTo>
                    <a:pt x="3377" y="982"/>
                    <a:pt x="3384" y="1015"/>
                    <a:pt x="3403" y="1042"/>
                  </a:cubicBezTo>
                  <a:cubicBezTo>
                    <a:pt x="3417" y="1055"/>
                    <a:pt x="3430" y="1062"/>
                    <a:pt x="3437" y="1075"/>
                  </a:cubicBezTo>
                  <a:lnTo>
                    <a:pt x="3437" y="1075"/>
                  </a:lnTo>
                  <a:cubicBezTo>
                    <a:pt x="3410" y="1134"/>
                    <a:pt x="3417" y="1193"/>
                    <a:pt x="3371" y="1233"/>
                  </a:cubicBezTo>
                  <a:cubicBezTo>
                    <a:pt x="3344" y="1253"/>
                    <a:pt x="3318" y="1253"/>
                    <a:pt x="3285" y="1253"/>
                  </a:cubicBezTo>
                  <a:cubicBezTo>
                    <a:pt x="3239" y="1260"/>
                    <a:pt x="3199" y="1266"/>
                    <a:pt x="3173" y="1306"/>
                  </a:cubicBezTo>
                  <a:cubicBezTo>
                    <a:pt x="3146" y="1339"/>
                    <a:pt x="3133" y="1391"/>
                    <a:pt x="3080" y="1391"/>
                  </a:cubicBezTo>
                  <a:cubicBezTo>
                    <a:pt x="3060" y="1391"/>
                    <a:pt x="3054" y="1372"/>
                    <a:pt x="3028" y="1372"/>
                  </a:cubicBezTo>
                  <a:cubicBezTo>
                    <a:pt x="2995" y="1372"/>
                    <a:pt x="2981" y="1411"/>
                    <a:pt x="2968" y="1444"/>
                  </a:cubicBezTo>
                  <a:cubicBezTo>
                    <a:pt x="2955" y="1490"/>
                    <a:pt x="2948" y="1517"/>
                    <a:pt x="2935" y="1563"/>
                  </a:cubicBezTo>
                  <a:cubicBezTo>
                    <a:pt x="2922" y="1609"/>
                    <a:pt x="2902" y="1629"/>
                    <a:pt x="2869" y="1662"/>
                  </a:cubicBezTo>
                  <a:cubicBezTo>
                    <a:pt x="2836" y="1688"/>
                    <a:pt x="2790" y="1701"/>
                    <a:pt x="2790" y="1747"/>
                  </a:cubicBezTo>
                  <a:cubicBezTo>
                    <a:pt x="2790" y="1754"/>
                    <a:pt x="2810" y="1754"/>
                    <a:pt x="2810" y="1767"/>
                  </a:cubicBezTo>
                  <a:cubicBezTo>
                    <a:pt x="2836" y="1794"/>
                    <a:pt x="2843" y="1814"/>
                    <a:pt x="2843" y="1846"/>
                  </a:cubicBezTo>
                  <a:cubicBezTo>
                    <a:pt x="2843" y="1893"/>
                    <a:pt x="2810" y="1919"/>
                    <a:pt x="2810" y="1959"/>
                  </a:cubicBezTo>
                  <a:cubicBezTo>
                    <a:pt x="2810" y="1978"/>
                    <a:pt x="2830" y="1978"/>
                    <a:pt x="2836" y="1991"/>
                  </a:cubicBezTo>
                  <a:cubicBezTo>
                    <a:pt x="2863" y="2031"/>
                    <a:pt x="2876" y="2064"/>
                    <a:pt x="2876" y="2117"/>
                  </a:cubicBezTo>
                  <a:cubicBezTo>
                    <a:pt x="2876" y="2209"/>
                    <a:pt x="2849" y="2255"/>
                    <a:pt x="2823" y="2334"/>
                  </a:cubicBezTo>
                  <a:cubicBezTo>
                    <a:pt x="2816" y="2354"/>
                    <a:pt x="2803" y="2361"/>
                    <a:pt x="2797" y="2381"/>
                  </a:cubicBezTo>
                  <a:cubicBezTo>
                    <a:pt x="2790" y="2401"/>
                    <a:pt x="2784" y="2420"/>
                    <a:pt x="2764" y="2440"/>
                  </a:cubicBezTo>
                  <a:cubicBezTo>
                    <a:pt x="2731" y="2460"/>
                    <a:pt x="2691" y="2480"/>
                    <a:pt x="2691" y="2526"/>
                  </a:cubicBezTo>
                  <a:cubicBezTo>
                    <a:pt x="2691" y="2552"/>
                    <a:pt x="2685" y="2565"/>
                    <a:pt x="2685" y="2592"/>
                  </a:cubicBezTo>
                  <a:cubicBezTo>
                    <a:pt x="2685" y="2612"/>
                    <a:pt x="2685" y="2618"/>
                    <a:pt x="2685" y="2638"/>
                  </a:cubicBezTo>
                  <a:cubicBezTo>
                    <a:pt x="2685" y="2658"/>
                    <a:pt x="2678" y="2677"/>
                    <a:pt x="2691" y="2691"/>
                  </a:cubicBezTo>
                  <a:cubicBezTo>
                    <a:pt x="2717" y="2743"/>
                    <a:pt x="2784" y="2757"/>
                    <a:pt x="2784" y="2816"/>
                  </a:cubicBezTo>
                  <a:cubicBezTo>
                    <a:pt x="2784" y="2842"/>
                    <a:pt x="2784" y="2862"/>
                    <a:pt x="2784" y="2888"/>
                  </a:cubicBezTo>
                  <a:cubicBezTo>
                    <a:pt x="2784" y="2915"/>
                    <a:pt x="2770" y="2928"/>
                    <a:pt x="2770" y="2961"/>
                  </a:cubicBezTo>
                  <a:cubicBezTo>
                    <a:pt x="2757" y="3034"/>
                    <a:pt x="2731" y="3113"/>
                    <a:pt x="2658" y="3113"/>
                  </a:cubicBezTo>
                  <a:cubicBezTo>
                    <a:pt x="2619" y="3113"/>
                    <a:pt x="2605" y="3086"/>
                    <a:pt x="2572" y="3073"/>
                  </a:cubicBezTo>
                  <a:cubicBezTo>
                    <a:pt x="2526" y="3047"/>
                    <a:pt x="2493" y="3047"/>
                    <a:pt x="2447" y="3034"/>
                  </a:cubicBezTo>
                  <a:cubicBezTo>
                    <a:pt x="2388" y="3014"/>
                    <a:pt x="2355" y="2994"/>
                    <a:pt x="2295" y="2994"/>
                  </a:cubicBezTo>
                  <a:cubicBezTo>
                    <a:pt x="2269" y="2994"/>
                    <a:pt x="2256" y="3027"/>
                    <a:pt x="2223" y="3034"/>
                  </a:cubicBezTo>
                  <a:cubicBezTo>
                    <a:pt x="2170" y="3047"/>
                    <a:pt x="2137" y="3054"/>
                    <a:pt x="2104" y="3093"/>
                  </a:cubicBezTo>
                  <a:cubicBezTo>
                    <a:pt x="2084" y="3119"/>
                    <a:pt x="2098" y="3139"/>
                    <a:pt x="2078" y="3166"/>
                  </a:cubicBezTo>
                  <a:cubicBezTo>
                    <a:pt x="2058" y="3192"/>
                    <a:pt x="2025" y="3179"/>
                    <a:pt x="1992" y="3192"/>
                  </a:cubicBezTo>
                  <a:cubicBezTo>
                    <a:pt x="1966" y="3199"/>
                    <a:pt x="1959" y="3212"/>
                    <a:pt x="1939" y="3225"/>
                  </a:cubicBezTo>
                  <a:cubicBezTo>
                    <a:pt x="1893" y="3258"/>
                    <a:pt x="1880" y="3278"/>
                    <a:pt x="1834" y="3311"/>
                  </a:cubicBezTo>
                  <a:cubicBezTo>
                    <a:pt x="1820" y="3311"/>
                    <a:pt x="1814" y="3311"/>
                    <a:pt x="1807" y="3311"/>
                  </a:cubicBezTo>
                  <a:cubicBezTo>
                    <a:pt x="1741" y="3311"/>
                    <a:pt x="1708" y="3357"/>
                    <a:pt x="1642" y="3357"/>
                  </a:cubicBezTo>
                  <a:cubicBezTo>
                    <a:pt x="1609" y="3357"/>
                    <a:pt x="1590" y="3344"/>
                    <a:pt x="1557" y="3344"/>
                  </a:cubicBezTo>
                  <a:cubicBezTo>
                    <a:pt x="1511" y="3344"/>
                    <a:pt x="1471" y="3350"/>
                    <a:pt x="1438" y="3383"/>
                  </a:cubicBezTo>
                  <a:cubicBezTo>
                    <a:pt x="1418" y="3403"/>
                    <a:pt x="1385" y="3416"/>
                    <a:pt x="1385" y="3449"/>
                  </a:cubicBezTo>
                  <a:cubicBezTo>
                    <a:pt x="1385" y="3495"/>
                    <a:pt x="1379" y="3528"/>
                    <a:pt x="1385" y="3581"/>
                  </a:cubicBezTo>
                  <a:cubicBezTo>
                    <a:pt x="1385" y="3594"/>
                    <a:pt x="1372" y="3601"/>
                    <a:pt x="1365" y="3621"/>
                  </a:cubicBezTo>
                  <a:cubicBezTo>
                    <a:pt x="1286" y="3951"/>
                    <a:pt x="1286" y="3951"/>
                    <a:pt x="1286" y="3951"/>
                  </a:cubicBezTo>
                  <a:cubicBezTo>
                    <a:pt x="1273" y="3951"/>
                    <a:pt x="1266" y="3951"/>
                    <a:pt x="1253" y="3951"/>
                  </a:cubicBezTo>
                  <a:cubicBezTo>
                    <a:pt x="1227" y="3951"/>
                    <a:pt x="1220" y="3964"/>
                    <a:pt x="1201" y="3970"/>
                  </a:cubicBezTo>
                  <a:cubicBezTo>
                    <a:pt x="1194" y="3977"/>
                    <a:pt x="1181" y="3977"/>
                    <a:pt x="1181" y="3990"/>
                  </a:cubicBezTo>
                  <a:cubicBezTo>
                    <a:pt x="1181" y="4036"/>
                    <a:pt x="1194" y="4069"/>
                    <a:pt x="1194" y="4115"/>
                  </a:cubicBezTo>
                  <a:cubicBezTo>
                    <a:pt x="1194" y="4128"/>
                    <a:pt x="1187" y="4135"/>
                    <a:pt x="1187" y="4148"/>
                  </a:cubicBezTo>
                  <a:cubicBezTo>
                    <a:pt x="1187" y="4201"/>
                    <a:pt x="1233" y="4227"/>
                    <a:pt x="1233" y="4280"/>
                  </a:cubicBezTo>
                  <a:cubicBezTo>
                    <a:pt x="1233" y="4353"/>
                    <a:pt x="1207" y="4392"/>
                    <a:pt x="1187" y="4465"/>
                  </a:cubicBezTo>
                  <a:cubicBezTo>
                    <a:pt x="1253" y="4669"/>
                    <a:pt x="1253" y="4669"/>
                    <a:pt x="1253" y="4669"/>
                  </a:cubicBezTo>
                  <a:lnTo>
                    <a:pt x="1253" y="4669"/>
                  </a:lnTo>
                  <a:cubicBezTo>
                    <a:pt x="1220" y="4669"/>
                    <a:pt x="1207" y="4663"/>
                    <a:pt x="1168" y="4663"/>
                  </a:cubicBezTo>
                  <a:cubicBezTo>
                    <a:pt x="1082" y="4663"/>
                    <a:pt x="1029" y="4584"/>
                    <a:pt x="1009" y="4491"/>
                  </a:cubicBezTo>
                  <a:cubicBezTo>
                    <a:pt x="996" y="4432"/>
                    <a:pt x="996" y="4392"/>
                    <a:pt x="963" y="4333"/>
                  </a:cubicBezTo>
                  <a:cubicBezTo>
                    <a:pt x="923" y="4260"/>
                    <a:pt x="897" y="4227"/>
                    <a:pt x="844" y="4162"/>
                  </a:cubicBezTo>
                  <a:cubicBezTo>
                    <a:pt x="818" y="4135"/>
                    <a:pt x="805" y="4109"/>
                    <a:pt x="772" y="4082"/>
                  </a:cubicBezTo>
                  <a:cubicBezTo>
                    <a:pt x="739" y="4056"/>
                    <a:pt x="699" y="4049"/>
                    <a:pt x="699" y="4010"/>
                  </a:cubicBezTo>
                  <a:cubicBezTo>
                    <a:pt x="699" y="3957"/>
                    <a:pt x="739" y="3944"/>
                    <a:pt x="772" y="3904"/>
                  </a:cubicBezTo>
                  <a:cubicBezTo>
                    <a:pt x="798" y="3878"/>
                    <a:pt x="798" y="3852"/>
                    <a:pt x="805" y="3819"/>
                  </a:cubicBezTo>
                  <a:cubicBezTo>
                    <a:pt x="805" y="3792"/>
                    <a:pt x="805" y="3779"/>
                    <a:pt x="818" y="3759"/>
                  </a:cubicBezTo>
                  <a:cubicBezTo>
                    <a:pt x="844" y="3733"/>
                    <a:pt x="884" y="3753"/>
                    <a:pt x="910" y="3726"/>
                  </a:cubicBezTo>
                  <a:cubicBezTo>
                    <a:pt x="923" y="3706"/>
                    <a:pt x="930" y="3687"/>
                    <a:pt x="930" y="3660"/>
                  </a:cubicBezTo>
                  <a:cubicBezTo>
                    <a:pt x="930" y="3608"/>
                    <a:pt x="910" y="3548"/>
                    <a:pt x="864" y="3548"/>
                  </a:cubicBezTo>
                  <a:cubicBezTo>
                    <a:pt x="798" y="3548"/>
                    <a:pt x="765" y="3568"/>
                    <a:pt x="699" y="3568"/>
                  </a:cubicBezTo>
                  <a:cubicBezTo>
                    <a:pt x="653" y="3568"/>
                    <a:pt x="640" y="3522"/>
                    <a:pt x="627" y="3482"/>
                  </a:cubicBezTo>
                  <a:cubicBezTo>
                    <a:pt x="607" y="3410"/>
                    <a:pt x="594" y="3363"/>
                    <a:pt x="547" y="3311"/>
                  </a:cubicBezTo>
                  <a:cubicBezTo>
                    <a:pt x="508" y="3264"/>
                    <a:pt x="488" y="3218"/>
                    <a:pt x="435" y="3185"/>
                  </a:cubicBezTo>
                  <a:cubicBezTo>
                    <a:pt x="416" y="3172"/>
                    <a:pt x="429" y="3146"/>
                    <a:pt x="416" y="3126"/>
                  </a:cubicBezTo>
                  <a:cubicBezTo>
                    <a:pt x="409" y="3100"/>
                    <a:pt x="383" y="3080"/>
                    <a:pt x="356" y="3080"/>
                  </a:cubicBezTo>
                  <a:cubicBezTo>
                    <a:pt x="350" y="3067"/>
                    <a:pt x="350" y="3067"/>
                    <a:pt x="350" y="3054"/>
                  </a:cubicBezTo>
                  <a:cubicBezTo>
                    <a:pt x="350" y="3007"/>
                    <a:pt x="389" y="2994"/>
                    <a:pt x="416" y="2955"/>
                  </a:cubicBezTo>
                  <a:cubicBezTo>
                    <a:pt x="435" y="2922"/>
                    <a:pt x="435" y="2895"/>
                    <a:pt x="455" y="2869"/>
                  </a:cubicBezTo>
                  <a:cubicBezTo>
                    <a:pt x="488" y="2823"/>
                    <a:pt x="521" y="2796"/>
                    <a:pt x="521" y="2743"/>
                  </a:cubicBezTo>
                  <a:cubicBezTo>
                    <a:pt x="521" y="2691"/>
                    <a:pt x="521" y="2658"/>
                    <a:pt x="521" y="2605"/>
                  </a:cubicBezTo>
                  <a:cubicBezTo>
                    <a:pt x="521" y="2532"/>
                    <a:pt x="561" y="2493"/>
                    <a:pt x="561" y="2420"/>
                  </a:cubicBezTo>
                  <a:cubicBezTo>
                    <a:pt x="561" y="2341"/>
                    <a:pt x="561" y="2295"/>
                    <a:pt x="561" y="2216"/>
                  </a:cubicBezTo>
                  <a:cubicBezTo>
                    <a:pt x="561" y="2150"/>
                    <a:pt x="482" y="2157"/>
                    <a:pt x="422" y="2117"/>
                  </a:cubicBezTo>
                  <a:cubicBezTo>
                    <a:pt x="422" y="2044"/>
                    <a:pt x="422" y="2044"/>
                    <a:pt x="422" y="2044"/>
                  </a:cubicBezTo>
                  <a:cubicBezTo>
                    <a:pt x="416" y="2018"/>
                    <a:pt x="416" y="2018"/>
                    <a:pt x="416" y="2018"/>
                  </a:cubicBezTo>
                  <a:cubicBezTo>
                    <a:pt x="363" y="2031"/>
                    <a:pt x="336" y="2058"/>
                    <a:pt x="284" y="2058"/>
                  </a:cubicBezTo>
                  <a:cubicBezTo>
                    <a:pt x="251" y="2058"/>
                    <a:pt x="231" y="2058"/>
                    <a:pt x="198" y="2044"/>
                  </a:cubicBezTo>
                  <a:cubicBezTo>
                    <a:pt x="185" y="2038"/>
                    <a:pt x="172" y="2025"/>
                    <a:pt x="152" y="2025"/>
                  </a:cubicBezTo>
                  <a:cubicBezTo>
                    <a:pt x="119" y="2025"/>
                    <a:pt x="105" y="2044"/>
                    <a:pt x="79" y="2058"/>
                  </a:cubicBezTo>
                  <a:cubicBezTo>
                    <a:pt x="53" y="2077"/>
                    <a:pt x="26" y="2090"/>
                    <a:pt x="0" y="2104"/>
                  </a:cubicBezTo>
                  <a:lnTo>
                    <a:pt x="0" y="2104"/>
                  </a:lnTo>
                  <a:cubicBezTo>
                    <a:pt x="26" y="2025"/>
                    <a:pt x="59" y="1985"/>
                    <a:pt x="99" y="1919"/>
                  </a:cubicBezTo>
                  <a:cubicBezTo>
                    <a:pt x="172" y="1807"/>
                    <a:pt x="244" y="1728"/>
                    <a:pt x="369" y="1728"/>
                  </a:cubicBezTo>
                  <a:cubicBezTo>
                    <a:pt x="389" y="1728"/>
                    <a:pt x="396" y="1734"/>
                    <a:pt x="409" y="1734"/>
                  </a:cubicBezTo>
                  <a:cubicBezTo>
                    <a:pt x="435" y="1734"/>
                    <a:pt x="442" y="1715"/>
                    <a:pt x="462" y="1708"/>
                  </a:cubicBezTo>
                  <a:cubicBezTo>
                    <a:pt x="501" y="1695"/>
                    <a:pt x="515" y="1682"/>
                    <a:pt x="541" y="1655"/>
                  </a:cubicBezTo>
                  <a:cubicBezTo>
                    <a:pt x="554" y="1642"/>
                    <a:pt x="547" y="1622"/>
                    <a:pt x="567" y="1609"/>
                  </a:cubicBezTo>
                  <a:cubicBezTo>
                    <a:pt x="594" y="1583"/>
                    <a:pt x="600" y="1550"/>
                    <a:pt x="640" y="1530"/>
                  </a:cubicBezTo>
                  <a:cubicBezTo>
                    <a:pt x="660" y="1523"/>
                    <a:pt x="673" y="1523"/>
                    <a:pt x="693" y="1517"/>
                  </a:cubicBezTo>
                  <a:cubicBezTo>
                    <a:pt x="752" y="1477"/>
                    <a:pt x="745" y="1424"/>
                    <a:pt x="778" y="1365"/>
                  </a:cubicBezTo>
                  <a:cubicBezTo>
                    <a:pt x="791" y="1332"/>
                    <a:pt x="798" y="1312"/>
                    <a:pt x="818" y="1286"/>
                  </a:cubicBezTo>
                  <a:cubicBezTo>
                    <a:pt x="844" y="1253"/>
                    <a:pt x="890" y="1240"/>
                    <a:pt x="890" y="1200"/>
                  </a:cubicBezTo>
                  <a:cubicBezTo>
                    <a:pt x="890" y="1180"/>
                    <a:pt x="884" y="1174"/>
                    <a:pt x="884" y="1161"/>
                  </a:cubicBezTo>
                  <a:cubicBezTo>
                    <a:pt x="884" y="1134"/>
                    <a:pt x="904" y="1128"/>
                    <a:pt x="917" y="1101"/>
                  </a:cubicBezTo>
                  <a:cubicBezTo>
                    <a:pt x="930" y="1068"/>
                    <a:pt x="930" y="1048"/>
                    <a:pt x="943" y="1015"/>
                  </a:cubicBezTo>
                  <a:cubicBezTo>
                    <a:pt x="957" y="976"/>
                    <a:pt x="963" y="949"/>
                    <a:pt x="983" y="917"/>
                  </a:cubicBezTo>
                  <a:cubicBezTo>
                    <a:pt x="996" y="883"/>
                    <a:pt x="989" y="857"/>
                    <a:pt x="1016" y="837"/>
                  </a:cubicBezTo>
                  <a:cubicBezTo>
                    <a:pt x="1049" y="811"/>
                    <a:pt x="1082" y="811"/>
                    <a:pt x="1108" y="778"/>
                  </a:cubicBezTo>
                  <a:cubicBezTo>
                    <a:pt x="1154" y="712"/>
                    <a:pt x="1148" y="653"/>
                    <a:pt x="1187" y="580"/>
                  </a:cubicBezTo>
                  <a:cubicBezTo>
                    <a:pt x="1207" y="527"/>
                    <a:pt x="1247" y="508"/>
                    <a:pt x="1247" y="448"/>
                  </a:cubicBezTo>
                  <a:cubicBezTo>
                    <a:pt x="1247" y="428"/>
                    <a:pt x="1253" y="415"/>
                    <a:pt x="1240" y="395"/>
                  </a:cubicBezTo>
                  <a:cubicBezTo>
                    <a:pt x="1233" y="369"/>
                    <a:pt x="1201" y="369"/>
                    <a:pt x="1201" y="343"/>
                  </a:cubicBezTo>
                  <a:cubicBezTo>
                    <a:pt x="1201" y="296"/>
                    <a:pt x="1240" y="283"/>
                    <a:pt x="1260" y="244"/>
                  </a:cubicBezTo>
                  <a:cubicBezTo>
                    <a:pt x="1293" y="151"/>
                    <a:pt x="1300" y="99"/>
                    <a:pt x="1332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E57E44F1-E9D3-474F-88D2-8D9FD2EE7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298" y="4989507"/>
              <a:ext cx="1006409" cy="1408112"/>
            </a:xfrm>
            <a:custGeom>
              <a:avLst/>
              <a:gdLst>
                <a:gd name="T0" fmla="*/ 2256 w 2797"/>
                <a:gd name="T1" fmla="*/ 0 h 3912"/>
                <a:gd name="T2" fmla="*/ 2480 w 2797"/>
                <a:gd name="T3" fmla="*/ 105 h 3912"/>
                <a:gd name="T4" fmla="*/ 2519 w 2797"/>
                <a:gd name="T5" fmla="*/ 92 h 3912"/>
                <a:gd name="T6" fmla="*/ 2506 w 2797"/>
                <a:gd name="T7" fmla="*/ 343 h 3912"/>
                <a:gd name="T8" fmla="*/ 2638 w 2797"/>
                <a:gd name="T9" fmla="*/ 488 h 3912"/>
                <a:gd name="T10" fmla="*/ 2658 w 2797"/>
                <a:gd name="T11" fmla="*/ 633 h 3912"/>
                <a:gd name="T12" fmla="*/ 2572 w 2797"/>
                <a:gd name="T13" fmla="*/ 791 h 3912"/>
                <a:gd name="T14" fmla="*/ 2506 w 2797"/>
                <a:gd name="T15" fmla="*/ 1121 h 3912"/>
                <a:gd name="T16" fmla="*/ 2533 w 2797"/>
                <a:gd name="T17" fmla="*/ 1279 h 3912"/>
                <a:gd name="T18" fmla="*/ 2533 w 2797"/>
                <a:gd name="T19" fmla="*/ 1787 h 3912"/>
                <a:gd name="T20" fmla="*/ 2526 w 2797"/>
                <a:gd name="T21" fmla="*/ 1965 h 3912"/>
                <a:gd name="T22" fmla="*/ 2691 w 2797"/>
                <a:gd name="T23" fmla="*/ 2091 h 3912"/>
                <a:gd name="T24" fmla="*/ 2770 w 2797"/>
                <a:gd name="T25" fmla="*/ 2302 h 3912"/>
                <a:gd name="T26" fmla="*/ 2796 w 2797"/>
                <a:gd name="T27" fmla="*/ 2427 h 3912"/>
                <a:gd name="T28" fmla="*/ 2658 w 2797"/>
                <a:gd name="T29" fmla="*/ 2519 h 3912"/>
                <a:gd name="T30" fmla="*/ 2704 w 2797"/>
                <a:gd name="T31" fmla="*/ 2664 h 3912"/>
                <a:gd name="T32" fmla="*/ 2671 w 2797"/>
                <a:gd name="T33" fmla="*/ 2783 h 3912"/>
                <a:gd name="T34" fmla="*/ 2493 w 2797"/>
                <a:gd name="T35" fmla="*/ 2974 h 3912"/>
                <a:gd name="T36" fmla="*/ 2354 w 2797"/>
                <a:gd name="T37" fmla="*/ 3060 h 3912"/>
                <a:gd name="T38" fmla="*/ 2183 w 2797"/>
                <a:gd name="T39" fmla="*/ 3205 h 3912"/>
                <a:gd name="T40" fmla="*/ 1965 w 2797"/>
                <a:gd name="T41" fmla="*/ 3225 h 3912"/>
                <a:gd name="T42" fmla="*/ 1688 w 2797"/>
                <a:gd name="T43" fmla="*/ 3324 h 3912"/>
                <a:gd name="T44" fmla="*/ 1411 w 2797"/>
                <a:gd name="T45" fmla="*/ 3324 h 3912"/>
                <a:gd name="T46" fmla="*/ 1240 w 2797"/>
                <a:gd name="T47" fmla="*/ 3218 h 3912"/>
                <a:gd name="T48" fmla="*/ 1022 w 2797"/>
                <a:gd name="T49" fmla="*/ 3265 h 3912"/>
                <a:gd name="T50" fmla="*/ 1088 w 2797"/>
                <a:gd name="T51" fmla="*/ 3522 h 3912"/>
                <a:gd name="T52" fmla="*/ 864 w 2797"/>
                <a:gd name="T53" fmla="*/ 3812 h 3912"/>
                <a:gd name="T54" fmla="*/ 600 w 2797"/>
                <a:gd name="T55" fmla="*/ 3911 h 3912"/>
                <a:gd name="T56" fmla="*/ 171 w 2797"/>
                <a:gd name="T57" fmla="*/ 3680 h 3912"/>
                <a:gd name="T58" fmla="*/ 72 w 2797"/>
                <a:gd name="T59" fmla="*/ 3594 h 3912"/>
                <a:gd name="T60" fmla="*/ 52 w 2797"/>
                <a:gd name="T61" fmla="*/ 3205 h 3912"/>
                <a:gd name="T62" fmla="*/ 13 w 2797"/>
                <a:gd name="T63" fmla="*/ 3040 h 3912"/>
                <a:gd name="T64" fmla="*/ 20 w 2797"/>
                <a:gd name="T65" fmla="*/ 2895 h 3912"/>
                <a:gd name="T66" fmla="*/ 105 w 2797"/>
                <a:gd name="T67" fmla="*/ 2876 h 3912"/>
                <a:gd name="T68" fmla="*/ 204 w 2797"/>
                <a:gd name="T69" fmla="*/ 2506 h 3912"/>
                <a:gd name="T70" fmla="*/ 257 w 2797"/>
                <a:gd name="T71" fmla="*/ 2308 h 3912"/>
                <a:gd name="T72" fmla="*/ 461 w 2797"/>
                <a:gd name="T73" fmla="*/ 2282 h 3912"/>
                <a:gd name="T74" fmla="*/ 653 w 2797"/>
                <a:gd name="T75" fmla="*/ 2236 h 3912"/>
                <a:gd name="T76" fmla="*/ 811 w 2797"/>
                <a:gd name="T77" fmla="*/ 2117 h 3912"/>
                <a:gd name="T78" fmla="*/ 923 w 2797"/>
                <a:gd name="T79" fmla="*/ 2018 h 3912"/>
                <a:gd name="T80" fmla="*/ 1114 w 2797"/>
                <a:gd name="T81" fmla="*/ 1919 h 3912"/>
                <a:gd name="T82" fmla="*/ 1391 w 2797"/>
                <a:gd name="T83" fmla="*/ 1998 h 3912"/>
                <a:gd name="T84" fmla="*/ 1589 w 2797"/>
                <a:gd name="T85" fmla="*/ 1886 h 3912"/>
                <a:gd name="T86" fmla="*/ 1603 w 2797"/>
                <a:gd name="T87" fmla="*/ 1741 h 3912"/>
                <a:gd name="T88" fmla="*/ 1504 w 2797"/>
                <a:gd name="T89" fmla="*/ 1563 h 3912"/>
                <a:gd name="T90" fmla="*/ 1510 w 2797"/>
                <a:gd name="T91" fmla="*/ 1451 h 3912"/>
                <a:gd name="T92" fmla="*/ 1616 w 2797"/>
                <a:gd name="T93" fmla="*/ 1306 h 3912"/>
                <a:gd name="T94" fmla="*/ 1695 w 2797"/>
                <a:gd name="T95" fmla="*/ 1042 h 3912"/>
                <a:gd name="T96" fmla="*/ 1629 w 2797"/>
                <a:gd name="T97" fmla="*/ 884 h 3912"/>
                <a:gd name="T98" fmla="*/ 1629 w 2797"/>
                <a:gd name="T99" fmla="*/ 692 h 3912"/>
                <a:gd name="T100" fmla="*/ 1688 w 2797"/>
                <a:gd name="T101" fmla="*/ 587 h 3912"/>
                <a:gd name="T102" fmla="*/ 1787 w 2797"/>
                <a:gd name="T103" fmla="*/ 369 h 3912"/>
                <a:gd name="T104" fmla="*/ 1899 w 2797"/>
                <a:gd name="T105" fmla="*/ 316 h 3912"/>
                <a:gd name="T106" fmla="*/ 2104 w 2797"/>
                <a:gd name="T107" fmla="*/ 178 h 3912"/>
                <a:gd name="T108" fmla="*/ 2256 w 2797"/>
                <a:gd name="T10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97" h="3912">
                  <a:moveTo>
                    <a:pt x="2256" y="0"/>
                  </a:moveTo>
                  <a:lnTo>
                    <a:pt x="2256" y="0"/>
                  </a:lnTo>
                  <a:cubicBezTo>
                    <a:pt x="2275" y="13"/>
                    <a:pt x="2295" y="26"/>
                    <a:pt x="2321" y="39"/>
                  </a:cubicBezTo>
                  <a:cubicBezTo>
                    <a:pt x="2381" y="72"/>
                    <a:pt x="2414" y="105"/>
                    <a:pt x="2480" y="105"/>
                  </a:cubicBezTo>
                  <a:cubicBezTo>
                    <a:pt x="2493" y="105"/>
                    <a:pt x="2500" y="92"/>
                    <a:pt x="2519" y="92"/>
                  </a:cubicBezTo>
                  <a:lnTo>
                    <a:pt x="2519" y="92"/>
                  </a:lnTo>
                  <a:cubicBezTo>
                    <a:pt x="2526" y="118"/>
                    <a:pt x="2519" y="145"/>
                    <a:pt x="2519" y="171"/>
                  </a:cubicBezTo>
                  <a:cubicBezTo>
                    <a:pt x="2519" y="237"/>
                    <a:pt x="2506" y="277"/>
                    <a:pt x="2506" y="343"/>
                  </a:cubicBezTo>
                  <a:cubicBezTo>
                    <a:pt x="2506" y="356"/>
                    <a:pt x="2526" y="362"/>
                    <a:pt x="2533" y="376"/>
                  </a:cubicBezTo>
                  <a:cubicBezTo>
                    <a:pt x="2559" y="429"/>
                    <a:pt x="2592" y="455"/>
                    <a:pt x="2638" y="488"/>
                  </a:cubicBezTo>
                  <a:cubicBezTo>
                    <a:pt x="2658" y="508"/>
                    <a:pt x="2678" y="521"/>
                    <a:pt x="2678" y="547"/>
                  </a:cubicBezTo>
                  <a:cubicBezTo>
                    <a:pt x="2678" y="580"/>
                    <a:pt x="2664" y="600"/>
                    <a:pt x="2658" y="633"/>
                  </a:cubicBezTo>
                  <a:cubicBezTo>
                    <a:pt x="2658" y="672"/>
                    <a:pt x="2671" y="699"/>
                    <a:pt x="2645" y="725"/>
                  </a:cubicBezTo>
                  <a:cubicBezTo>
                    <a:pt x="2618" y="752"/>
                    <a:pt x="2585" y="758"/>
                    <a:pt x="2572" y="791"/>
                  </a:cubicBezTo>
                  <a:cubicBezTo>
                    <a:pt x="2546" y="870"/>
                    <a:pt x="2546" y="916"/>
                    <a:pt x="2533" y="996"/>
                  </a:cubicBezTo>
                  <a:cubicBezTo>
                    <a:pt x="2526" y="1048"/>
                    <a:pt x="2506" y="1075"/>
                    <a:pt x="2506" y="1121"/>
                  </a:cubicBezTo>
                  <a:cubicBezTo>
                    <a:pt x="2506" y="1147"/>
                    <a:pt x="2533" y="1161"/>
                    <a:pt x="2533" y="1194"/>
                  </a:cubicBezTo>
                  <a:cubicBezTo>
                    <a:pt x="2533" y="1227"/>
                    <a:pt x="2533" y="1246"/>
                    <a:pt x="2533" y="1279"/>
                  </a:cubicBezTo>
                  <a:cubicBezTo>
                    <a:pt x="2533" y="1405"/>
                    <a:pt x="2447" y="1471"/>
                    <a:pt x="2447" y="1602"/>
                  </a:cubicBezTo>
                  <a:cubicBezTo>
                    <a:pt x="2447" y="1682"/>
                    <a:pt x="2533" y="1708"/>
                    <a:pt x="2533" y="1787"/>
                  </a:cubicBezTo>
                  <a:cubicBezTo>
                    <a:pt x="2533" y="1820"/>
                    <a:pt x="2526" y="1840"/>
                    <a:pt x="2526" y="1866"/>
                  </a:cubicBezTo>
                  <a:cubicBezTo>
                    <a:pt x="2526" y="1906"/>
                    <a:pt x="2526" y="1926"/>
                    <a:pt x="2526" y="1965"/>
                  </a:cubicBezTo>
                  <a:cubicBezTo>
                    <a:pt x="2526" y="1998"/>
                    <a:pt x="2519" y="2044"/>
                    <a:pt x="2559" y="2058"/>
                  </a:cubicBezTo>
                  <a:cubicBezTo>
                    <a:pt x="2605" y="2077"/>
                    <a:pt x="2638" y="2077"/>
                    <a:pt x="2691" y="2091"/>
                  </a:cubicBezTo>
                  <a:cubicBezTo>
                    <a:pt x="2730" y="2104"/>
                    <a:pt x="2770" y="2117"/>
                    <a:pt x="2770" y="2163"/>
                  </a:cubicBezTo>
                  <a:cubicBezTo>
                    <a:pt x="2770" y="2216"/>
                    <a:pt x="2770" y="2249"/>
                    <a:pt x="2770" y="2302"/>
                  </a:cubicBezTo>
                  <a:cubicBezTo>
                    <a:pt x="2770" y="2348"/>
                    <a:pt x="2783" y="2374"/>
                    <a:pt x="2796" y="2427"/>
                  </a:cubicBezTo>
                  <a:lnTo>
                    <a:pt x="2796" y="2427"/>
                  </a:lnTo>
                  <a:cubicBezTo>
                    <a:pt x="2744" y="2440"/>
                    <a:pt x="2711" y="2440"/>
                    <a:pt x="2658" y="2440"/>
                  </a:cubicBezTo>
                  <a:cubicBezTo>
                    <a:pt x="2658" y="2466"/>
                    <a:pt x="2658" y="2486"/>
                    <a:pt x="2658" y="2519"/>
                  </a:cubicBezTo>
                  <a:cubicBezTo>
                    <a:pt x="2658" y="2565"/>
                    <a:pt x="2671" y="2592"/>
                    <a:pt x="2684" y="2638"/>
                  </a:cubicBezTo>
                  <a:cubicBezTo>
                    <a:pt x="2691" y="2645"/>
                    <a:pt x="2704" y="2651"/>
                    <a:pt x="2704" y="2664"/>
                  </a:cubicBezTo>
                  <a:cubicBezTo>
                    <a:pt x="2704" y="2691"/>
                    <a:pt x="2704" y="2704"/>
                    <a:pt x="2704" y="2730"/>
                  </a:cubicBezTo>
                  <a:cubicBezTo>
                    <a:pt x="2704" y="2757"/>
                    <a:pt x="2684" y="2763"/>
                    <a:pt x="2671" y="2783"/>
                  </a:cubicBezTo>
                  <a:cubicBezTo>
                    <a:pt x="2651" y="2809"/>
                    <a:pt x="2638" y="2823"/>
                    <a:pt x="2618" y="2849"/>
                  </a:cubicBezTo>
                  <a:cubicBezTo>
                    <a:pt x="2572" y="2895"/>
                    <a:pt x="2552" y="2948"/>
                    <a:pt x="2493" y="2974"/>
                  </a:cubicBezTo>
                  <a:cubicBezTo>
                    <a:pt x="2434" y="3007"/>
                    <a:pt x="2387" y="3007"/>
                    <a:pt x="2354" y="3060"/>
                  </a:cubicBezTo>
                  <a:lnTo>
                    <a:pt x="2354" y="3060"/>
                  </a:lnTo>
                  <a:cubicBezTo>
                    <a:pt x="2308" y="3080"/>
                    <a:pt x="2275" y="3087"/>
                    <a:pt x="2242" y="3120"/>
                  </a:cubicBezTo>
                  <a:cubicBezTo>
                    <a:pt x="2216" y="3146"/>
                    <a:pt x="2216" y="3185"/>
                    <a:pt x="2183" y="3205"/>
                  </a:cubicBezTo>
                  <a:cubicBezTo>
                    <a:pt x="2150" y="3232"/>
                    <a:pt x="2124" y="3225"/>
                    <a:pt x="2084" y="3225"/>
                  </a:cubicBezTo>
                  <a:cubicBezTo>
                    <a:pt x="2038" y="3225"/>
                    <a:pt x="2011" y="3225"/>
                    <a:pt x="1965" y="3225"/>
                  </a:cubicBezTo>
                  <a:cubicBezTo>
                    <a:pt x="1932" y="3271"/>
                    <a:pt x="1913" y="3324"/>
                    <a:pt x="1853" y="3324"/>
                  </a:cubicBezTo>
                  <a:cubicBezTo>
                    <a:pt x="1787" y="3324"/>
                    <a:pt x="1754" y="3324"/>
                    <a:pt x="1688" y="3324"/>
                  </a:cubicBezTo>
                  <a:cubicBezTo>
                    <a:pt x="1642" y="3324"/>
                    <a:pt x="1629" y="3363"/>
                    <a:pt x="1583" y="3363"/>
                  </a:cubicBezTo>
                  <a:cubicBezTo>
                    <a:pt x="1517" y="3363"/>
                    <a:pt x="1477" y="3350"/>
                    <a:pt x="1411" y="3324"/>
                  </a:cubicBezTo>
                  <a:cubicBezTo>
                    <a:pt x="1372" y="3304"/>
                    <a:pt x="1345" y="3304"/>
                    <a:pt x="1312" y="3278"/>
                  </a:cubicBezTo>
                  <a:cubicBezTo>
                    <a:pt x="1286" y="3258"/>
                    <a:pt x="1273" y="3218"/>
                    <a:pt x="1240" y="3218"/>
                  </a:cubicBezTo>
                  <a:cubicBezTo>
                    <a:pt x="1174" y="3218"/>
                    <a:pt x="1141" y="3238"/>
                    <a:pt x="1081" y="3258"/>
                  </a:cubicBezTo>
                  <a:cubicBezTo>
                    <a:pt x="1062" y="3258"/>
                    <a:pt x="1042" y="3251"/>
                    <a:pt x="1022" y="3265"/>
                  </a:cubicBezTo>
                  <a:cubicBezTo>
                    <a:pt x="1002" y="3284"/>
                    <a:pt x="1009" y="3311"/>
                    <a:pt x="1009" y="3337"/>
                  </a:cubicBezTo>
                  <a:cubicBezTo>
                    <a:pt x="1009" y="3416"/>
                    <a:pt x="1088" y="3443"/>
                    <a:pt x="1088" y="3522"/>
                  </a:cubicBezTo>
                  <a:cubicBezTo>
                    <a:pt x="1088" y="3627"/>
                    <a:pt x="1029" y="3687"/>
                    <a:pt x="943" y="3753"/>
                  </a:cubicBezTo>
                  <a:cubicBezTo>
                    <a:pt x="910" y="3773"/>
                    <a:pt x="897" y="3799"/>
                    <a:pt x="864" y="3812"/>
                  </a:cubicBezTo>
                  <a:cubicBezTo>
                    <a:pt x="798" y="3845"/>
                    <a:pt x="765" y="3852"/>
                    <a:pt x="699" y="3878"/>
                  </a:cubicBezTo>
                  <a:cubicBezTo>
                    <a:pt x="659" y="3891"/>
                    <a:pt x="639" y="3911"/>
                    <a:pt x="600" y="3911"/>
                  </a:cubicBezTo>
                  <a:cubicBezTo>
                    <a:pt x="481" y="3911"/>
                    <a:pt x="461" y="3779"/>
                    <a:pt x="349" y="3739"/>
                  </a:cubicBezTo>
                  <a:cubicBezTo>
                    <a:pt x="283" y="3720"/>
                    <a:pt x="237" y="3720"/>
                    <a:pt x="171" y="3680"/>
                  </a:cubicBezTo>
                  <a:cubicBezTo>
                    <a:pt x="132" y="3654"/>
                    <a:pt x="112" y="3621"/>
                    <a:pt x="72" y="3594"/>
                  </a:cubicBezTo>
                  <a:lnTo>
                    <a:pt x="72" y="3594"/>
                  </a:lnTo>
                  <a:cubicBezTo>
                    <a:pt x="6" y="3390"/>
                    <a:pt x="6" y="3390"/>
                    <a:pt x="6" y="3390"/>
                  </a:cubicBezTo>
                  <a:cubicBezTo>
                    <a:pt x="26" y="3317"/>
                    <a:pt x="52" y="3278"/>
                    <a:pt x="52" y="3205"/>
                  </a:cubicBezTo>
                  <a:cubicBezTo>
                    <a:pt x="52" y="3152"/>
                    <a:pt x="6" y="3126"/>
                    <a:pt x="6" y="3073"/>
                  </a:cubicBezTo>
                  <a:cubicBezTo>
                    <a:pt x="6" y="3060"/>
                    <a:pt x="13" y="3053"/>
                    <a:pt x="13" y="3040"/>
                  </a:cubicBezTo>
                  <a:cubicBezTo>
                    <a:pt x="13" y="2994"/>
                    <a:pt x="0" y="2961"/>
                    <a:pt x="0" y="2915"/>
                  </a:cubicBezTo>
                  <a:cubicBezTo>
                    <a:pt x="0" y="2902"/>
                    <a:pt x="13" y="2902"/>
                    <a:pt x="20" y="2895"/>
                  </a:cubicBezTo>
                  <a:cubicBezTo>
                    <a:pt x="39" y="2889"/>
                    <a:pt x="46" y="2876"/>
                    <a:pt x="72" y="2876"/>
                  </a:cubicBezTo>
                  <a:cubicBezTo>
                    <a:pt x="85" y="2876"/>
                    <a:pt x="92" y="2876"/>
                    <a:pt x="105" y="2876"/>
                  </a:cubicBezTo>
                  <a:cubicBezTo>
                    <a:pt x="184" y="2546"/>
                    <a:pt x="184" y="2546"/>
                    <a:pt x="184" y="2546"/>
                  </a:cubicBezTo>
                  <a:cubicBezTo>
                    <a:pt x="191" y="2526"/>
                    <a:pt x="204" y="2519"/>
                    <a:pt x="204" y="2506"/>
                  </a:cubicBezTo>
                  <a:cubicBezTo>
                    <a:pt x="198" y="2453"/>
                    <a:pt x="204" y="2420"/>
                    <a:pt x="204" y="2374"/>
                  </a:cubicBezTo>
                  <a:cubicBezTo>
                    <a:pt x="204" y="2341"/>
                    <a:pt x="237" y="2328"/>
                    <a:pt x="257" y="2308"/>
                  </a:cubicBezTo>
                  <a:cubicBezTo>
                    <a:pt x="290" y="2275"/>
                    <a:pt x="330" y="2269"/>
                    <a:pt x="376" y="2269"/>
                  </a:cubicBezTo>
                  <a:cubicBezTo>
                    <a:pt x="409" y="2269"/>
                    <a:pt x="428" y="2282"/>
                    <a:pt x="461" y="2282"/>
                  </a:cubicBezTo>
                  <a:cubicBezTo>
                    <a:pt x="527" y="2282"/>
                    <a:pt x="560" y="2236"/>
                    <a:pt x="626" y="2236"/>
                  </a:cubicBezTo>
                  <a:cubicBezTo>
                    <a:pt x="633" y="2236"/>
                    <a:pt x="639" y="2236"/>
                    <a:pt x="653" y="2236"/>
                  </a:cubicBezTo>
                  <a:cubicBezTo>
                    <a:pt x="699" y="2203"/>
                    <a:pt x="712" y="2183"/>
                    <a:pt x="758" y="2150"/>
                  </a:cubicBezTo>
                  <a:cubicBezTo>
                    <a:pt x="778" y="2137"/>
                    <a:pt x="785" y="2124"/>
                    <a:pt x="811" y="2117"/>
                  </a:cubicBezTo>
                  <a:cubicBezTo>
                    <a:pt x="844" y="2104"/>
                    <a:pt x="877" y="2117"/>
                    <a:pt x="897" y="2091"/>
                  </a:cubicBezTo>
                  <a:cubicBezTo>
                    <a:pt x="917" y="2064"/>
                    <a:pt x="903" y="2044"/>
                    <a:pt x="923" y="2018"/>
                  </a:cubicBezTo>
                  <a:cubicBezTo>
                    <a:pt x="956" y="1979"/>
                    <a:pt x="989" y="1972"/>
                    <a:pt x="1042" y="1959"/>
                  </a:cubicBezTo>
                  <a:cubicBezTo>
                    <a:pt x="1075" y="1952"/>
                    <a:pt x="1088" y="1919"/>
                    <a:pt x="1114" y="1919"/>
                  </a:cubicBezTo>
                  <a:cubicBezTo>
                    <a:pt x="1174" y="1919"/>
                    <a:pt x="1207" y="1939"/>
                    <a:pt x="1266" y="1959"/>
                  </a:cubicBezTo>
                  <a:cubicBezTo>
                    <a:pt x="1312" y="1972"/>
                    <a:pt x="1345" y="1972"/>
                    <a:pt x="1391" y="1998"/>
                  </a:cubicBezTo>
                  <a:cubicBezTo>
                    <a:pt x="1424" y="2011"/>
                    <a:pt x="1438" y="2038"/>
                    <a:pt x="1477" y="2038"/>
                  </a:cubicBezTo>
                  <a:cubicBezTo>
                    <a:pt x="1550" y="2038"/>
                    <a:pt x="1576" y="1959"/>
                    <a:pt x="1589" y="1886"/>
                  </a:cubicBezTo>
                  <a:cubicBezTo>
                    <a:pt x="1589" y="1853"/>
                    <a:pt x="1603" y="1840"/>
                    <a:pt x="1603" y="1813"/>
                  </a:cubicBezTo>
                  <a:cubicBezTo>
                    <a:pt x="1603" y="1787"/>
                    <a:pt x="1603" y="1767"/>
                    <a:pt x="1603" y="1741"/>
                  </a:cubicBezTo>
                  <a:cubicBezTo>
                    <a:pt x="1603" y="1682"/>
                    <a:pt x="1536" y="1668"/>
                    <a:pt x="1510" y="1616"/>
                  </a:cubicBezTo>
                  <a:cubicBezTo>
                    <a:pt x="1497" y="1602"/>
                    <a:pt x="1504" y="1583"/>
                    <a:pt x="1504" y="1563"/>
                  </a:cubicBezTo>
                  <a:cubicBezTo>
                    <a:pt x="1504" y="1543"/>
                    <a:pt x="1504" y="1537"/>
                    <a:pt x="1504" y="1517"/>
                  </a:cubicBezTo>
                  <a:cubicBezTo>
                    <a:pt x="1504" y="1490"/>
                    <a:pt x="1510" y="1477"/>
                    <a:pt x="1510" y="1451"/>
                  </a:cubicBezTo>
                  <a:cubicBezTo>
                    <a:pt x="1510" y="1405"/>
                    <a:pt x="1550" y="1385"/>
                    <a:pt x="1583" y="1365"/>
                  </a:cubicBezTo>
                  <a:cubicBezTo>
                    <a:pt x="1603" y="1345"/>
                    <a:pt x="1609" y="1326"/>
                    <a:pt x="1616" y="1306"/>
                  </a:cubicBezTo>
                  <a:cubicBezTo>
                    <a:pt x="1622" y="1286"/>
                    <a:pt x="1635" y="1279"/>
                    <a:pt x="1642" y="1259"/>
                  </a:cubicBezTo>
                  <a:cubicBezTo>
                    <a:pt x="1668" y="1180"/>
                    <a:pt x="1695" y="1134"/>
                    <a:pt x="1695" y="1042"/>
                  </a:cubicBezTo>
                  <a:cubicBezTo>
                    <a:pt x="1695" y="989"/>
                    <a:pt x="1682" y="956"/>
                    <a:pt x="1655" y="916"/>
                  </a:cubicBezTo>
                  <a:cubicBezTo>
                    <a:pt x="1649" y="903"/>
                    <a:pt x="1629" y="903"/>
                    <a:pt x="1629" y="884"/>
                  </a:cubicBezTo>
                  <a:cubicBezTo>
                    <a:pt x="1629" y="844"/>
                    <a:pt x="1662" y="818"/>
                    <a:pt x="1662" y="771"/>
                  </a:cubicBezTo>
                  <a:cubicBezTo>
                    <a:pt x="1662" y="739"/>
                    <a:pt x="1655" y="719"/>
                    <a:pt x="1629" y="692"/>
                  </a:cubicBezTo>
                  <a:cubicBezTo>
                    <a:pt x="1629" y="679"/>
                    <a:pt x="1609" y="679"/>
                    <a:pt x="1609" y="672"/>
                  </a:cubicBezTo>
                  <a:cubicBezTo>
                    <a:pt x="1609" y="626"/>
                    <a:pt x="1655" y="613"/>
                    <a:pt x="1688" y="587"/>
                  </a:cubicBezTo>
                  <a:cubicBezTo>
                    <a:pt x="1721" y="554"/>
                    <a:pt x="1741" y="534"/>
                    <a:pt x="1754" y="488"/>
                  </a:cubicBezTo>
                  <a:cubicBezTo>
                    <a:pt x="1767" y="442"/>
                    <a:pt x="1774" y="415"/>
                    <a:pt x="1787" y="369"/>
                  </a:cubicBezTo>
                  <a:cubicBezTo>
                    <a:pt x="1800" y="336"/>
                    <a:pt x="1814" y="297"/>
                    <a:pt x="1847" y="297"/>
                  </a:cubicBezTo>
                  <a:cubicBezTo>
                    <a:pt x="1873" y="297"/>
                    <a:pt x="1879" y="316"/>
                    <a:pt x="1899" y="316"/>
                  </a:cubicBezTo>
                  <a:cubicBezTo>
                    <a:pt x="1952" y="316"/>
                    <a:pt x="1965" y="264"/>
                    <a:pt x="1992" y="231"/>
                  </a:cubicBezTo>
                  <a:cubicBezTo>
                    <a:pt x="2018" y="191"/>
                    <a:pt x="2058" y="185"/>
                    <a:pt x="2104" y="178"/>
                  </a:cubicBezTo>
                  <a:cubicBezTo>
                    <a:pt x="2137" y="178"/>
                    <a:pt x="2163" y="178"/>
                    <a:pt x="2190" y="158"/>
                  </a:cubicBezTo>
                  <a:cubicBezTo>
                    <a:pt x="2236" y="118"/>
                    <a:pt x="2229" y="59"/>
                    <a:pt x="22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C11FEF2D-D91F-4832-A225-D003778B5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507" y="5675307"/>
              <a:ext cx="2108063" cy="1935162"/>
            </a:xfrm>
            <a:custGeom>
              <a:avLst/>
              <a:gdLst>
                <a:gd name="T0" fmla="*/ 5777 w 5857"/>
                <a:gd name="T1" fmla="*/ 1385 h 5375"/>
                <a:gd name="T2" fmla="*/ 5829 w 5857"/>
                <a:gd name="T3" fmla="*/ 1675 h 5375"/>
                <a:gd name="T4" fmla="*/ 5777 w 5857"/>
                <a:gd name="T5" fmla="*/ 1972 h 5375"/>
                <a:gd name="T6" fmla="*/ 5803 w 5857"/>
                <a:gd name="T7" fmla="*/ 2216 h 5375"/>
                <a:gd name="T8" fmla="*/ 5750 w 5857"/>
                <a:gd name="T9" fmla="*/ 2440 h 5375"/>
                <a:gd name="T10" fmla="*/ 5678 w 5857"/>
                <a:gd name="T11" fmla="*/ 2665 h 5375"/>
                <a:gd name="T12" fmla="*/ 5473 w 5857"/>
                <a:gd name="T13" fmla="*/ 3073 h 5375"/>
                <a:gd name="T14" fmla="*/ 5387 w 5857"/>
                <a:gd name="T15" fmla="*/ 3324 h 5375"/>
                <a:gd name="T16" fmla="*/ 5328 w 5857"/>
                <a:gd name="T17" fmla="*/ 3555 h 5375"/>
                <a:gd name="T18" fmla="*/ 5262 w 5857"/>
                <a:gd name="T19" fmla="*/ 3824 h 5375"/>
                <a:gd name="T20" fmla="*/ 5091 w 5857"/>
                <a:gd name="T21" fmla="*/ 4055 h 5375"/>
                <a:gd name="T22" fmla="*/ 4946 w 5857"/>
                <a:gd name="T23" fmla="*/ 4101 h 5375"/>
                <a:gd name="T24" fmla="*/ 4873 w 5857"/>
                <a:gd name="T25" fmla="*/ 4293 h 5375"/>
                <a:gd name="T26" fmla="*/ 4662 w 5857"/>
                <a:gd name="T27" fmla="*/ 4458 h 5375"/>
                <a:gd name="T28" fmla="*/ 4530 w 5857"/>
                <a:gd name="T29" fmla="*/ 4517 h 5375"/>
                <a:gd name="T30" fmla="*/ 4405 w 5857"/>
                <a:gd name="T31" fmla="*/ 4596 h 5375"/>
                <a:gd name="T32" fmla="*/ 4365 w 5857"/>
                <a:gd name="T33" fmla="*/ 4781 h 5375"/>
                <a:gd name="T34" fmla="*/ 4121 w 5857"/>
                <a:gd name="T35" fmla="*/ 5012 h 5375"/>
                <a:gd name="T36" fmla="*/ 4088 w 5857"/>
                <a:gd name="T37" fmla="*/ 5183 h 5375"/>
                <a:gd name="T38" fmla="*/ 4128 w 5857"/>
                <a:gd name="T39" fmla="*/ 5328 h 5375"/>
                <a:gd name="T40" fmla="*/ 3982 w 5857"/>
                <a:gd name="T41" fmla="*/ 5262 h 5375"/>
                <a:gd name="T42" fmla="*/ 3877 w 5857"/>
                <a:gd name="T43" fmla="*/ 5150 h 5375"/>
                <a:gd name="T44" fmla="*/ 3515 w 5857"/>
                <a:gd name="T45" fmla="*/ 5111 h 5375"/>
                <a:gd name="T46" fmla="*/ 3284 w 5857"/>
                <a:gd name="T47" fmla="*/ 5117 h 5375"/>
                <a:gd name="T48" fmla="*/ 3040 w 5857"/>
                <a:gd name="T49" fmla="*/ 5256 h 5375"/>
                <a:gd name="T50" fmla="*/ 2790 w 5857"/>
                <a:gd name="T51" fmla="*/ 5183 h 5375"/>
                <a:gd name="T52" fmla="*/ 2750 w 5857"/>
                <a:gd name="T53" fmla="*/ 5124 h 5375"/>
                <a:gd name="T54" fmla="*/ 2486 w 5857"/>
                <a:gd name="T55" fmla="*/ 5209 h 5375"/>
                <a:gd name="T56" fmla="*/ 2308 w 5857"/>
                <a:gd name="T57" fmla="*/ 5308 h 5375"/>
                <a:gd name="T58" fmla="*/ 2051 w 5857"/>
                <a:gd name="T59" fmla="*/ 5328 h 5375"/>
                <a:gd name="T60" fmla="*/ 1932 w 5857"/>
                <a:gd name="T61" fmla="*/ 5176 h 5375"/>
                <a:gd name="T62" fmla="*/ 1879 w 5857"/>
                <a:gd name="T63" fmla="*/ 5190 h 5375"/>
                <a:gd name="T64" fmla="*/ 1827 w 5857"/>
                <a:gd name="T65" fmla="*/ 5091 h 5375"/>
                <a:gd name="T66" fmla="*/ 1616 w 5857"/>
                <a:gd name="T67" fmla="*/ 4919 h 5375"/>
                <a:gd name="T68" fmla="*/ 1589 w 5857"/>
                <a:gd name="T69" fmla="*/ 4787 h 5375"/>
                <a:gd name="T70" fmla="*/ 1655 w 5857"/>
                <a:gd name="T71" fmla="*/ 4458 h 5375"/>
                <a:gd name="T72" fmla="*/ 1404 w 5857"/>
                <a:gd name="T73" fmla="*/ 4477 h 5375"/>
                <a:gd name="T74" fmla="*/ 521 w 5857"/>
                <a:gd name="T75" fmla="*/ 3884 h 5375"/>
                <a:gd name="T76" fmla="*/ 699 w 5857"/>
                <a:gd name="T77" fmla="*/ 3877 h 5375"/>
                <a:gd name="T78" fmla="*/ 732 w 5857"/>
                <a:gd name="T79" fmla="*/ 3528 h 5375"/>
                <a:gd name="T80" fmla="*/ 633 w 5857"/>
                <a:gd name="T81" fmla="*/ 3245 h 5375"/>
                <a:gd name="T82" fmla="*/ 455 w 5857"/>
                <a:gd name="T83" fmla="*/ 3080 h 5375"/>
                <a:gd name="T84" fmla="*/ 541 w 5857"/>
                <a:gd name="T85" fmla="*/ 2968 h 5375"/>
                <a:gd name="T86" fmla="*/ 837 w 5857"/>
                <a:gd name="T87" fmla="*/ 2533 h 5375"/>
                <a:gd name="T88" fmla="*/ 930 w 5857"/>
                <a:gd name="T89" fmla="*/ 2328 h 5375"/>
                <a:gd name="T90" fmla="*/ 857 w 5857"/>
                <a:gd name="T91" fmla="*/ 2137 h 5375"/>
                <a:gd name="T92" fmla="*/ 778 w 5857"/>
                <a:gd name="T93" fmla="*/ 1833 h 5375"/>
                <a:gd name="T94" fmla="*/ 560 w 5857"/>
                <a:gd name="T95" fmla="*/ 1781 h 5375"/>
                <a:gd name="T96" fmla="*/ 277 w 5857"/>
                <a:gd name="T97" fmla="*/ 1524 h 5375"/>
                <a:gd name="T98" fmla="*/ 171 w 5857"/>
                <a:gd name="T99" fmla="*/ 844 h 5375"/>
                <a:gd name="T100" fmla="*/ 1919 w 5857"/>
                <a:gd name="T101" fmla="*/ 659 h 5375"/>
                <a:gd name="T102" fmla="*/ 1985 w 5857"/>
                <a:gd name="T103" fmla="*/ 429 h 5375"/>
                <a:gd name="T104" fmla="*/ 2018 w 5857"/>
                <a:gd name="T105" fmla="*/ 283 h 5375"/>
                <a:gd name="T106" fmla="*/ 2236 w 5857"/>
                <a:gd name="T107" fmla="*/ 125 h 5375"/>
                <a:gd name="T108" fmla="*/ 2255 w 5857"/>
                <a:gd name="T109" fmla="*/ 409 h 5375"/>
                <a:gd name="T110" fmla="*/ 2335 w 5857"/>
                <a:gd name="T111" fmla="*/ 607 h 5375"/>
                <a:gd name="T112" fmla="*/ 2605 w 5857"/>
                <a:gd name="T113" fmla="*/ 897 h 5375"/>
                <a:gd name="T114" fmla="*/ 2724 w 5857"/>
                <a:gd name="T115" fmla="*/ 1029 h 5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7" h="5375">
                  <a:moveTo>
                    <a:pt x="5777" y="1385"/>
                  </a:moveTo>
                  <a:lnTo>
                    <a:pt x="5777" y="1385"/>
                  </a:lnTo>
                  <a:cubicBezTo>
                    <a:pt x="5816" y="1444"/>
                    <a:pt x="5856" y="1490"/>
                    <a:pt x="5856" y="1556"/>
                  </a:cubicBezTo>
                  <a:cubicBezTo>
                    <a:pt x="5856" y="1603"/>
                    <a:pt x="5836" y="1629"/>
                    <a:pt x="5829" y="1675"/>
                  </a:cubicBezTo>
                  <a:cubicBezTo>
                    <a:pt x="5816" y="1748"/>
                    <a:pt x="5829" y="1794"/>
                    <a:pt x="5803" y="1860"/>
                  </a:cubicBezTo>
                  <a:cubicBezTo>
                    <a:pt x="5790" y="1906"/>
                    <a:pt x="5777" y="1932"/>
                    <a:pt x="5777" y="1972"/>
                  </a:cubicBezTo>
                  <a:cubicBezTo>
                    <a:pt x="5777" y="2038"/>
                    <a:pt x="5803" y="2071"/>
                    <a:pt x="5803" y="2130"/>
                  </a:cubicBezTo>
                  <a:cubicBezTo>
                    <a:pt x="5803" y="2163"/>
                    <a:pt x="5803" y="2183"/>
                    <a:pt x="5803" y="2216"/>
                  </a:cubicBezTo>
                  <a:cubicBezTo>
                    <a:pt x="5803" y="2262"/>
                    <a:pt x="5790" y="2289"/>
                    <a:pt x="5777" y="2328"/>
                  </a:cubicBezTo>
                  <a:cubicBezTo>
                    <a:pt x="5757" y="2374"/>
                    <a:pt x="5764" y="2401"/>
                    <a:pt x="5750" y="2440"/>
                  </a:cubicBezTo>
                  <a:cubicBezTo>
                    <a:pt x="5717" y="2533"/>
                    <a:pt x="5697" y="2572"/>
                    <a:pt x="5678" y="2665"/>
                  </a:cubicBezTo>
                  <a:lnTo>
                    <a:pt x="5678" y="2665"/>
                  </a:lnTo>
                  <a:cubicBezTo>
                    <a:pt x="5598" y="2737"/>
                    <a:pt x="5592" y="2803"/>
                    <a:pt x="5559" y="2909"/>
                  </a:cubicBezTo>
                  <a:cubicBezTo>
                    <a:pt x="5539" y="2975"/>
                    <a:pt x="5500" y="3008"/>
                    <a:pt x="5473" y="3073"/>
                  </a:cubicBezTo>
                  <a:cubicBezTo>
                    <a:pt x="5460" y="3120"/>
                    <a:pt x="5460" y="3153"/>
                    <a:pt x="5434" y="3199"/>
                  </a:cubicBezTo>
                  <a:cubicBezTo>
                    <a:pt x="5407" y="3245"/>
                    <a:pt x="5407" y="3278"/>
                    <a:pt x="5387" y="3324"/>
                  </a:cubicBezTo>
                  <a:cubicBezTo>
                    <a:pt x="5374" y="3364"/>
                    <a:pt x="5341" y="3383"/>
                    <a:pt x="5335" y="3430"/>
                  </a:cubicBezTo>
                  <a:cubicBezTo>
                    <a:pt x="5328" y="3476"/>
                    <a:pt x="5335" y="3509"/>
                    <a:pt x="5328" y="3555"/>
                  </a:cubicBezTo>
                  <a:cubicBezTo>
                    <a:pt x="5308" y="3626"/>
                    <a:pt x="5262" y="3660"/>
                    <a:pt x="5262" y="3732"/>
                  </a:cubicBezTo>
                  <a:cubicBezTo>
                    <a:pt x="5262" y="3772"/>
                    <a:pt x="5262" y="3791"/>
                    <a:pt x="5262" y="3824"/>
                  </a:cubicBezTo>
                  <a:cubicBezTo>
                    <a:pt x="5262" y="3890"/>
                    <a:pt x="5196" y="3897"/>
                    <a:pt x="5176" y="3956"/>
                  </a:cubicBezTo>
                  <a:cubicBezTo>
                    <a:pt x="5157" y="4003"/>
                    <a:pt x="5143" y="4055"/>
                    <a:pt x="5091" y="4055"/>
                  </a:cubicBezTo>
                  <a:cubicBezTo>
                    <a:pt x="5058" y="4055"/>
                    <a:pt x="5044" y="4042"/>
                    <a:pt x="5018" y="4042"/>
                  </a:cubicBezTo>
                  <a:cubicBezTo>
                    <a:pt x="4979" y="4042"/>
                    <a:pt x="4965" y="4075"/>
                    <a:pt x="4946" y="4101"/>
                  </a:cubicBezTo>
                  <a:cubicBezTo>
                    <a:pt x="4899" y="4147"/>
                    <a:pt x="4860" y="4180"/>
                    <a:pt x="4860" y="4246"/>
                  </a:cubicBezTo>
                  <a:cubicBezTo>
                    <a:pt x="4860" y="4266"/>
                    <a:pt x="4873" y="4273"/>
                    <a:pt x="4873" y="4293"/>
                  </a:cubicBezTo>
                  <a:cubicBezTo>
                    <a:pt x="4873" y="4359"/>
                    <a:pt x="4853" y="4411"/>
                    <a:pt x="4800" y="4451"/>
                  </a:cubicBezTo>
                  <a:cubicBezTo>
                    <a:pt x="4761" y="4477"/>
                    <a:pt x="4715" y="4458"/>
                    <a:pt x="4662" y="4458"/>
                  </a:cubicBezTo>
                  <a:cubicBezTo>
                    <a:pt x="4629" y="4458"/>
                    <a:pt x="4609" y="4458"/>
                    <a:pt x="4576" y="4464"/>
                  </a:cubicBezTo>
                  <a:cubicBezTo>
                    <a:pt x="4550" y="4471"/>
                    <a:pt x="4550" y="4504"/>
                    <a:pt x="4530" y="4517"/>
                  </a:cubicBezTo>
                  <a:cubicBezTo>
                    <a:pt x="4510" y="4530"/>
                    <a:pt x="4497" y="4543"/>
                    <a:pt x="4477" y="4550"/>
                  </a:cubicBezTo>
                  <a:cubicBezTo>
                    <a:pt x="4444" y="4557"/>
                    <a:pt x="4405" y="4563"/>
                    <a:pt x="4405" y="4596"/>
                  </a:cubicBezTo>
                  <a:cubicBezTo>
                    <a:pt x="4405" y="4622"/>
                    <a:pt x="4405" y="4642"/>
                    <a:pt x="4405" y="4669"/>
                  </a:cubicBezTo>
                  <a:cubicBezTo>
                    <a:pt x="4405" y="4715"/>
                    <a:pt x="4385" y="4734"/>
                    <a:pt x="4365" y="4781"/>
                  </a:cubicBezTo>
                  <a:cubicBezTo>
                    <a:pt x="4352" y="4820"/>
                    <a:pt x="4345" y="4847"/>
                    <a:pt x="4312" y="4873"/>
                  </a:cubicBezTo>
                  <a:cubicBezTo>
                    <a:pt x="4240" y="4919"/>
                    <a:pt x="4174" y="4939"/>
                    <a:pt x="4121" y="5012"/>
                  </a:cubicBezTo>
                  <a:cubicBezTo>
                    <a:pt x="4095" y="5051"/>
                    <a:pt x="4062" y="5071"/>
                    <a:pt x="4062" y="5124"/>
                  </a:cubicBezTo>
                  <a:cubicBezTo>
                    <a:pt x="4062" y="5143"/>
                    <a:pt x="4075" y="5163"/>
                    <a:pt x="4088" y="5183"/>
                  </a:cubicBezTo>
                  <a:cubicBezTo>
                    <a:pt x="4108" y="5229"/>
                    <a:pt x="4121" y="5269"/>
                    <a:pt x="4128" y="5328"/>
                  </a:cubicBezTo>
                  <a:lnTo>
                    <a:pt x="4128" y="5328"/>
                  </a:lnTo>
                  <a:cubicBezTo>
                    <a:pt x="4088" y="5328"/>
                    <a:pt x="4075" y="5302"/>
                    <a:pt x="4035" y="5288"/>
                  </a:cubicBezTo>
                  <a:cubicBezTo>
                    <a:pt x="4015" y="5275"/>
                    <a:pt x="3996" y="5282"/>
                    <a:pt x="3982" y="5262"/>
                  </a:cubicBezTo>
                  <a:cubicBezTo>
                    <a:pt x="3956" y="5236"/>
                    <a:pt x="3969" y="5203"/>
                    <a:pt x="3956" y="5176"/>
                  </a:cubicBezTo>
                  <a:cubicBezTo>
                    <a:pt x="3943" y="5143"/>
                    <a:pt x="3910" y="5150"/>
                    <a:pt x="3877" y="5150"/>
                  </a:cubicBezTo>
                  <a:cubicBezTo>
                    <a:pt x="3778" y="5150"/>
                    <a:pt x="3725" y="5183"/>
                    <a:pt x="3621" y="5183"/>
                  </a:cubicBezTo>
                  <a:cubicBezTo>
                    <a:pt x="3575" y="5183"/>
                    <a:pt x="3528" y="5157"/>
                    <a:pt x="3515" y="5111"/>
                  </a:cubicBezTo>
                  <a:cubicBezTo>
                    <a:pt x="3449" y="5111"/>
                    <a:pt x="3416" y="5111"/>
                    <a:pt x="3350" y="5111"/>
                  </a:cubicBezTo>
                  <a:cubicBezTo>
                    <a:pt x="3324" y="5111"/>
                    <a:pt x="3311" y="5117"/>
                    <a:pt x="3284" y="5117"/>
                  </a:cubicBezTo>
                  <a:cubicBezTo>
                    <a:pt x="3245" y="5117"/>
                    <a:pt x="3218" y="5104"/>
                    <a:pt x="3179" y="5117"/>
                  </a:cubicBezTo>
                  <a:cubicBezTo>
                    <a:pt x="3106" y="5143"/>
                    <a:pt x="3113" y="5256"/>
                    <a:pt x="3040" y="5256"/>
                  </a:cubicBezTo>
                  <a:cubicBezTo>
                    <a:pt x="3014" y="5256"/>
                    <a:pt x="2994" y="5256"/>
                    <a:pt x="2968" y="5256"/>
                  </a:cubicBezTo>
                  <a:cubicBezTo>
                    <a:pt x="2895" y="5256"/>
                    <a:pt x="2849" y="5223"/>
                    <a:pt x="2790" y="5183"/>
                  </a:cubicBezTo>
                  <a:cubicBezTo>
                    <a:pt x="2783" y="5170"/>
                    <a:pt x="2770" y="5163"/>
                    <a:pt x="2763" y="5150"/>
                  </a:cubicBezTo>
                  <a:cubicBezTo>
                    <a:pt x="2757" y="5143"/>
                    <a:pt x="2763" y="5124"/>
                    <a:pt x="2750" y="5124"/>
                  </a:cubicBezTo>
                  <a:cubicBezTo>
                    <a:pt x="2684" y="5124"/>
                    <a:pt x="2651" y="5143"/>
                    <a:pt x="2592" y="5170"/>
                  </a:cubicBezTo>
                  <a:cubicBezTo>
                    <a:pt x="2552" y="5190"/>
                    <a:pt x="2513" y="5176"/>
                    <a:pt x="2486" y="5209"/>
                  </a:cubicBezTo>
                  <a:cubicBezTo>
                    <a:pt x="2466" y="5229"/>
                    <a:pt x="2480" y="5256"/>
                    <a:pt x="2453" y="5269"/>
                  </a:cubicBezTo>
                  <a:cubicBezTo>
                    <a:pt x="2407" y="5308"/>
                    <a:pt x="2361" y="5295"/>
                    <a:pt x="2308" y="5308"/>
                  </a:cubicBezTo>
                  <a:cubicBezTo>
                    <a:pt x="2262" y="5322"/>
                    <a:pt x="2249" y="5374"/>
                    <a:pt x="2196" y="5374"/>
                  </a:cubicBezTo>
                  <a:cubicBezTo>
                    <a:pt x="2137" y="5374"/>
                    <a:pt x="2097" y="5368"/>
                    <a:pt x="2051" y="5328"/>
                  </a:cubicBezTo>
                  <a:cubicBezTo>
                    <a:pt x="2011" y="5295"/>
                    <a:pt x="1998" y="5269"/>
                    <a:pt x="1972" y="5223"/>
                  </a:cubicBezTo>
                  <a:cubicBezTo>
                    <a:pt x="1965" y="5203"/>
                    <a:pt x="1952" y="5176"/>
                    <a:pt x="1932" y="5176"/>
                  </a:cubicBezTo>
                  <a:cubicBezTo>
                    <a:pt x="1912" y="5176"/>
                    <a:pt x="1899" y="5190"/>
                    <a:pt x="1879" y="5190"/>
                  </a:cubicBezTo>
                  <a:lnTo>
                    <a:pt x="1879" y="5190"/>
                  </a:lnTo>
                  <a:cubicBezTo>
                    <a:pt x="1873" y="5163"/>
                    <a:pt x="1873" y="5143"/>
                    <a:pt x="1860" y="5117"/>
                  </a:cubicBezTo>
                  <a:cubicBezTo>
                    <a:pt x="1853" y="5104"/>
                    <a:pt x="1840" y="5097"/>
                    <a:pt x="1827" y="5091"/>
                  </a:cubicBezTo>
                  <a:cubicBezTo>
                    <a:pt x="1774" y="5064"/>
                    <a:pt x="1741" y="5044"/>
                    <a:pt x="1688" y="5018"/>
                  </a:cubicBezTo>
                  <a:cubicBezTo>
                    <a:pt x="1642" y="4998"/>
                    <a:pt x="1635" y="4965"/>
                    <a:pt x="1616" y="4919"/>
                  </a:cubicBezTo>
                  <a:cubicBezTo>
                    <a:pt x="1609" y="4893"/>
                    <a:pt x="1589" y="4880"/>
                    <a:pt x="1589" y="4853"/>
                  </a:cubicBezTo>
                  <a:cubicBezTo>
                    <a:pt x="1589" y="4827"/>
                    <a:pt x="1589" y="4807"/>
                    <a:pt x="1589" y="4787"/>
                  </a:cubicBezTo>
                  <a:cubicBezTo>
                    <a:pt x="1589" y="4669"/>
                    <a:pt x="1688" y="4622"/>
                    <a:pt x="1688" y="4504"/>
                  </a:cubicBezTo>
                  <a:cubicBezTo>
                    <a:pt x="1688" y="4484"/>
                    <a:pt x="1682" y="4458"/>
                    <a:pt x="1655" y="4458"/>
                  </a:cubicBezTo>
                  <a:cubicBezTo>
                    <a:pt x="1589" y="4458"/>
                    <a:pt x="1556" y="4504"/>
                    <a:pt x="1484" y="4504"/>
                  </a:cubicBezTo>
                  <a:cubicBezTo>
                    <a:pt x="1451" y="4504"/>
                    <a:pt x="1438" y="4490"/>
                    <a:pt x="1404" y="4477"/>
                  </a:cubicBezTo>
                  <a:cubicBezTo>
                    <a:pt x="778" y="4464"/>
                    <a:pt x="778" y="4464"/>
                    <a:pt x="778" y="4464"/>
                  </a:cubicBezTo>
                  <a:cubicBezTo>
                    <a:pt x="521" y="3884"/>
                    <a:pt x="521" y="3884"/>
                    <a:pt x="521" y="3884"/>
                  </a:cubicBezTo>
                  <a:cubicBezTo>
                    <a:pt x="547" y="3884"/>
                    <a:pt x="560" y="3877"/>
                    <a:pt x="580" y="3877"/>
                  </a:cubicBezTo>
                  <a:cubicBezTo>
                    <a:pt x="626" y="3877"/>
                    <a:pt x="653" y="3877"/>
                    <a:pt x="699" y="3877"/>
                  </a:cubicBezTo>
                  <a:cubicBezTo>
                    <a:pt x="699" y="3831"/>
                    <a:pt x="699" y="3811"/>
                    <a:pt x="699" y="3765"/>
                  </a:cubicBezTo>
                  <a:cubicBezTo>
                    <a:pt x="699" y="3673"/>
                    <a:pt x="732" y="3620"/>
                    <a:pt x="732" y="3528"/>
                  </a:cubicBezTo>
                  <a:cubicBezTo>
                    <a:pt x="732" y="3469"/>
                    <a:pt x="679" y="3449"/>
                    <a:pt x="666" y="3397"/>
                  </a:cubicBezTo>
                  <a:cubicBezTo>
                    <a:pt x="646" y="3337"/>
                    <a:pt x="646" y="3304"/>
                    <a:pt x="633" y="3245"/>
                  </a:cubicBezTo>
                  <a:cubicBezTo>
                    <a:pt x="613" y="3186"/>
                    <a:pt x="573" y="3159"/>
                    <a:pt x="514" y="3126"/>
                  </a:cubicBezTo>
                  <a:cubicBezTo>
                    <a:pt x="494" y="3113"/>
                    <a:pt x="474" y="3093"/>
                    <a:pt x="455" y="3080"/>
                  </a:cubicBezTo>
                  <a:lnTo>
                    <a:pt x="455" y="3080"/>
                  </a:lnTo>
                  <a:cubicBezTo>
                    <a:pt x="474" y="3027"/>
                    <a:pt x="501" y="3014"/>
                    <a:pt x="541" y="2968"/>
                  </a:cubicBezTo>
                  <a:cubicBezTo>
                    <a:pt x="613" y="2869"/>
                    <a:pt x="659" y="2823"/>
                    <a:pt x="752" y="2730"/>
                  </a:cubicBezTo>
                  <a:cubicBezTo>
                    <a:pt x="811" y="2671"/>
                    <a:pt x="817" y="2618"/>
                    <a:pt x="837" y="2533"/>
                  </a:cubicBezTo>
                  <a:cubicBezTo>
                    <a:pt x="850" y="2480"/>
                    <a:pt x="864" y="2447"/>
                    <a:pt x="890" y="2394"/>
                  </a:cubicBezTo>
                  <a:cubicBezTo>
                    <a:pt x="903" y="2368"/>
                    <a:pt x="930" y="2354"/>
                    <a:pt x="930" y="2328"/>
                  </a:cubicBezTo>
                  <a:cubicBezTo>
                    <a:pt x="930" y="2295"/>
                    <a:pt x="916" y="2282"/>
                    <a:pt x="916" y="2249"/>
                  </a:cubicBezTo>
                  <a:cubicBezTo>
                    <a:pt x="897" y="2209"/>
                    <a:pt x="857" y="2190"/>
                    <a:pt x="857" y="2137"/>
                  </a:cubicBezTo>
                  <a:cubicBezTo>
                    <a:pt x="857" y="2078"/>
                    <a:pt x="923" y="2058"/>
                    <a:pt x="923" y="1992"/>
                  </a:cubicBezTo>
                  <a:cubicBezTo>
                    <a:pt x="923" y="1906"/>
                    <a:pt x="857" y="1867"/>
                    <a:pt x="778" y="1833"/>
                  </a:cubicBezTo>
                  <a:cubicBezTo>
                    <a:pt x="725" y="1807"/>
                    <a:pt x="692" y="1781"/>
                    <a:pt x="633" y="1781"/>
                  </a:cubicBezTo>
                  <a:cubicBezTo>
                    <a:pt x="606" y="1781"/>
                    <a:pt x="587" y="1781"/>
                    <a:pt x="560" y="1781"/>
                  </a:cubicBezTo>
                  <a:cubicBezTo>
                    <a:pt x="481" y="1781"/>
                    <a:pt x="428" y="1761"/>
                    <a:pt x="369" y="1701"/>
                  </a:cubicBezTo>
                  <a:cubicBezTo>
                    <a:pt x="316" y="1649"/>
                    <a:pt x="310" y="1596"/>
                    <a:pt x="277" y="1524"/>
                  </a:cubicBezTo>
                  <a:cubicBezTo>
                    <a:pt x="211" y="1378"/>
                    <a:pt x="171" y="1286"/>
                    <a:pt x="171" y="1128"/>
                  </a:cubicBezTo>
                  <a:cubicBezTo>
                    <a:pt x="171" y="1016"/>
                    <a:pt x="171" y="956"/>
                    <a:pt x="171" y="844"/>
                  </a:cubicBezTo>
                  <a:cubicBezTo>
                    <a:pt x="118" y="752"/>
                    <a:pt x="66" y="712"/>
                    <a:pt x="0" y="640"/>
                  </a:cubicBezTo>
                  <a:cubicBezTo>
                    <a:pt x="1919" y="659"/>
                    <a:pt x="1919" y="659"/>
                    <a:pt x="1919" y="659"/>
                  </a:cubicBezTo>
                  <a:cubicBezTo>
                    <a:pt x="1919" y="653"/>
                    <a:pt x="1919" y="646"/>
                    <a:pt x="1919" y="633"/>
                  </a:cubicBezTo>
                  <a:cubicBezTo>
                    <a:pt x="1919" y="547"/>
                    <a:pt x="1952" y="508"/>
                    <a:pt x="1985" y="429"/>
                  </a:cubicBezTo>
                  <a:cubicBezTo>
                    <a:pt x="1998" y="396"/>
                    <a:pt x="2031" y="382"/>
                    <a:pt x="2031" y="349"/>
                  </a:cubicBezTo>
                  <a:cubicBezTo>
                    <a:pt x="2031" y="323"/>
                    <a:pt x="2018" y="310"/>
                    <a:pt x="2018" y="283"/>
                  </a:cubicBezTo>
                  <a:cubicBezTo>
                    <a:pt x="2018" y="165"/>
                    <a:pt x="2064" y="99"/>
                    <a:pt x="2130" y="0"/>
                  </a:cubicBezTo>
                  <a:cubicBezTo>
                    <a:pt x="2170" y="46"/>
                    <a:pt x="2203" y="73"/>
                    <a:pt x="2236" y="125"/>
                  </a:cubicBezTo>
                  <a:cubicBezTo>
                    <a:pt x="2269" y="185"/>
                    <a:pt x="2308" y="218"/>
                    <a:pt x="2308" y="283"/>
                  </a:cubicBezTo>
                  <a:cubicBezTo>
                    <a:pt x="2308" y="336"/>
                    <a:pt x="2255" y="356"/>
                    <a:pt x="2255" y="409"/>
                  </a:cubicBezTo>
                  <a:cubicBezTo>
                    <a:pt x="2255" y="435"/>
                    <a:pt x="2275" y="448"/>
                    <a:pt x="2282" y="475"/>
                  </a:cubicBezTo>
                  <a:cubicBezTo>
                    <a:pt x="2301" y="528"/>
                    <a:pt x="2308" y="554"/>
                    <a:pt x="2335" y="607"/>
                  </a:cubicBezTo>
                  <a:cubicBezTo>
                    <a:pt x="2368" y="673"/>
                    <a:pt x="2381" y="745"/>
                    <a:pt x="2460" y="758"/>
                  </a:cubicBezTo>
                  <a:cubicBezTo>
                    <a:pt x="2532" y="772"/>
                    <a:pt x="2559" y="831"/>
                    <a:pt x="2605" y="897"/>
                  </a:cubicBezTo>
                  <a:cubicBezTo>
                    <a:pt x="2631" y="930"/>
                    <a:pt x="2664" y="936"/>
                    <a:pt x="2684" y="970"/>
                  </a:cubicBezTo>
                  <a:cubicBezTo>
                    <a:pt x="2704" y="989"/>
                    <a:pt x="2697" y="1022"/>
                    <a:pt x="2724" y="1029"/>
                  </a:cubicBezTo>
                  <a:cubicBezTo>
                    <a:pt x="5777" y="1385"/>
                    <a:pt x="5777" y="1385"/>
                    <a:pt x="5777" y="138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406EBE72-D1DB-4D31-9FA8-08524D8C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488" y="5327645"/>
              <a:ext cx="841320" cy="1546225"/>
            </a:xfrm>
            <a:custGeom>
              <a:avLst/>
              <a:gdLst>
                <a:gd name="T0" fmla="*/ 1055 w 2336"/>
                <a:gd name="T1" fmla="*/ 86 h 4295"/>
                <a:gd name="T2" fmla="*/ 1088 w 2336"/>
                <a:gd name="T3" fmla="*/ 171 h 4295"/>
                <a:gd name="T4" fmla="*/ 1134 w 2336"/>
                <a:gd name="T5" fmla="*/ 396 h 4295"/>
                <a:gd name="T6" fmla="*/ 1095 w 2336"/>
                <a:gd name="T7" fmla="*/ 574 h 4295"/>
                <a:gd name="T8" fmla="*/ 996 w 2336"/>
                <a:gd name="T9" fmla="*/ 778 h 4295"/>
                <a:gd name="T10" fmla="*/ 916 w 2336"/>
                <a:gd name="T11" fmla="*/ 838 h 4295"/>
                <a:gd name="T12" fmla="*/ 837 w 2336"/>
                <a:gd name="T13" fmla="*/ 963 h 4295"/>
                <a:gd name="T14" fmla="*/ 633 w 2336"/>
                <a:gd name="T15" fmla="*/ 1174 h 4295"/>
                <a:gd name="T16" fmla="*/ 646 w 2336"/>
                <a:gd name="T17" fmla="*/ 1484 h 4295"/>
                <a:gd name="T18" fmla="*/ 573 w 2336"/>
                <a:gd name="T19" fmla="*/ 1649 h 4295"/>
                <a:gd name="T20" fmla="*/ 521 w 2336"/>
                <a:gd name="T21" fmla="*/ 1787 h 4295"/>
                <a:gd name="T22" fmla="*/ 198 w 2336"/>
                <a:gd name="T23" fmla="*/ 2177 h 4295"/>
                <a:gd name="T24" fmla="*/ 99 w 2336"/>
                <a:gd name="T25" fmla="*/ 2348 h 4295"/>
                <a:gd name="T26" fmla="*/ 178 w 2336"/>
                <a:gd name="T27" fmla="*/ 2519 h 4295"/>
                <a:gd name="T28" fmla="*/ 125 w 2336"/>
                <a:gd name="T29" fmla="*/ 2823 h 4295"/>
                <a:gd name="T30" fmla="*/ 125 w 2336"/>
                <a:gd name="T31" fmla="*/ 3093 h 4295"/>
                <a:gd name="T32" fmla="*/ 99 w 2336"/>
                <a:gd name="T33" fmla="*/ 3291 h 4295"/>
                <a:gd name="T34" fmla="*/ 0 w 2336"/>
                <a:gd name="T35" fmla="*/ 3628 h 4295"/>
                <a:gd name="T36" fmla="*/ 125 w 2336"/>
                <a:gd name="T37" fmla="*/ 3687 h 4295"/>
                <a:gd name="T38" fmla="*/ 125 w 2336"/>
                <a:gd name="T39" fmla="*/ 3990 h 4295"/>
                <a:gd name="T40" fmla="*/ 514 w 2336"/>
                <a:gd name="T41" fmla="*/ 3839 h 4295"/>
                <a:gd name="T42" fmla="*/ 600 w 2336"/>
                <a:gd name="T43" fmla="*/ 4122 h 4295"/>
                <a:gd name="T44" fmla="*/ 672 w 2336"/>
                <a:gd name="T45" fmla="*/ 4142 h 4295"/>
                <a:gd name="T46" fmla="*/ 817 w 2336"/>
                <a:gd name="T47" fmla="*/ 4135 h 4295"/>
                <a:gd name="T48" fmla="*/ 956 w 2336"/>
                <a:gd name="T49" fmla="*/ 4149 h 4295"/>
                <a:gd name="T50" fmla="*/ 1180 w 2336"/>
                <a:gd name="T51" fmla="*/ 4294 h 4295"/>
                <a:gd name="T52" fmla="*/ 1279 w 2336"/>
                <a:gd name="T53" fmla="*/ 4201 h 4295"/>
                <a:gd name="T54" fmla="*/ 1457 w 2336"/>
                <a:gd name="T55" fmla="*/ 4267 h 4295"/>
                <a:gd name="T56" fmla="*/ 1748 w 2336"/>
                <a:gd name="T57" fmla="*/ 4175 h 4295"/>
                <a:gd name="T58" fmla="*/ 1906 w 2336"/>
                <a:gd name="T59" fmla="*/ 4063 h 4295"/>
                <a:gd name="T60" fmla="*/ 2064 w 2336"/>
                <a:gd name="T61" fmla="*/ 4056 h 4295"/>
                <a:gd name="T62" fmla="*/ 2064 w 2336"/>
                <a:gd name="T63" fmla="*/ 3786 h 4295"/>
                <a:gd name="T64" fmla="*/ 2084 w 2336"/>
                <a:gd name="T65" fmla="*/ 3568 h 4295"/>
                <a:gd name="T66" fmla="*/ 2097 w 2336"/>
                <a:gd name="T67" fmla="*/ 3370 h 4295"/>
                <a:gd name="T68" fmla="*/ 2077 w 2336"/>
                <a:gd name="T69" fmla="*/ 3205 h 4295"/>
                <a:gd name="T70" fmla="*/ 2150 w 2336"/>
                <a:gd name="T71" fmla="*/ 2994 h 4295"/>
                <a:gd name="T72" fmla="*/ 2269 w 2336"/>
                <a:gd name="T73" fmla="*/ 2757 h 4295"/>
                <a:gd name="T74" fmla="*/ 2308 w 2336"/>
                <a:gd name="T75" fmla="*/ 2651 h 4295"/>
                <a:gd name="T76" fmla="*/ 2223 w 2336"/>
                <a:gd name="T77" fmla="*/ 2645 h 4295"/>
                <a:gd name="T78" fmla="*/ 2018 w 2336"/>
                <a:gd name="T79" fmla="*/ 2315 h 4295"/>
                <a:gd name="T80" fmla="*/ 1827 w 2336"/>
                <a:gd name="T81" fmla="*/ 2064 h 4295"/>
                <a:gd name="T82" fmla="*/ 1827 w 2336"/>
                <a:gd name="T83" fmla="*/ 1886 h 4295"/>
                <a:gd name="T84" fmla="*/ 1873 w 2336"/>
                <a:gd name="T85" fmla="*/ 1741 h 4295"/>
                <a:gd name="T86" fmla="*/ 1985 w 2336"/>
                <a:gd name="T87" fmla="*/ 1642 h 4295"/>
                <a:gd name="T88" fmla="*/ 1754 w 2336"/>
                <a:gd name="T89" fmla="*/ 1550 h 4295"/>
                <a:gd name="T90" fmla="*/ 1602 w 2336"/>
                <a:gd name="T91" fmla="*/ 1293 h 4295"/>
                <a:gd name="T92" fmla="*/ 1471 w 2336"/>
                <a:gd name="T93" fmla="*/ 1108 h 4295"/>
                <a:gd name="T94" fmla="*/ 1405 w 2336"/>
                <a:gd name="T95" fmla="*/ 1036 h 4295"/>
                <a:gd name="T96" fmla="*/ 1510 w 2336"/>
                <a:gd name="T97" fmla="*/ 851 h 4295"/>
                <a:gd name="T98" fmla="*/ 1576 w 2336"/>
                <a:gd name="T99" fmla="*/ 587 h 4295"/>
                <a:gd name="T100" fmla="*/ 1616 w 2336"/>
                <a:gd name="T101" fmla="*/ 198 h 4295"/>
                <a:gd name="T102" fmla="*/ 1477 w 2336"/>
                <a:gd name="T103" fmla="*/ 26 h 4295"/>
                <a:gd name="T104" fmla="*/ 1339 w 2336"/>
                <a:gd name="T105" fmla="*/ 40 h 4295"/>
                <a:gd name="T106" fmla="*/ 1207 w 2336"/>
                <a:gd name="T107" fmla="*/ 7 h 4295"/>
                <a:gd name="T108" fmla="*/ 1055 w 2336"/>
                <a:gd name="T109" fmla="*/ 86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6" h="4295">
                  <a:moveTo>
                    <a:pt x="1055" y="86"/>
                  </a:moveTo>
                  <a:lnTo>
                    <a:pt x="1055" y="86"/>
                  </a:lnTo>
                  <a:cubicBezTo>
                    <a:pt x="1055" y="99"/>
                    <a:pt x="1042" y="112"/>
                    <a:pt x="1042" y="125"/>
                  </a:cubicBezTo>
                  <a:cubicBezTo>
                    <a:pt x="1042" y="145"/>
                    <a:pt x="1075" y="152"/>
                    <a:pt x="1088" y="171"/>
                  </a:cubicBezTo>
                  <a:cubicBezTo>
                    <a:pt x="1134" y="224"/>
                    <a:pt x="1180" y="264"/>
                    <a:pt x="1180" y="336"/>
                  </a:cubicBezTo>
                  <a:cubicBezTo>
                    <a:pt x="1180" y="363"/>
                    <a:pt x="1147" y="369"/>
                    <a:pt x="1134" y="396"/>
                  </a:cubicBezTo>
                  <a:cubicBezTo>
                    <a:pt x="1121" y="429"/>
                    <a:pt x="1134" y="455"/>
                    <a:pt x="1128" y="488"/>
                  </a:cubicBezTo>
                  <a:cubicBezTo>
                    <a:pt x="1121" y="528"/>
                    <a:pt x="1101" y="541"/>
                    <a:pt x="1095" y="574"/>
                  </a:cubicBezTo>
                  <a:cubicBezTo>
                    <a:pt x="1088" y="626"/>
                    <a:pt x="1081" y="666"/>
                    <a:pt x="1055" y="712"/>
                  </a:cubicBezTo>
                  <a:cubicBezTo>
                    <a:pt x="1042" y="745"/>
                    <a:pt x="1029" y="778"/>
                    <a:pt x="996" y="778"/>
                  </a:cubicBezTo>
                  <a:cubicBezTo>
                    <a:pt x="983" y="778"/>
                    <a:pt x="976" y="758"/>
                    <a:pt x="963" y="758"/>
                  </a:cubicBezTo>
                  <a:cubicBezTo>
                    <a:pt x="923" y="758"/>
                    <a:pt x="923" y="805"/>
                    <a:pt x="916" y="838"/>
                  </a:cubicBezTo>
                  <a:cubicBezTo>
                    <a:pt x="910" y="870"/>
                    <a:pt x="897" y="884"/>
                    <a:pt x="877" y="910"/>
                  </a:cubicBezTo>
                  <a:cubicBezTo>
                    <a:pt x="864" y="930"/>
                    <a:pt x="864" y="950"/>
                    <a:pt x="837" y="963"/>
                  </a:cubicBezTo>
                  <a:cubicBezTo>
                    <a:pt x="791" y="983"/>
                    <a:pt x="758" y="989"/>
                    <a:pt x="712" y="1016"/>
                  </a:cubicBezTo>
                  <a:cubicBezTo>
                    <a:pt x="659" y="1062"/>
                    <a:pt x="659" y="1108"/>
                    <a:pt x="633" y="1174"/>
                  </a:cubicBezTo>
                  <a:cubicBezTo>
                    <a:pt x="606" y="1240"/>
                    <a:pt x="541" y="1266"/>
                    <a:pt x="541" y="1339"/>
                  </a:cubicBezTo>
                  <a:cubicBezTo>
                    <a:pt x="541" y="1411"/>
                    <a:pt x="646" y="1411"/>
                    <a:pt x="646" y="1484"/>
                  </a:cubicBezTo>
                  <a:cubicBezTo>
                    <a:pt x="646" y="1530"/>
                    <a:pt x="646" y="1570"/>
                    <a:pt x="606" y="1603"/>
                  </a:cubicBezTo>
                  <a:cubicBezTo>
                    <a:pt x="593" y="1616"/>
                    <a:pt x="573" y="1629"/>
                    <a:pt x="573" y="1649"/>
                  </a:cubicBezTo>
                  <a:cubicBezTo>
                    <a:pt x="573" y="1675"/>
                    <a:pt x="573" y="1688"/>
                    <a:pt x="573" y="1715"/>
                  </a:cubicBezTo>
                  <a:cubicBezTo>
                    <a:pt x="573" y="1754"/>
                    <a:pt x="541" y="1761"/>
                    <a:pt x="521" y="1787"/>
                  </a:cubicBezTo>
                  <a:cubicBezTo>
                    <a:pt x="448" y="1886"/>
                    <a:pt x="356" y="1893"/>
                    <a:pt x="290" y="1998"/>
                  </a:cubicBezTo>
                  <a:cubicBezTo>
                    <a:pt x="250" y="2064"/>
                    <a:pt x="231" y="2104"/>
                    <a:pt x="198" y="2177"/>
                  </a:cubicBezTo>
                  <a:cubicBezTo>
                    <a:pt x="178" y="2209"/>
                    <a:pt x="158" y="2223"/>
                    <a:pt x="145" y="2262"/>
                  </a:cubicBezTo>
                  <a:cubicBezTo>
                    <a:pt x="132" y="2295"/>
                    <a:pt x="125" y="2322"/>
                    <a:pt x="99" y="2348"/>
                  </a:cubicBezTo>
                  <a:lnTo>
                    <a:pt x="99" y="2348"/>
                  </a:lnTo>
                  <a:cubicBezTo>
                    <a:pt x="138" y="2407"/>
                    <a:pt x="178" y="2453"/>
                    <a:pt x="178" y="2519"/>
                  </a:cubicBezTo>
                  <a:cubicBezTo>
                    <a:pt x="178" y="2566"/>
                    <a:pt x="158" y="2592"/>
                    <a:pt x="151" y="2638"/>
                  </a:cubicBezTo>
                  <a:cubicBezTo>
                    <a:pt x="138" y="2711"/>
                    <a:pt x="151" y="2757"/>
                    <a:pt x="125" y="2823"/>
                  </a:cubicBezTo>
                  <a:cubicBezTo>
                    <a:pt x="112" y="2869"/>
                    <a:pt x="99" y="2895"/>
                    <a:pt x="99" y="2935"/>
                  </a:cubicBezTo>
                  <a:cubicBezTo>
                    <a:pt x="99" y="3001"/>
                    <a:pt x="125" y="3034"/>
                    <a:pt x="125" y="3093"/>
                  </a:cubicBezTo>
                  <a:cubicBezTo>
                    <a:pt x="125" y="3126"/>
                    <a:pt x="125" y="3146"/>
                    <a:pt x="125" y="3179"/>
                  </a:cubicBezTo>
                  <a:cubicBezTo>
                    <a:pt x="125" y="3225"/>
                    <a:pt x="112" y="3252"/>
                    <a:pt x="99" y="3291"/>
                  </a:cubicBezTo>
                  <a:cubicBezTo>
                    <a:pt x="79" y="3337"/>
                    <a:pt x="86" y="3364"/>
                    <a:pt x="72" y="3403"/>
                  </a:cubicBezTo>
                  <a:cubicBezTo>
                    <a:pt x="39" y="3496"/>
                    <a:pt x="19" y="3535"/>
                    <a:pt x="0" y="3628"/>
                  </a:cubicBezTo>
                  <a:lnTo>
                    <a:pt x="0" y="3628"/>
                  </a:lnTo>
                  <a:cubicBezTo>
                    <a:pt x="125" y="3687"/>
                    <a:pt x="125" y="3687"/>
                    <a:pt x="125" y="3687"/>
                  </a:cubicBezTo>
                  <a:cubicBezTo>
                    <a:pt x="112" y="3773"/>
                    <a:pt x="26" y="3799"/>
                    <a:pt x="26" y="3891"/>
                  </a:cubicBezTo>
                  <a:cubicBezTo>
                    <a:pt x="26" y="3944"/>
                    <a:pt x="79" y="3971"/>
                    <a:pt x="125" y="3990"/>
                  </a:cubicBezTo>
                  <a:cubicBezTo>
                    <a:pt x="198" y="4017"/>
                    <a:pt x="237" y="4036"/>
                    <a:pt x="310" y="4036"/>
                  </a:cubicBezTo>
                  <a:cubicBezTo>
                    <a:pt x="422" y="4036"/>
                    <a:pt x="402" y="3839"/>
                    <a:pt x="514" y="3839"/>
                  </a:cubicBezTo>
                  <a:cubicBezTo>
                    <a:pt x="587" y="3839"/>
                    <a:pt x="626" y="3911"/>
                    <a:pt x="626" y="3977"/>
                  </a:cubicBezTo>
                  <a:cubicBezTo>
                    <a:pt x="626" y="4036"/>
                    <a:pt x="600" y="4063"/>
                    <a:pt x="600" y="4122"/>
                  </a:cubicBezTo>
                  <a:cubicBezTo>
                    <a:pt x="600" y="4149"/>
                    <a:pt x="606" y="4188"/>
                    <a:pt x="640" y="4188"/>
                  </a:cubicBezTo>
                  <a:cubicBezTo>
                    <a:pt x="659" y="4188"/>
                    <a:pt x="666" y="4162"/>
                    <a:pt x="672" y="4142"/>
                  </a:cubicBezTo>
                  <a:cubicBezTo>
                    <a:pt x="686" y="4116"/>
                    <a:pt x="699" y="4102"/>
                    <a:pt x="705" y="4076"/>
                  </a:cubicBezTo>
                  <a:cubicBezTo>
                    <a:pt x="752" y="4089"/>
                    <a:pt x="771" y="4135"/>
                    <a:pt x="817" y="4135"/>
                  </a:cubicBezTo>
                  <a:cubicBezTo>
                    <a:pt x="851" y="4135"/>
                    <a:pt x="851" y="4096"/>
                    <a:pt x="884" y="4096"/>
                  </a:cubicBezTo>
                  <a:cubicBezTo>
                    <a:pt x="916" y="4096"/>
                    <a:pt x="930" y="4122"/>
                    <a:pt x="956" y="4149"/>
                  </a:cubicBezTo>
                  <a:cubicBezTo>
                    <a:pt x="1002" y="4195"/>
                    <a:pt x="1042" y="4208"/>
                    <a:pt x="1095" y="4247"/>
                  </a:cubicBezTo>
                  <a:cubicBezTo>
                    <a:pt x="1121" y="4274"/>
                    <a:pt x="1141" y="4294"/>
                    <a:pt x="1180" y="4294"/>
                  </a:cubicBezTo>
                  <a:cubicBezTo>
                    <a:pt x="1200" y="4294"/>
                    <a:pt x="1200" y="4274"/>
                    <a:pt x="1207" y="4254"/>
                  </a:cubicBezTo>
                  <a:cubicBezTo>
                    <a:pt x="1227" y="4228"/>
                    <a:pt x="1246" y="4201"/>
                    <a:pt x="1279" y="4201"/>
                  </a:cubicBezTo>
                  <a:cubicBezTo>
                    <a:pt x="1332" y="4201"/>
                    <a:pt x="1345" y="4267"/>
                    <a:pt x="1398" y="4267"/>
                  </a:cubicBezTo>
                  <a:cubicBezTo>
                    <a:pt x="1418" y="4267"/>
                    <a:pt x="1431" y="4267"/>
                    <a:pt x="1457" y="4267"/>
                  </a:cubicBezTo>
                  <a:cubicBezTo>
                    <a:pt x="1517" y="4267"/>
                    <a:pt x="1543" y="4247"/>
                    <a:pt x="1596" y="4228"/>
                  </a:cubicBezTo>
                  <a:cubicBezTo>
                    <a:pt x="1655" y="4208"/>
                    <a:pt x="1701" y="4214"/>
                    <a:pt x="1748" y="4175"/>
                  </a:cubicBezTo>
                  <a:cubicBezTo>
                    <a:pt x="1781" y="4149"/>
                    <a:pt x="1767" y="4109"/>
                    <a:pt x="1794" y="4089"/>
                  </a:cubicBezTo>
                  <a:cubicBezTo>
                    <a:pt x="1827" y="4056"/>
                    <a:pt x="1860" y="4069"/>
                    <a:pt x="1906" y="4063"/>
                  </a:cubicBezTo>
                  <a:cubicBezTo>
                    <a:pt x="2064" y="4056"/>
                    <a:pt x="2064" y="4056"/>
                    <a:pt x="2064" y="4056"/>
                  </a:cubicBezTo>
                  <a:lnTo>
                    <a:pt x="2064" y="4056"/>
                  </a:lnTo>
                  <a:cubicBezTo>
                    <a:pt x="2051" y="4023"/>
                    <a:pt x="2051" y="3997"/>
                    <a:pt x="2051" y="3957"/>
                  </a:cubicBezTo>
                  <a:cubicBezTo>
                    <a:pt x="2051" y="3891"/>
                    <a:pt x="2064" y="3852"/>
                    <a:pt x="2064" y="3786"/>
                  </a:cubicBezTo>
                  <a:cubicBezTo>
                    <a:pt x="2064" y="3733"/>
                    <a:pt x="2038" y="3713"/>
                    <a:pt x="2038" y="3660"/>
                  </a:cubicBezTo>
                  <a:cubicBezTo>
                    <a:pt x="2038" y="3621"/>
                    <a:pt x="2084" y="3608"/>
                    <a:pt x="2084" y="3568"/>
                  </a:cubicBezTo>
                  <a:cubicBezTo>
                    <a:pt x="2084" y="3529"/>
                    <a:pt x="2044" y="3515"/>
                    <a:pt x="2044" y="3476"/>
                  </a:cubicBezTo>
                  <a:cubicBezTo>
                    <a:pt x="2044" y="3430"/>
                    <a:pt x="2097" y="3416"/>
                    <a:pt x="2097" y="3370"/>
                  </a:cubicBezTo>
                  <a:cubicBezTo>
                    <a:pt x="2097" y="3337"/>
                    <a:pt x="2038" y="3344"/>
                    <a:pt x="2038" y="3311"/>
                  </a:cubicBezTo>
                  <a:cubicBezTo>
                    <a:pt x="2038" y="3265"/>
                    <a:pt x="2064" y="3245"/>
                    <a:pt x="2077" y="3205"/>
                  </a:cubicBezTo>
                  <a:cubicBezTo>
                    <a:pt x="2097" y="3159"/>
                    <a:pt x="2091" y="3133"/>
                    <a:pt x="2104" y="3087"/>
                  </a:cubicBezTo>
                  <a:cubicBezTo>
                    <a:pt x="2117" y="3054"/>
                    <a:pt x="2137" y="3034"/>
                    <a:pt x="2150" y="2994"/>
                  </a:cubicBezTo>
                  <a:cubicBezTo>
                    <a:pt x="2170" y="2935"/>
                    <a:pt x="2170" y="2902"/>
                    <a:pt x="2196" y="2843"/>
                  </a:cubicBezTo>
                  <a:cubicBezTo>
                    <a:pt x="2209" y="2803"/>
                    <a:pt x="2229" y="2777"/>
                    <a:pt x="2269" y="2757"/>
                  </a:cubicBezTo>
                  <a:cubicBezTo>
                    <a:pt x="2295" y="2737"/>
                    <a:pt x="2335" y="2744"/>
                    <a:pt x="2335" y="2711"/>
                  </a:cubicBezTo>
                  <a:cubicBezTo>
                    <a:pt x="2335" y="2684"/>
                    <a:pt x="2308" y="2678"/>
                    <a:pt x="2308" y="2651"/>
                  </a:cubicBezTo>
                  <a:lnTo>
                    <a:pt x="2308" y="2651"/>
                  </a:lnTo>
                  <a:cubicBezTo>
                    <a:pt x="2275" y="2651"/>
                    <a:pt x="2262" y="2645"/>
                    <a:pt x="2223" y="2645"/>
                  </a:cubicBezTo>
                  <a:cubicBezTo>
                    <a:pt x="2137" y="2645"/>
                    <a:pt x="2084" y="2566"/>
                    <a:pt x="2064" y="2473"/>
                  </a:cubicBezTo>
                  <a:cubicBezTo>
                    <a:pt x="2051" y="2414"/>
                    <a:pt x="2051" y="2374"/>
                    <a:pt x="2018" y="2315"/>
                  </a:cubicBezTo>
                  <a:cubicBezTo>
                    <a:pt x="1978" y="2242"/>
                    <a:pt x="1952" y="2209"/>
                    <a:pt x="1899" y="2144"/>
                  </a:cubicBezTo>
                  <a:cubicBezTo>
                    <a:pt x="1873" y="2117"/>
                    <a:pt x="1860" y="2091"/>
                    <a:pt x="1827" y="2064"/>
                  </a:cubicBezTo>
                  <a:cubicBezTo>
                    <a:pt x="1794" y="2038"/>
                    <a:pt x="1754" y="2031"/>
                    <a:pt x="1754" y="1992"/>
                  </a:cubicBezTo>
                  <a:cubicBezTo>
                    <a:pt x="1754" y="1939"/>
                    <a:pt x="1794" y="1926"/>
                    <a:pt x="1827" y="1886"/>
                  </a:cubicBezTo>
                  <a:cubicBezTo>
                    <a:pt x="1853" y="1860"/>
                    <a:pt x="1853" y="1834"/>
                    <a:pt x="1860" y="1801"/>
                  </a:cubicBezTo>
                  <a:cubicBezTo>
                    <a:pt x="1860" y="1774"/>
                    <a:pt x="1860" y="1761"/>
                    <a:pt x="1873" y="1741"/>
                  </a:cubicBezTo>
                  <a:cubicBezTo>
                    <a:pt x="1899" y="1715"/>
                    <a:pt x="1939" y="1735"/>
                    <a:pt x="1965" y="1708"/>
                  </a:cubicBezTo>
                  <a:cubicBezTo>
                    <a:pt x="1978" y="1688"/>
                    <a:pt x="1985" y="1669"/>
                    <a:pt x="1985" y="1642"/>
                  </a:cubicBezTo>
                  <a:cubicBezTo>
                    <a:pt x="1985" y="1590"/>
                    <a:pt x="1965" y="1530"/>
                    <a:pt x="1919" y="1530"/>
                  </a:cubicBezTo>
                  <a:cubicBezTo>
                    <a:pt x="1853" y="1530"/>
                    <a:pt x="1820" y="1550"/>
                    <a:pt x="1754" y="1550"/>
                  </a:cubicBezTo>
                  <a:cubicBezTo>
                    <a:pt x="1708" y="1550"/>
                    <a:pt x="1695" y="1504"/>
                    <a:pt x="1682" y="1464"/>
                  </a:cubicBezTo>
                  <a:cubicBezTo>
                    <a:pt x="1662" y="1392"/>
                    <a:pt x="1649" y="1345"/>
                    <a:pt x="1602" y="1293"/>
                  </a:cubicBezTo>
                  <a:cubicBezTo>
                    <a:pt x="1563" y="1246"/>
                    <a:pt x="1543" y="1200"/>
                    <a:pt x="1490" y="1167"/>
                  </a:cubicBezTo>
                  <a:cubicBezTo>
                    <a:pt x="1471" y="1154"/>
                    <a:pt x="1484" y="1128"/>
                    <a:pt x="1471" y="1108"/>
                  </a:cubicBezTo>
                  <a:cubicBezTo>
                    <a:pt x="1464" y="1082"/>
                    <a:pt x="1438" y="1062"/>
                    <a:pt x="1411" y="1062"/>
                  </a:cubicBezTo>
                  <a:cubicBezTo>
                    <a:pt x="1405" y="1049"/>
                    <a:pt x="1405" y="1049"/>
                    <a:pt x="1405" y="1036"/>
                  </a:cubicBezTo>
                  <a:cubicBezTo>
                    <a:pt x="1405" y="989"/>
                    <a:pt x="1444" y="976"/>
                    <a:pt x="1471" y="937"/>
                  </a:cubicBezTo>
                  <a:cubicBezTo>
                    <a:pt x="1490" y="904"/>
                    <a:pt x="1490" y="877"/>
                    <a:pt x="1510" y="851"/>
                  </a:cubicBezTo>
                  <a:cubicBezTo>
                    <a:pt x="1543" y="805"/>
                    <a:pt x="1576" y="778"/>
                    <a:pt x="1576" y="725"/>
                  </a:cubicBezTo>
                  <a:cubicBezTo>
                    <a:pt x="1576" y="673"/>
                    <a:pt x="1576" y="640"/>
                    <a:pt x="1576" y="587"/>
                  </a:cubicBezTo>
                  <a:cubicBezTo>
                    <a:pt x="1576" y="514"/>
                    <a:pt x="1616" y="475"/>
                    <a:pt x="1616" y="402"/>
                  </a:cubicBezTo>
                  <a:cubicBezTo>
                    <a:pt x="1616" y="323"/>
                    <a:pt x="1616" y="277"/>
                    <a:pt x="1616" y="198"/>
                  </a:cubicBezTo>
                  <a:cubicBezTo>
                    <a:pt x="1616" y="132"/>
                    <a:pt x="1537" y="139"/>
                    <a:pt x="1477" y="99"/>
                  </a:cubicBezTo>
                  <a:cubicBezTo>
                    <a:pt x="1477" y="26"/>
                    <a:pt x="1477" y="26"/>
                    <a:pt x="1477" y="26"/>
                  </a:cubicBezTo>
                  <a:cubicBezTo>
                    <a:pt x="1471" y="0"/>
                    <a:pt x="1471" y="0"/>
                    <a:pt x="1471" y="0"/>
                  </a:cubicBezTo>
                  <a:cubicBezTo>
                    <a:pt x="1418" y="13"/>
                    <a:pt x="1391" y="40"/>
                    <a:pt x="1339" y="40"/>
                  </a:cubicBezTo>
                  <a:cubicBezTo>
                    <a:pt x="1306" y="40"/>
                    <a:pt x="1286" y="40"/>
                    <a:pt x="1253" y="26"/>
                  </a:cubicBezTo>
                  <a:cubicBezTo>
                    <a:pt x="1240" y="20"/>
                    <a:pt x="1227" y="7"/>
                    <a:pt x="1207" y="7"/>
                  </a:cubicBezTo>
                  <a:cubicBezTo>
                    <a:pt x="1174" y="7"/>
                    <a:pt x="1160" y="26"/>
                    <a:pt x="1134" y="40"/>
                  </a:cubicBezTo>
                  <a:cubicBezTo>
                    <a:pt x="1108" y="59"/>
                    <a:pt x="1081" y="72"/>
                    <a:pt x="1055" y="8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12974D34-FC7E-4066-B772-83C623552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793" y="3367081"/>
              <a:ext cx="1027046" cy="1189038"/>
            </a:xfrm>
            <a:custGeom>
              <a:avLst/>
              <a:gdLst>
                <a:gd name="T0" fmla="*/ 574 w 2851"/>
                <a:gd name="T1" fmla="*/ 1510 h 3305"/>
                <a:gd name="T2" fmla="*/ 772 w 2851"/>
                <a:gd name="T3" fmla="*/ 1603 h 3305"/>
                <a:gd name="T4" fmla="*/ 944 w 2851"/>
                <a:gd name="T5" fmla="*/ 1932 h 3305"/>
                <a:gd name="T6" fmla="*/ 1135 w 2851"/>
                <a:gd name="T7" fmla="*/ 2163 h 3305"/>
                <a:gd name="T8" fmla="*/ 1148 w 2851"/>
                <a:gd name="T9" fmla="*/ 2315 h 3305"/>
                <a:gd name="T10" fmla="*/ 1181 w 2851"/>
                <a:gd name="T11" fmla="*/ 2553 h 3305"/>
                <a:gd name="T12" fmla="*/ 1280 w 2851"/>
                <a:gd name="T13" fmla="*/ 2797 h 3305"/>
                <a:gd name="T14" fmla="*/ 1359 w 2851"/>
                <a:gd name="T15" fmla="*/ 3140 h 3305"/>
                <a:gd name="T16" fmla="*/ 1570 w 2851"/>
                <a:gd name="T17" fmla="*/ 3285 h 3305"/>
                <a:gd name="T18" fmla="*/ 1669 w 2851"/>
                <a:gd name="T19" fmla="*/ 3140 h 3305"/>
                <a:gd name="T20" fmla="*/ 1775 w 2851"/>
                <a:gd name="T21" fmla="*/ 2935 h 3305"/>
                <a:gd name="T22" fmla="*/ 2098 w 2851"/>
                <a:gd name="T23" fmla="*/ 3001 h 3305"/>
                <a:gd name="T24" fmla="*/ 2210 w 2851"/>
                <a:gd name="T25" fmla="*/ 2849 h 3305"/>
                <a:gd name="T26" fmla="*/ 2388 w 2851"/>
                <a:gd name="T27" fmla="*/ 2730 h 3305"/>
                <a:gd name="T28" fmla="*/ 2645 w 2851"/>
                <a:gd name="T29" fmla="*/ 2546 h 3305"/>
                <a:gd name="T30" fmla="*/ 2850 w 2851"/>
                <a:gd name="T31" fmla="*/ 2559 h 3305"/>
                <a:gd name="T32" fmla="*/ 2790 w 2851"/>
                <a:gd name="T33" fmla="*/ 1893 h 3305"/>
                <a:gd name="T34" fmla="*/ 2639 w 2851"/>
                <a:gd name="T35" fmla="*/ 1695 h 3305"/>
                <a:gd name="T36" fmla="*/ 2586 w 2851"/>
                <a:gd name="T37" fmla="*/ 1477 h 3305"/>
                <a:gd name="T38" fmla="*/ 2461 w 2851"/>
                <a:gd name="T39" fmla="*/ 1286 h 3305"/>
                <a:gd name="T40" fmla="*/ 2474 w 2851"/>
                <a:gd name="T41" fmla="*/ 1022 h 3305"/>
                <a:gd name="T42" fmla="*/ 2494 w 2851"/>
                <a:gd name="T43" fmla="*/ 897 h 3305"/>
                <a:gd name="T44" fmla="*/ 2639 w 2851"/>
                <a:gd name="T45" fmla="*/ 640 h 3305"/>
                <a:gd name="T46" fmla="*/ 2513 w 2851"/>
                <a:gd name="T47" fmla="*/ 396 h 3305"/>
                <a:gd name="T48" fmla="*/ 2395 w 2851"/>
                <a:gd name="T49" fmla="*/ 165 h 3305"/>
                <a:gd name="T50" fmla="*/ 2368 w 2851"/>
                <a:gd name="T51" fmla="*/ 0 h 3305"/>
                <a:gd name="T52" fmla="*/ 2104 w 2851"/>
                <a:gd name="T53" fmla="*/ 13 h 3305"/>
                <a:gd name="T54" fmla="*/ 2078 w 2851"/>
                <a:gd name="T55" fmla="*/ 178 h 3305"/>
                <a:gd name="T56" fmla="*/ 1946 w 2851"/>
                <a:gd name="T57" fmla="*/ 297 h 3305"/>
                <a:gd name="T58" fmla="*/ 1735 w 2851"/>
                <a:gd name="T59" fmla="*/ 396 h 3305"/>
                <a:gd name="T60" fmla="*/ 1544 w 2851"/>
                <a:gd name="T61" fmla="*/ 488 h 3305"/>
                <a:gd name="T62" fmla="*/ 1227 w 2851"/>
                <a:gd name="T63" fmla="*/ 488 h 3305"/>
                <a:gd name="T64" fmla="*/ 858 w 2851"/>
                <a:gd name="T65" fmla="*/ 607 h 3305"/>
                <a:gd name="T66" fmla="*/ 495 w 2851"/>
                <a:gd name="T67" fmla="*/ 554 h 3305"/>
                <a:gd name="T68" fmla="*/ 198 w 2851"/>
                <a:gd name="T69" fmla="*/ 462 h 3305"/>
                <a:gd name="T70" fmla="*/ 0 w 2851"/>
                <a:gd name="T71" fmla="*/ 521 h 3305"/>
                <a:gd name="T72" fmla="*/ 139 w 2851"/>
                <a:gd name="T73" fmla="*/ 640 h 3305"/>
                <a:gd name="T74" fmla="*/ 310 w 2851"/>
                <a:gd name="T75" fmla="*/ 699 h 3305"/>
                <a:gd name="T76" fmla="*/ 244 w 2851"/>
                <a:gd name="T77" fmla="*/ 1022 h 3305"/>
                <a:gd name="T78" fmla="*/ 350 w 2851"/>
                <a:gd name="T79" fmla="*/ 1346 h 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1" h="3305">
                  <a:moveTo>
                    <a:pt x="574" y="1510"/>
                  </a:moveTo>
                  <a:lnTo>
                    <a:pt x="574" y="1510"/>
                  </a:lnTo>
                  <a:cubicBezTo>
                    <a:pt x="627" y="1510"/>
                    <a:pt x="667" y="1517"/>
                    <a:pt x="706" y="1543"/>
                  </a:cubicBezTo>
                  <a:cubicBezTo>
                    <a:pt x="732" y="1563"/>
                    <a:pt x="765" y="1570"/>
                    <a:pt x="772" y="1603"/>
                  </a:cubicBezTo>
                  <a:cubicBezTo>
                    <a:pt x="798" y="1688"/>
                    <a:pt x="818" y="1728"/>
                    <a:pt x="845" y="1814"/>
                  </a:cubicBezTo>
                  <a:cubicBezTo>
                    <a:pt x="864" y="1867"/>
                    <a:pt x="897" y="1900"/>
                    <a:pt x="944" y="1932"/>
                  </a:cubicBezTo>
                  <a:cubicBezTo>
                    <a:pt x="983" y="1952"/>
                    <a:pt x="996" y="1979"/>
                    <a:pt x="1036" y="2005"/>
                  </a:cubicBezTo>
                  <a:cubicBezTo>
                    <a:pt x="1089" y="2051"/>
                    <a:pt x="1135" y="2091"/>
                    <a:pt x="1135" y="2163"/>
                  </a:cubicBezTo>
                  <a:cubicBezTo>
                    <a:pt x="1135" y="2190"/>
                    <a:pt x="1135" y="2210"/>
                    <a:pt x="1135" y="2236"/>
                  </a:cubicBezTo>
                  <a:cubicBezTo>
                    <a:pt x="1148" y="2315"/>
                    <a:pt x="1148" y="2315"/>
                    <a:pt x="1148" y="2315"/>
                  </a:cubicBezTo>
                  <a:cubicBezTo>
                    <a:pt x="1148" y="2355"/>
                    <a:pt x="1148" y="2374"/>
                    <a:pt x="1148" y="2414"/>
                  </a:cubicBezTo>
                  <a:cubicBezTo>
                    <a:pt x="1148" y="2473"/>
                    <a:pt x="1155" y="2506"/>
                    <a:pt x="1181" y="2553"/>
                  </a:cubicBezTo>
                  <a:cubicBezTo>
                    <a:pt x="1227" y="2612"/>
                    <a:pt x="1280" y="2645"/>
                    <a:pt x="1280" y="2724"/>
                  </a:cubicBezTo>
                  <a:cubicBezTo>
                    <a:pt x="1280" y="2750"/>
                    <a:pt x="1280" y="2764"/>
                    <a:pt x="1280" y="2797"/>
                  </a:cubicBezTo>
                  <a:cubicBezTo>
                    <a:pt x="1280" y="2896"/>
                    <a:pt x="1333" y="2942"/>
                    <a:pt x="1353" y="3041"/>
                  </a:cubicBezTo>
                  <a:cubicBezTo>
                    <a:pt x="1366" y="3080"/>
                    <a:pt x="1359" y="3100"/>
                    <a:pt x="1359" y="3140"/>
                  </a:cubicBezTo>
                  <a:cubicBezTo>
                    <a:pt x="1372" y="3205"/>
                    <a:pt x="1405" y="3258"/>
                    <a:pt x="1471" y="3265"/>
                  </a:cubicBezTo>
                  <a:cubicBezTo>
                    <a:pt x="1511" y="3271"/>
                    <a:pt x="1530" y="3278"/>
                    <a:pt x="1570" y="3285"/>
                  </a:cubicBezTo>
                  <a:cubicBezTo>
                    <a:pt x="1590" y="3291"/>
                    <a:pt x="1623" y="3304"/>
                    <a:pt x="1629" y="3285"/>
                  </a:cubicBezTo>
                  <a:cubicBezTo>
                    <a:pt x="1649" y="3232"/>
                    <a:pt x="1649" y="3192"/>
                    <a:pt x="1669" y="3140"/>
                  </a:cubicBezTo>
                  <a:cubicBezTo>
                    <a:pt x="1682" y="3093"/>
                    <a:pt x="1709" y="3067"/>
                    <a:pt x="1728" y="3021"/>
                  </a:cubicBezTo>
                  <a:cubicBezTo>
                    <a:pt x="1742" y="2988"/>
                    <a:pt x="1748" y="2961"/>
                    <a:pt x="1775" y="2935"/>
                  </a:cubicBezTo>
                  <a:cubicBezTo>
                    <a:pt x="1827" y="2882"/>
                    <a:pt x="1900" y="2882"/>
                    <a:pt x="1966" y="2915"/>
                  </a:cubicBezTo>
                  <a:cubicBezTo>
                    <a:pt x="2019" y="2935"/>
                    <a:pt x="2039" y="3001"/>
                    <a:pt x="2098" y="3001"/>
                  </a:cubicBezTo>
                  <a:cubicBezTo>
                    <a:pt x="2151" y="3001"/>
                    <a:pt x="2210" y="2981"/>
                    <a:pt x="2210" y="2928"/>
                  </a:cubicBezTo>
                  <a:cubicBezTo>
                    <a:pt x="2210" y="2896"/>
                    <a:pt x="2210" y="2882"/>
                    <a:pt x="2210" y="2849"/>
                  </a:cubicBezTo>
                  <a:cubicBezTo>
                    <a:pt x="2210" y="2816"/>
                    <a:pt x="2243" y="2803"/>
                    <a:pt x="2269" y="2790"/>
                  </a:cubicBezTo>
                  <a:cubicBezTo>
                    <a:pt x="2315" y="2777"/>
                    <a:pt x="2342" y="2750"/>
                    <a:pt x="2388" y="2730"/>
                  </a:cubicBezTo>
                  <a:cubicBezTo>
                    <a:pt x="2467" y="2691"/>
                    <a:pt x="2487" y="2651"/>
                    <a:pt x="2566" y="2599"/>
                  </a:cubicBezTo>
                  <a:cubicBezTo>
                    <a:pt x="2586" y="2572"/>
                    <a:pt x="2606" y="2546"/>
                    <a:pt x="2645" y="2546"/>
                  </a:cubicBezTo>
                  <a:cubicBezTo>
                    <a:pt x="2678" y="2546"/>
                    <a:pt x="2698" y="2546"/>
                    <a:pt x="2731" y="2546"/>
                  </a:cubicBezTo>
                  <a:cubicBezTo>
                    <a:pt x="2777" y="2546"/>
                    <a:pt x="2804" y="2546"/>
                    <a:pt x="2850" y="2559"/>
                  </a:cubicBezTo>
                  <a:cubicBezTo>
                    <a:pt x="2823" y="1952"/>
                    <a:pt x="2823" y="1952"/>
                    <a:pt x="2823" y="1952"/>
                  </a:cubicBezTo>
                  <a:cubicBezTo>
                    <a:pt x="2810" y="1939"/>
                    <a:pt x="2810" y="1913"/>
                    <a:pt x="2790" y="1893"/>
                  </a:cubicBezTo>
                  <a:cubicBezTo>
                    <a:pt x="2757" y="1873"/>
                    <a:pt x="2725" y="1873"/>
                    <a:pt x="2705" y="1847"/>
                  </a:cubicBezTo>
                  <a:cubicBezTo>
                    <a:pt x="2672" y="1794"/>
                    <a:pt x="2672" y="1754"/>
                    <a:pt x="2639" y="1695"/>
                  </a:cubicBezTo>
                  <a:cubicBezTo>
                    <a:pt x="2619" y="1649"/>
                    <a:pt x="2586" y="1622"/>
                    <a:pt x="2586" y="1570"/>
                  </a:cubicBezTo>
                  <a:cubicBezTo>
                    <a:pt x="2586" y="1537"/>
                    <a:pt x="2586" y="1517"/>
                    <a:pt x="2586" y="1477"/>
                  </a:cubicBezTo>
                  <a:cubicBezTo>
                    <a:pt x="2586" y="1431"/>
                    <a:pt x="2573" y="1398"/>
                    <a:pt x="2533" y="1372"/>
                  </a:cubicBezTo>
                  <a:cubicBezTo>
                    <a:pt x="2494" y="1352"/>
                    <a:pt x="2461" y="1332"/>
                    <a:pt x="2461" y="1286"/>
                  </a:cubicBezTo>
                  <a:cubicBezTo>
                    <a:pt x="2461" y="1260"/>
                    <a:pt x="2461" y="1240"/>
                    <a:pt x="2461" y="1214"/>
                  </a:cubicBezTo>
                  <a:cubicBezTo>
                    <a:pt x="2461" y="1141"/>
                    <a:pt x="2461" y="1095"/>
                    <a:pt x="2474" y="1022"/>
                  </a:cubicBezTo>
                  <a:cubicBezTo>
                    <a:pt x="2480" y="1003"/>
                    <a:pt x="2494" y="996"/>
                    <a:pt x="2494" y="983"/>
                  </a:cubicBezTo>
                  <a:cubicBezTo>
                    <a:pt x="2494" y="950"/>
                    <a:pt x="2494" y="930"/>
                    <a:pt x="2494" y="897"/>
                  </a:cubicBezTo>
                  <a:cubicBezTo>
                    <a:pt x="2494" y="831"/>
                    <a:pt x="2533" y="791"/>
                    <a:pt x="2533" y="725"/>
                  </a:cubicBezTo>
                  <a:cubicBezTo>
                    <a:pt x="2559" y="679"/>
                    <a:pt x="2593" y="646"/>
                    <a:pt x="2639" y="640"/>
                  </a:cubicBezTo>
                  <a:cubicBezTo>
                    <a:pt x="2639" y="593"/>
                    <a:pt x="2639" y="567"/>
                    <a:pt x="2639" y="514"/>
                  </a:cubicBezTo>
                  <a:cubicBezTo>
                    <a:pt x="2639" y="449"/>
                    <a:pt x="2559" y="449"/>
                    <a:pt x="2513" y="396"/>
                  </a:cubicBezTo>
                  <a:cubicBezTo>
                    <a:pt x="2467" y="343"/>
                    <a:pt x="2421" y="317"/>
                    <a:pt x="2355" y="310"/>
                  </a:cubicBezTo>
                  <a:cubicBezTo>
                    <a:pt x="2355" y="251"/>
                    <a:pt x="2368" y="218"/>
                    <a:pt x="2395" y="165"/>
                  </a:cubicBezTo>
                  <a:cubicBezTo>
                    <a:pt x="2408" y="125"/>
                    <a:pt x="2441" y="106"/>
                    <a:pt x="2441" y="59"/>
                  </a:cubicBezTo>
                  <a:cubicBezTo>
                    <a:pt x="2441" y="26"/>
                    <a:pt x="2401" y="0"/>
                    <a:pt x="2368" y="0"/>
                  </a:cubicBezTo>
                  <a:cubicBezTo>
                    <a:pt x="2269" y="0"/>
                    <a:pt x="2203" y="13"/>
                    <a:pt x="2104" y="13"/>
                  </a:cubicBezTo>
                  <a:lnTo>
                    <a:pt x="2104" y="13"/>
                  </a:lnTo>
                  <a:cubicBezTo>
                    <a:pt x="2118" y="53"/>
                    <a:pt x="2137" y="59"/>
                    <a:pt x="2137" y="92"/>
                  </a:cubicBezTo>
                  <a:cubicBezTo>
                    <a:pt x="2137" y="132"/>
                    <a:pt x="2111" y="152"/>
                    <a:pt x="2078" y="178"/>
                  </a:cubicBezTo>
                  <a:cubicBezTo>
                    <a:pt x="2045" y="218"/>
                    <a:pt x="2032" y="237"/>
                    <a:pt x="1992" y="270"/>
                  </a:cubicBezTo>
                  <a:cubicBezTo>
                    <a:pt x="1972" y="277"/>
                    <a:pt x="1966" y="297"/>
                    <a:pt x="1946" y="297"/>
                  </a:cubicBezTo>
                  <a:cubicBezTo>
                    <a:pt x="1893" y="297"/>
                    <a:pt x="1860" y="297"/>
                    <a:pt x="1801" y="297"/>
                  </a:cubicBezTo>
                  <a:cubicBezTo>
                    <a:pt x="1781" y="336"/>
                    <a:pt x="1761" y="356"/>
                    <a:pt x="1735" y="396"/>
                  </a:cubicBezTo>
                  <a:cubicBezTo>
                    <a:pt x="1709" y="435"/>
                    <a:pt x="1702" y="468"/>
                    <a:pt x="1656" y="488"/>
                  </a:cubicBezTo>
                  <a:cubicBezTo>
                    <a:pt x="1616" y="501"/>
                    <a:pt x="1590" y="488"/>
                    <a:pt x="1544" y="488"/>
                  </a:cubicBezTo>
                  <a:cubicBezTo>
                    <a:pt x="1491" y="488"/>
                    <a:pt x="1465" y="481"/>
                    <a:pt x="1405" y="481"/>
                  </a:cubicBezTo>
                  <a:cubicBezTo>
                    <a:pt x="1339" y="481"/>
                    <a:pt x="1293" y="488"/>
                    <a:pt x="1227" y="488"/>
                  </a:cubicBezTo>
                  <a:cubicBezTo>
                    <a:pt x="1122" y="488"/>
                    <a:pt x="1056" y="495"/>
                    <a:pt x="957" y="534"/>
                  </a:cubicBezTo>
                  <a:cubicBezTo>
                    <a:pt x="924" y="567"/>
                    <a:pt x="911" y="607"/>
                    <a:pt x="858" y="607"/>
                  </a:cubicBezTo>
                  <a:cubicBezTo>
                    <a:pt x="798" y="607"/>
                    <a:pt x="772" y="554"/>
                    <a:pt x="719" y="554"/>
                  </a:cubicBezTo>
                  <a:cubicBezTo>
                    <a:pt x="633" y="554"/>
                    <a:pt x="581" y="554"/>
                    <a:pt x="495" y="554"/>
                  </a:cubicBezTo>
                  <a:cubicBezTo>
                    <a:pt x="409" y="554"/>
                    <a:pt x="363" y="528"/>
                    <a:pt x="284" y="495"/>
                  </a:cubicBezTo>
                  <a:cubicBezTo>
                    <a:pt x="251" y="481"/>
                    <a:pt x="231" y="462"/>
                    <a:pt x="198" y="462"/>
                  </a:cubicBezTo>
                  <a:cubicBezTo>
                    <a:pt x="119" y="462"/>
                    <a:pt x="79" y="462"/>
                    <a:pt x="0" y="462"/>
                  </a:cubicBezTo>
                  <a:cubicBezTo>
                    <a:pt x="0" y="488"/>
                    <a:pt x="0" y="501"/>
                    <a:pt x="0" y="521"/>
                  </a:cubicBezTo>
                  <a:cubicBezTo>
                    <a:pt x="0" y="554"/>
                    <a:pt x="7" y="574"/>
                    <a:pt x="20" y="600"/>
                  </a:cubicBezTo>
                  <a:cubicBezTo>
                    <a:pt x="53" y="633"/>
                    <a:pt x="93" y="620"/>
                    <a:pt x="139" y="640"/>
                  </a:cubicBezTo>
                  <a:cubicBezTo>
                    <a:pt x="178" y="653"/>
                    <a:pt x="198" y="666"/>
                    <a:pt x="238" y="686"/>
                  </a:cubicBezTo>
                  <a:cubicBezTo>
                    <a:pt x="264" y="692"/>
                    <a:pt x="290" y="679"/>
                    <a:pt x="310" y="699"/>
                  </a:cubicBezTo>
                  <a:cubicBezTo>
                    <a:pt x="317" y="706"/>
                    <a:pt x="310" y="719"/>
                    <a:pt x="310" y="739"/>
                  </a:cubicBezTo>
                  <a:cubicBezTo>
                    <a:pt x="310" y="851"/>
                    <a:pt x="244" y="910"/>
                    <a:pt x="244" y="1022"/>
                  </a:cubicBezTo>
                  <a:cubicBezTo>
                    <a:pt x="244" y="1134"/>
                    <a:pt x="238" y="1214"/>
                    <a:pt x="304" y="1306"/>
                  </a:cubicBezTo>
                  <a:cubicBezTo>
                    <a:pt x="317" y="1326"/>
                    <a:pt x="337" y="1332"/>
                    <a:pt x="350" y="1346"/>
                  </a:cubicBezTo>
                  <a:cubicBezTo>
                    <a:pt x="429" y="1425"/>
                    <a:pt x="475" y="1464"/>
                    <a:pt x="574" y="151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518F275C-5C71-423E-838A-6BB6616BE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333 w 6741"/>
                <a:gd name="T7" fmla="*/ 1536 h 6504"/>
                <a:gd name="T8" fmla="*/ 4260 w 6741"/>
                <a:gd name="T9" fmla="*/ 1504 h 6504"/>
                <a:gd name="T10" fmla="*/ 4874 w 6741"/>
                <a:gd name="T11" fmla="*/ 1504 h 6504"/>
                <a:gd name="T12" fmla="*/ 4999 w 6741"/>
                <a:gd name="T13" fmla="*/ 1523 h 6504"/>
                <a:gd name="T14" fmla="*/ 4801 w 6741"/>
                <a:gd name="T15" fmla="*/ 1444 h 6504"/>
                <a:gd name="T16" fmla="*/ 4610 w 6741"/>
                <a:gd name="T17" fmla="*/ 1273 h 6504"/>
                <a:gd name="T18" fmla="*/ 4524 w 6741"/>
                <a:gd name="T19" fmla="*/ 1398 h 6504"/>
                <a:gd name="T20" fmla="*/ 4801 w 6741"/>
                <a:gd name="T21" fmla="*/ 1523 h 6504"/>
                <a:gd name="T22" fmla="*/ 4775 w 6741"/>
                <a:gd name="T23" fmla="*/ 1523 h 6504"/>
                <a:gd name="T24" fmla="*/ 6609 w 6741"/>
                <a:gd name="T25" fmla="*/ 2480 h 6504"/>
                <a:gd name="T26" fmla="*/ 6516 w 6741"/>
                <a:gd name="T27" fmla="*/ 2915 h 6504"/>
                <a:gd name="T28" fmla="*/ 6325 w 6741"/>
                <a:gd name="T29" fmla="*/ 3238 h 6504"/>
                <a:gd name="T30" fmla="*/ 6186 w 6741"/>
                <a:gd name="T31" fmla="*/ 3502 h 6504"/>
                <a:gd name="T32" fmla="*/ 5949 w 6741"/>
                <a:gd name="T33" fmla="*/ 3792 h 6504"/>
                <a:gd name="T34" fmla="*/ 5507 w 6741"/>
                <a:gd name="T35" fmla="*/ 4056 h 6504"/>
                <a:gd name="T36" fmla="*/ 5441 w 6741"/>
                <a:gd name="T37" fmla="*/ 4326 h 6504"/>
                <a:gd name="T38" fmla="*/ 5448 w 6741"/>
                <a:gd name="T39" fmla="*/ 4729 h 6504"/>
                <a:gd name="T40" fmla="*/ 5269 w 6741"/>
                <a:gd name="T41" fmla="*/ 4993 h 6504"/>
                <a:gd name="T42" fmla="*/ 4986 w 6741"/>
                <a:gd name="T43" fmla="*/ 5329 h 6504"/>
                <a:gd name="T44" fmla="*/ 4926 w 6741"/>
                <a:gd name="T45" fmla="*/ 5804 h 6504"/>
                <a:gd name="T46" fmla="*/ 4551 w 6741"/>
                <a:gd name="T47" fmla="*/ 6332 h 6504"/>
                <a:gd name="T48" fmla="*/ 1399 w 6741"/>
                <a:gd name="T49" fmla="*/ 6147 h 6504"/>
                <a:gd name="T50" fmla="*/ 1010 w 6741"/>
                <a:gd name="T51" fmla="*/ 5725 h 6504"/>
                <a:gd name="T52" fmla="*/ 911 w 6741"/>
                <a:gd name="T53" fmla="*/ 5243 h 6504"/>
                <a:gd name="T54" fmla="*/ 812 w 6741"/>
                <a:gd name="T55" fmla="*/ 4999 h 6504"/>
                <a:gd name="T56" fmla="*/ 884 w 6741"/>
                <a:gd name="T57" fmla="*/ 4722 h 6504"/>
                <a:gd name="T58" fmla="*/ 1379 w 6741"/>
                <a:gd name="T59" fmla="*/ 2381 h 6504"/>
                <a:gd name="T60" fmla="*/ 990 w 6741"/>
                <a:gd name="T61" fmla="*/ 2176 h 6504"/>
                <a:gd name="T62" fmla="*/ 607 w 6741"/>
                <a:gd name="T63" fmla="*/ 2117 h 6504"/>
                <a:gd name="T64" fmla="*/ 370 w 6741"/>
                <a:gd name="T65" fmla="*/ 1833 h 6504"/>
                <a:gd name="T66" fmla="*/ 79 w 6741"/>
                <a:gd name="T67" fmla="*/ 1563 h 6504"/>
                <a:gd name="T68" fmla="*/ 0 w 6741"/>
                <a:gd name="T69" fmla="*/ 659 h 6504"/>
                <a:gd name="T70" fmla="*/ 271 w 6741"/>
                <a:gd name="T71" fmla="*/ 712 h 6504"/>
                <a:gd name="T72" fmla="*/ 660 w 6741"/>
                <a:gd name="T73" fmla="*/ 593 h 6504"/>
                <a:gd name="T74" fmla="*/ 1102 w 6741"/>
                <a:gd name="T75" fmla="*/ 369 h 6504"/>
                <a:gd name="T76" fmla="*/ 1353 w 6741"/>
                <a:gd name="T77" fmla="*/ 389 h 6504"/>
                <a:gd name="T78" fmla="*/ 1669 w 6741"/>
                <a:gd name="T79" fmla="*/ 409 h 6504"/>
                <a:gd name="T80" fmla="*/ 1662 w 6741"/>
                <a:gd name="T81" fmla="*/ 112 h 6504"/>
                <a:gd name="T82" fmla="*/ 2243 w 6741"/>
                <a:gd name="T83" fmla="*/ 46 h 6504"/>
                <a:gd name="T84" fmla="*/ 2342 w 6741"/>
                <a:gd name="T85" fmla="*/ 283 h 6504"/>
                <a:gd name="T86" fmla="*/ 2545 w 6741"/>
                <a:gd name="T87" fmla="*/ 738 h 6504"/>
                <a:gd name="T88" fmla="*/ 2789 w 6741"/>
                <a:gd name="T89" fmla="*/ 930 h 6504"/>
                <a:gd name="T90" fmla="*/ 3119 w 6741"/>
                <a:gd name="T91" fmla="*/ 1312 h 6504"/>
                <a:gd name="T92" fmla="*/ 3390 w 6741"/>
                <a:gd name="T93" fmla="*/ 1748 h 6504"/>
                <a:gd name="T94" fmla="*/ 3753 w 6741"/>
                <a:gd name="T95" fmla="*/ 2051 h 6504"/>
                <a:gd name="T96" fmla="*/ 3627 w 6741"/>
                <a:gd name="T97" fmla="*/ 2183 h 6504"/>
                <a:gd name="T98" fmla="*/ 3983 w 6741"/>
                <a:gd name="T99" fmla="*/ 2110 h 6504"/>
                <a:gd name="T100" fmla="*/ 4287 w 6741"/>
                <a:gd name="T101" fmla="*/ 2025 h 6504"/>
                <a:gd name="T102" fmla="*/ 4445 w 6741"/>
                <a:gd name="T103" fmla="*/ 1748 h 6504"/>
                <a:gd name="T104" fmla="*/ 5144 w 6741"/>
                <a:gd name="T105" fmla="*/ 1569 h 6504"/>
                <a:gd name="T106" fmla="*/ 5507 w 6741"/>
                <a:gd name="T107" fmla="*/ 1715 h 6504"/>
                <a:gd name="T108" fmla="*/ 5401 w 6741"/>
                <a:gd name="T109" fmla="*/ 2051 h 6504"/>
                <a:gd name="T110" fmla="*/ 4445 w 6741"/>
                <a:gd name="T111" fmla="*/ 2354 h 6504"/>
                <a:gd name="T112" fmla="*/ 4597 w 6741"/>
                <a:gd name="T113" fmla="*/ 2440 h 6504"/>
                <a:gd name="T114" fmla="*/ 5045 w 6741"/>
                <a:gd name="T115" fmla="*/ 2420 h 6504"/>
                <a:gd name="T116" fmla="*/ 4993 w 6741"/>
                <a:gd name="T117" fmla="*/ 2697 h 6504"/>
                <a:gd name="T118" fmla="*/ 5382 w 6741"/>
                <a:gd name="T119" fmla="*/ 2328 h 6504"/>
                <a:gd name="T120" fmla="*/ 5573 w 6741"/>
                <a:gd name="T121" fmla="*/ 2123 h 6504"/>
                <a:gd name="T122" fmla="*/ 5725 w 6741"/>
                <a:gd name="T123" fmla="*/ 1899 h 6504"/>
                <a:gd name="T124" fmla="*/ 6285 w 6741"/>
                <a:gd name="T125" fmla="*/ 1965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lnTo>
                    <a:pt x="4379" y="1457"/>
                  </a:lnTo>
                  <a:cubicBezTo>
                    <a:pt x="4399" y="1457"/>
                    <a:pt x="4432" y="1464"/>
                    <a:pt x="4432" y="1484"/>
                  </a:cubicBezTo>
                  <a:cubicBezTo>
                    <a:pt x="4432" y="1530"/>
                    <a:pt x="4372" y="1523"/>
                    <a:pt x="4333" y="1536"/>
                  </a:cubicBezTo>
                  <a:cubicBezTo>
                    <a:pt x="4293" y="1550"/>
                    <a:pt x="4273" y="1563"/>
                    <a:pt x="4241" y="1596"/>
                  </a:cubicBezTo>
                  <a:cubicBezTo>
                    <a:pt x="4227" y="1609"/>
                    <a:pt x="4227" y="1629"/>
                    <a:pt x="4208" y="1629"/>
                  </a:cubicBezTo>
                  <a:cubicBezTo>
                    <a:pt x="4188" y="1629"/>
                    <a:pt x="4175" y="1622"/>
                    <a:pt x="4175" y="1609"/>
                  </a:cubicBezTo>
                  <a:cubicBezTo>
                    <a:pt x="4175" y="1556"/>
                    <a:pt x="4221" y="1536"/>
                    <a:pt x="4260" y="1504"/>
                  </a:cubicBezTo>
                  <a:cubicBezTo>
                    <a:pt x="4307" y="1471"/>
                    <a:pt x="4333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cubicBezTo>
                    <a:pt x="4775" y="1523"/>
                    <a:pt x="4775" y="1523"/>
                    <a:pt x="4775" y="1523"/>
                  </a:cubicBezTo>
                  <a:close/>
                  <a:moveTo>
                    <a:pt x="6740" y="2137"/>
                  </a:move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72AF89E1-A130-4E63-9DFD-EC2597D7B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208 w 6741"/>
                <a:gd name="T7" fmla="*/ 1629 h 6504"/>
                <a:gd name="T8" fmla="*/ 4379 w 6741"/>
                <a:gd name="T9" fmla="*/ 1457 h 6504"/>
                <a:gd name="T10" fmla="*/ 4854 w 6741"/>
                <a:gd name="T11" fmla="*/ 1523 h 6504"/>
                <a:gd name="T12" fmla="*/ 4920 w 6741"/>
                <a:gd name="T13" fmla="*/ 1471 h 6504"/>
                <a:gd name="T14" fmla="*/ 4788 w 6741"/>
                <a:gd name="T15" fmla="*/ 1378 h 6504"/>
                <a:gd name="T16" fmla="*/ 4551 w 6741"/>
                <a:gd name="T17" fmla="*/ 1240 h 6504"/>
                <a:gd name="T18" fmla="*/ 4557 w 6741"/>
                <a:gd name="T19" fmla="*/ 1477 h 6504"/>
                <a:gd name="T20" fmla="*/ 4775 w 6741"/>
                <a:gd name="T21" fmla="*/ 1523 h 6504"/>
                <a:gd name="T22" fmla="*/ 6740 w 6741"/>
                <a:gd name="T23" fmla="*/ 2137 h 6504"/>
                <a:gd name="T24" fmla="*/ 6655 w 6741"/>
                <a:gd name="T25" fmla="*/ 2585 h 6504"/>
                <a:gd name="T26" fmla="*/ 6391 w 6741"/>
                <a:gd name="T27" fmla="*/ 3054 h 6504"/>
                <a:gd name="T28" fmla="*/ 6298 w 6741"/>
                <a:gd name="T29" fmla="*/ 3337 h 6504"/>
                <a:gd name="T30" fmla="*/ 6048 w 6741"/>
                <a:gd name="T31" fmla="*/ 3667 h 6504"/>
                <a:gd name="T32" fmla="*/ 5817 w 6741"/>
                <a:gd name="T33" fmla="*/ 3871 h 6504"/>
                <a:gd name="T34" fmla="*/ 5408 w 6741"/>
                <a:gd name="T35" fmla="*/ 4241 h 6504"/>
                <a:gd name="T36" fmla="*/ 5487 w 6741"/>
                <a:gd name="T37" fmla="*/ 4551 h 6504"/>
                <a:gd name="T38" fmla="*/ 5349 w 6741"/>
                <a:gd name="T39" fmla="*/ 4933 h 6504"/>
                <a:gd name="T40" fmla="*/ 5190 w 6741"/>
                <a:gd name="T41" fmla="*/ 5118 h 6504"/>
                <a:gd name="T42" fmla="*/ 4999 w 6741"/>
                <a:gd name="T43" fmla="*/ 5639 h 6504"/>
                <a:gd name="T44" fmla="*/ 4874 w 6741"/>
                <a:gd name="T45" fmla="*/ 5942 h 6504"/>
                <a:gd name="T46" fmla="*/ 4452 w 6741"/>
                <a:gd name="T47" fmla="*/ 6503 h 6504"/>
                <a:gd name="T48" fmla="*/ 1280 w 6741"/>
                <a:gd name="T49" fmla="*/ 6015 h 6504"/>
                <a:gd name="T50" fmla="*/ 930 w 6741"/>
                <a:gd name="T51" fmla="*/ 5527 h 6504"/>
                <a:gd name="T52" fmla="*/ 805 w 6741"/>
                <a:gd name="T53" fmla="*/ 5118 h 6504"/>
                <a:gd name="T54" fmla="*/ 785 w 6741"/>
                <a:gd name="T55" fmla="*/ 4828 h 6504"/>
                <a:gd name="T56" fmla="*/ 957 w 6741"/>
                <a:gd name="T57" fmla="*/ 4663 h 6504"/>
                <a:gd name="T58" fmla="*/ 1207 w 6741"/>
                <a:gd name="T59" fmla="*/ 2308 h 6504"/>
                <a:gd name="T60" fmla="*/ 759 w 6741"/>
                <a:gd name="T61" fmla="*/ 2170 h 6504"/>
                <a:gd name="T62" fmla="*/ 396 w 6741"/>
                <a:gd name="T63" fmla="*/ 1978 h 6504"/>
                <a:gd name="T64" fmla="*/ 198 w 6741"/>
                <a:gd name="T65" fmla="*/ 1695 h 6504"/>
                <a:gd name="T66" fmla="*/ 40 w 6741"/>
                <a:gd name="T67" fmla="*/ 1372 h 6504"/>
                <a:gd name="T68" fmla="*/ 7 w 6741"/>
                <a:gd name="T69" fmla="*/ 666 h 6504"/>
                <a:gd name="T70" fmla="*/ 528 w 6741"/>
                <a:gd name="T71" fmla="*/ 587 h 6504"/>
                <a:gd name="T72" fmla="*/ 845 w 6741"/>
                <a:gd name="T73" fmla="*/ 488 h 6504"/>
                <a:gd name="T74" fmla="*/ 1247 w 6741"/>
                <a:gd name="T75" fmla="*/ 415 h 6504"/>
                <a:gd name="T76" fmla="*/ 1432 w 6741"/>
                <a:gd name="T77" fmla="*/ 343 h 6504"/>
                <a:gd name="T78" fmla="*/ 1702 w 6741"/>
                <a:gd name="T79" fmla="*/ 323 h 6504"/>
                <a:gd name="T80" fmla="*/ 1940 w 6741"/>
                <a:gd name="T81" fmla="*/ 66 h 6504"/>
                <a:gd name="T82" fmla="*/ 2367 w 6741"/>
                <a:gd name="T83" fmla="*/ 138 h 6504"/>
                <a:gd name="T84" fmla="*/ 2347 w 6741"/>
                <a:gd name="T85" fmla="*/ 409 h 6504"/>
                <a:gd name="T86" fmla="*/ 2710 w 6741"/>
                <a:gd name="T87" fmla="*/ 870 h 6504"/>
                <a:gd name="T88" fmla="*/ 3027 w 6741"/>
                <a:gd name="T89" fmla="*/ 1101 h 6504"/>
                <a:gd name="T90" fmla="*/ 3311 w 6741"/>
                <a:gd name="T91" fmla="*/ 1583 h 6504"/>
                <a:gd name="T92" fmla="*/ 3555 w 6741"/>
                <a:gd name="T93" fmla="*/ 1906 h 6504"/>
                <a:gd name="T94" fmla="*/ 3713 w 6741"/>
                <a:gd name="T95" fmla="*/ 2150 h 6504"/>
                <a:gd name="T96" fmla="*/ 3601 w 6741"/>
                <a:gd name="T97" fmla="*/ 2321 h 6504"/>
                <a:gd name="T98" fmla="*/ 4267 w 6741"/>
                <a:gd name="T99" fmla="*/ 1827 h 6504"/>
                <a:gd name="T100" fmla="*/ 4399 w 6741"/>
                <a:gd name="T101" fmla="*/ 1998 h 6504"/>
                <a:gd name="T102" fmla="*/ 4683 w 6741"/>
                <a:gd name="T103" fmla="*/ 1616 h 6504"/>
                <a:gd name="T104" fmla="*/ 5355 w 6741"/>
                <a:gd name="T105" fmla="*/ 1635 h 6504"/>
                <a:gd name="T106" fmla="*/ 5448 w 6741"/>
                <a:gd name="T107" fmla="*/ 1866 h 6504"/>
                <a:gd name="T108" fmla="*/ 4748 w 6741"/>
                <a:gd name="T109" fmla="*/ 2354 h 6504"/>
                <a:gd name="T110" fmla="*/ 4405 w 6741"/>
                <a:gd name="T111" fmla="*/ 2401 h 6504"/>
                <a:gd name="T112" fmla="*/ 5045 w 6741"/>
                <a:gd name="T113" fmla="*/ 2374 h 6504"/>
                <a:gd name="T114" fmla="*/ 4946 w 6741"/>
                <a:gd name="T115" fmla="*/ 2744 h 6504"/>
                <a:gd name="T116" fmla="*/ 5118 w 6741"/>
                <a:gd name="T117" fmla="*/ 2473 h 6504"/>
                <a:gd name="T118" fmla="*/ 5540 w 6741"/>
                <a:gd name="T119" fmla="*/ 2302 h 6504"/>
                <a:gd name="T120" fmla="*/ 5619 w 6741"/>
                <a:gd name="T121" fmla="*/ 1978 h 6504"/>
                <a:gd name="T122" fmla="*/ 6008 w 6741"/>
                <a:gd name="T123" fmla="*/ 1886 h 6504"/>
                <a:gd name="T124" fmla="*/ 6721 w 6741"/>
                <a:gd name="T125" fmla="*/ 2130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cubicBezTo>
                    <a:pt x="4333" y="1457"/>
                    <a:pt x="4307" y="1471"/>
                    <a:pt x="4260" y="1504"/>
                  </a:cubicBezTo>
                  <a:cubicBezTo>
                    <a:pt x="4221" y="1536"/>
                    <a:pt x="4175" y="1556"/>
                    <a:pt x="4175" y="1609"/>
                  </a:cubicBezTo>
                  <a:cubicBezTo>
                    <a:pt x="4175" y="1622"/>
                    <a:pt x="4188" y="1629"/>
                    <a:pt x="4208" y="1629"/>
                  </a:cubicBezTo>
                  <a:cubicBezTo>
                    <a:pt x="4227" y="1629"/>
                    <a:pt x="4227" y="1609"/>
                    <a:pt x="4241" y="1596"/>
                  </a:cubicBezTo>
                  <a:cubicBezTo>
                    <a:pt x="4273" y="1563"/>
                    <a:pt x="4293" y="1550"/>
                    <a:pt x="4333" y="1536"/>
                  </a:cubicBezTo>
                  <a:cubicBezTo>
                    <a:pt x="4372" y="1523"/>
                    <a:pt x="4432" y="1530"/>
                    <a:pt x="4432" y="1484"/>
                  </a:cubicBezTo>
                  <a:cubicBezTo>
                    <a:pt x="4432" y="1464"/>
                    <a:pt x="4399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lnTo>
                    <a:pt x="6740" y="2137"/>
                  </a:ln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lnTo>
                    <a:pt x="4775" y="15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174E5146-4A5B-4224-A13E-47303A97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522" y="3563932"/>
              <a:ext cx="876243" cy="1047750"/>
            </a:xfrm>
            <a:custGeom>
              <a:avLst/>
              <a:gdLst>
                <a:gd name="T0" fmla="*/ 2222 w 2434"/>
                <a:gd name="T1" fmla="*/ 1016 h 2910"/>
                <a:gd name="T2" fmla="*/ 2149 w 2434"/>
                <a:gd name="T3" fmla="*/ 1029 h 2910"/>
                <a:gd name="T4" fmla="*/ 2195 w 2434"/>
                <a:gd name="T5" fmla="*/ 1247 h 2910"/>
                <a:gd name="T6" fmla="*/ 2301 w 2434"/>
                <a:gd name="T7" fmla="*/ 1135 h 2910"/>
                <a:gd name="T8" fmla="*/ 58 w 2434"/>
                <a:gd name="T9" fmla="*/ 884 h 2910"/>
                <a:gd name="T10" fmla="*/ 118 w 2434"/>
                <a:gd name="T11" fmla="*/ 917 h 2910"/>
                <a:gd name="T12" fmla="*/ 203 w 2434"/>
                <a:gd name="T13" fmla="*/ 1049 h 2910"/>
                <a:gd name="T14" fmla="*/ 368 w 2434"/>
                <a:gd name="T15" fmla="*/ 1109 h 2910"/>
                <a:gd name="T16" fmla="*/ 533 w 2434"/>
                <a:gd name="T17" fmla="*/ 1148 h 2910"/>
                <a:gd name="T18" fmla="*/ 691 w 2434"/>
                <a:gd name="T19" fmla="*/ 1207 h 2910"/>
                <a:gd name="T20" fmla="*/ 711 w 2434"/>
                <a:gd name="T21" fmla="*/ 1069 h 2910"/>
                <a:gd name="T22" fmla="*/ 975 w 2434"/>
                <a:gd name="T23" fmla="*/ 983 h 2910"/>
                <a:gd name="T24" fmla="*/ 1114 w 2434"/>
                <a:gd name="T25" fmla="*/ 911 h 2910"/>
                <a:gd name="T26" fmla="*/ 1206 w 2434"/>
                <a:gd name="T27" fmla="*/ 726 h 2910"/>
                <a:gd name="T28" fmla="*/ 1265 w 2434"/>
                <a:gd name="T29" fmla="*/ 521 h 2910"/>
                <a:gd name="T30" fmla="*/ 1490 w 2434"/>
                <a:gd name="T31" fmla="*/ 218 h 2910"/>
                <a:gd name="T32" fmla="*/ 1602 w 2434"/>
                <a:gd name="T33" fmla="*/ 27 h 2910"/>
                <a:gd name="T34" fmla="*/ 1734 w 2434"/>
                <a:gd name="T35" fmla="*/ 46 h 2910"/>
                <a:gd name="T36" fmla="*/ 1819 w 2434"/>
                <a:gd name="T37" fmla="*/ 238 h 2910"/>
                <a:gd name="T38" fmla="*/ 1899 w 2434"/>
                <a:gd name="T39" fmla="*/ 357 h 2910"/>
                <a:gd name="T40" fmla="*/ 1925 w 2434"/>
                <a:gd name="T41" fmla="*/ 634 h 2910"/>
                <a:gd name="T42" fmla="*/ 2031 w 2434"/>
                <a:gd name="T43" fmla="*/ 1023 h 2910"/>
                <a:gd name="T44" fmla="*/ 2070 w 2434"/>
                <a:gd name="T45" fmla="*/ 1148 h 2910"/>
                <a:gd name="T46" fmla="*/ 2136 w 2434"/>
                <a:gd name="T47" fmla="*/ 1273 h 2910"/>
                <a:gd name="T48" fmla="*/ 2380 w 2434"/>
                <a:gd name="T49" fmla="*/ 1326 h 2910"/>
                <a:gd name="T50" fmla="*/ 2433 w 2434"/>
                <a:gd name="T51" fmla="*/ 1452 h 2910"/>
                <a:gd name="T52" fmla="*/ 2301 w 2434"/>
                <a:gd name="T53" fmla="*/ 1544 h 2910"/>
                <a:gd name="T54" fmla="*/ 2380 w 2434"/>
                <a:gd name="T55" fmla="*/ 1702 h 2910"/>
                <a:gd name="T56" fmla="*/ 1964 w 2434"/>
                <a:gd name="T57" fmla="*/ 2052 h 2910"/>
                <a:gd name="T58" fmla="*/ 1707 w 2434"/>
                <a:gd name="T59" fmla="*/ 2329 h 2910"/>
                <a:gd name="T60" fmla="*/ 1655 w 2434"/>
                <a:gd name="T61" fmla="*/ 2467 h 2910"/>
                <a:gd name="T62" fmla="*/ 1720 w 2434"/>
                <a:gd name="T63" fmla="*/ 2467 h 2910"/>
                <a:gd name="T64" fmla="*/ 1688 w 2434"/>
                <a:gd name="T65" fmla="*/ 2599 h 2910"/>
                <a:gd name="T66" fmla="*/ 1648 w 2434"/>
                <a:gd name="T67" fmla="*/ 2738 h 2910"/>
                <a:gd name="T68" fmla="*/ 1536 w 2434"/>
                <a:gd name="T69" fmla="*/ 2856 h 2910"/>
                <a:gd name="T70" fmla="*/ 1404 w 2434"/>
                <a:gd name="T71" fmla="*/ 2896 h 2910"/>
                <a:gd name="T72" fmla="*/ 1444 w 2434"/>
                <a:gd name="T73" fmla="*/ 2797 h 2910"/>
                <a:gd name="T74" fmla="*/ 1246 w 2434"/>
                <a:gd name="T75" fmla="*/ 2652 h 2910"/>
                <a:gd name="T76" fmla="*/ 1081 w 2434"/>
                <a:gd name="T77" fmla="*/ 2494 h 2910"/>
                <a:gd name="T78" fmla="*/ 1002 w 2434"/>
                <a:gd name="T79" fmla="*/ 2329 h 2910"/>
                <a:gd name="T80" fmla="*/ 810 w 2434"/>
                <a:gd name="T81" fmla="*/ 2058 h 2910"/>
                <a:gd name="T82" fmla="*/ 718 w 2434"/>
                <a:gd name="T83" fmla="*/ 1847 h 2910"/>
                <a:gd name="T84" fmla="*/ 480 w 2434"/>
                <a:gd name="T85" fmla="*/ 1676 h 2910"/>
                <a:gd name="T86" fmla="*/ 401 w 2434"/>
                <a:gd name="T87" fmla="*/ 1616 h 2910"/>
                <a:gd name="T88" fmla="*/ 236 w 2434"/>
                <a:gd name="T89" fmla="*/ 1484 h 2910"/>
                <a:gd name="T90" fmla="*/ 38 w 2434"/>
                <a:gd name="T91" fmla="*/ 1155 h 2910"/>
                <a:gd name="T92" fmla="*/ 33 w 2434"/>
                <a:gd name="T93" fmla="*/ 1029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910">
                  <a:moveTo>
                    <a:pt x="2222" y="1016"/>
                  </a:moveTo>
                  <a:lnTo>
                    <a:pt x="2222" y="1016"/>
                  </a:lnTo>
                  <a:cubicBezTo>
                    <a:pt x="2189" y="1016"/>
                    <a:pt x="2169" y="1010"/>
                    <a:pt x="2136" y="990"/>
                  </a:cubicBezTo>
                  <a:cubicBezTo>
                    <a:pt x="2136" y="1010"/>
                    <a:pt x="2149" y="1016"/>
                    <a:pt x="2149" y="1029"/>
                  </a:cubicBezTo>
                  <a:cubicBezTo>
                    <a:pt x="2149" y="1056"/>
                    <a:pt x="2149" y="1075"/>
                    <a:pt x="2149" y="1102"/>
                  </a:cubicBezTo>
                  <a:cubicBezTo>
                    <a:pt x="2149" y="1161"/>
                    <a:pt x="2195" y="1187"/>
                    <a:pt x="2195" y="1247"/>
                  </a:cubicBezTo>
                  <a:cubicBezTo>
                    <a:pt x="2202" y="1247"/>
                    <a:pt x="2209" y="1247"/>
                    <a:pt x="2222" y="1247"/>
                  </a:cubicBezTo>
                  <a:cubicBezTo>
                    <a:pt x="2275" y="1247"/>
                    <a:pt x="2301" y="1187"/>
                    <a:pt x="2301" y="1135"/>
                  </a:cubicBezTo>
                  <a:cubicBezTo>
                    <a:pt x="2301" y="1082"/>
                    <a:pt x="2275" y="1029"/>
                    <a:pt x="2222" y="1016"/>
                  </a:cubicBezTo>
                  <a:close/>
                  <a:moveTo>
                    <a:pt x="58" y="884"/>
                  </a:moveTo>
                  <a:lnTo>
                    <a:pt x="58" y="884"/>
                  </a:lnTo>
                  <a:cubicBezTo>
                    <a:pt x="71" y="897"/>
                    <a:pt x="91" y="904"/>
                    <a:pt x="118" y="917"/>
                  </a:cubicBezTo>
                  <a:lnTo>
                    <a:pt x="118" y="917"/>
                  </a:lnTo>
                  <a:cubicBezTo>
                    <a:pt x="144" y="977"/>
                    <a:pt x="164" y="1003"/>
                    <a:pt x="203" y="1049"/>
                  </a:cubicBezTo>
                  <a:cubicBezTo>
                    <a:pt x="236" y="1082"/>
                    <a:pt x="256" y="1109"/>
                    <a:pt x="302" y="1109"/>
                  </a:cubicBezTo>
                  <a:cubicBezTo>
                    <a:pt x="322" y="1109"/>
                    <a:pt x="342" y="1109"/>
                    <a:pt x="368" y="1109"/>
                  </a:cubicBezTo>
                  <a:cubicBezTo>
                    <a:pt x="388" y="1109"/>
                    <a:pt x="401" y="1102"/>
                    <a:pt x="428" y="1102"/>
                  </a:cubicBezTo>
                  <a:cubicBezTo>
                    <a:pt x="467" y="1102"/>
                    <a:pt x="487" y="1135"/>
                    <a:pt x="533" y="1148"/>
                  </a:cubicBezTo>
                  <a:cubicBezTo>
                    <a:pt x="592" y="1174"/>
                    <a:pt x="626" y="1194"/>
                    <a:pt x="685" y="1221"/>
                  </a:cubicBezTo>
                  <a:cubicBezTo>
                    <a:pt x="685" y="1221"/>
                    <a:pt x="691" y="1214"/>
                    <a:pt x="691" y="1207"/>
                  </a:cubicBezTo>
                  <a:cubicBezTo>
                    <a:pt x="691" y="1194"/>
                    <a:pt x="685" y="1187"/>
                    <a:pt x="685" y="1174"/>
                  </a:cubicBezTo>
                  <a:cubicBezTo>
                    <a:pt x="685" y="1135"/>
                    <a:pt x="685" y="1102"/>
                    <a:pt x="711" y="1069"/>
                  </a:cubicBezTo>
                  <a:cubicBezTo>
                    <a:pt x="731" y="1049"/>
                    <a:pt x="758" y="1049"/>
                    <a:pt x="790" y="1042"/>
                  </a:cubicBezTo>
                  <a:cubicBezTo>
                    <a:pt x="856" y="1016"/>
                    <a:pt x="903" y="1010"/>
                    <a:pt x="975" y="983"/>
                  </a:cubicBezTo>
                  <a:cubicBezTo>
                    <a:pt x="1008" y="970"/>
                    <a:pt x="1034" y="963"/>
                    <a:pt x="1067" y="937"/>
                  </a:cubicBezTo>
                  <a:cubicBezTo>
                    <a:pt x="1087" y="930"/>
                    <a:pt x="1101" y="930"/>
                    <a:pt x="1114" y="911"/>
                  </a:cubicBezTo>
                  <a:cubicBezTo>
                    <a:pt x="1133" y="878"/>
                    <a:pt x="1127" y="851"/>
                    <a:pt x="1140" y="812"/>
                  </a:cubicBezTo>
                  <a:cubicBezTo>
                    <a:pt x="1160" y="779"/>
                    <a:pt x="1180" y="759"/>
                    <a:pt x="1206" y="726"/>
                  </a:cubicBezTo>
                  <a:cubicBezTo>
                    <a:pt x="1239" y="673"/>
                    <a:pt x="1226" y="627"/>
                    <a:pt x="1239" y="568"/>
                  </a:cubicBezTo>
                  <a:cubicBezTo>
                    <a:pt x="1239" y="548"/>
                    <a:pt x="1252" y="541"/>
                    <a:pt x="1265" y="521"/>
                  </a:cubicBezTo>
                  <a:cubicBezTo>
                    <a:pt x="1292" y="462"/>
                    <a:pt x="1305" y="423"/>
                    <a:pt x="1345" y="370"/>
                  </a:cubicBezTo>
                  <a:cubicBezTo>
                    <a:pt x="1397" y="304"/>
                    <a:pt x="1437" y="284"/>
                    <a:pt x="1490" y="218"/>
                  </a:cubicBezTo>
                  <a:cubicBezTo>
                    <a:pt x="1536" y="152"/>
                    <a:pt x="1562" y="99"/>
                    <a:pt x="1602" y="27"/>
                  </a:cubicBezTo>
                  <a:lnTo>
                    <a:pt x="1602" y="27"/>
                  </a:lnTo>
                  <a:cubicBezTo>
                    <a:pt x="1635" y="27"/>
                    <a:pt x="1655" y="0"/>
                    <a:pt x="1688" y="0"/>
                  </a:cubicBezTo>
                  <a:cubicBezTo>
                    <a:pt x="1714" y="0"/>
                    <a:pt x="1720" y="27"/>
                    <a:pt x="1734" y="46"/>
                  </a:cubicBezTo>
                  <a:cubicBezTo>
                    <a:pt x="1767" y="93"/>
                    <a:pt x="1793" y="119"/>
                    <a:pt x="1806" y="178"/>
                  </a:cubicBezTo>
                  <a:cubicBezTo>
                    <a:pt x="1813" y="198"/>
                    <a:pt x="1806" y="218"/>
                    <a:pt x="1819" y="238"/>
                  </a:cubicBezTo>
                  <a:cubicBezTo>
                    <a:pt x="1826" y="251"/>
                    <a:pt x="1846" y="244"/>
                    <a:pt x="1859" y="251"/>
                  </a:cubicBezTo>
                  <a:cubicBezTo>
                    <a:pt x="1892" y="277"/>
                    <a:pt x="1899" y="317"/>
                    <a:pt x="1899" y="357"/>
                  </a:cubicBezTo>
                  <a:cubicBezTo>
                    <a:pt x="1899" y="389"/>
                    <a:pt x="1885" y="409"/>
                    <a:pt x="1885" y="449"/>
                  </a:cubicBezTo>
                  <a:cubicBezTo>
                    <a:pt x="1885" y="521"/>
                    <a:pt x="1899" y="561"/>
                    <a:pt x="1925" y="634"/>
                  </a:cubicBezTo>
                  <a:cubicBezTo>
                    <a:pt x="1945" y="686"/>
                    <a:pt x="1951" y="719"/>
                    <a:pt x="1964" y="772"/>
                  </a:cubicBezTo>
                  <a:cubicBezTo>
                    <a:pt x="2004" y="864"/>
                    <a:pt x="2031" y="924"/>
                    <a:pt x="2031" y="1023"/>
                  </a:cubicBezTo>
                  <a:cubicBezTo>
                    <a:pt x="2031" y="1049"/>
                    <a:pt x="2011" y="1062"/>
                    <a:pt x="1998" y="1082"/>
                  </a:cubicBezTo>
                  <a:cubicBezTo>
                    <a:pt x="2031" y="1102"/>
                    <a:pt x="2044" y="1122"/>
                    <a:pt x="2070" y="1148"/>
                  </a:cubicBezTo>
                  <a:cubicBezTo>
                    <a:pt x="2090" y="1168"/>
                    <a:pt x="2110" y="1174"/>
                    <a:pt x="2116" y="1201"/>
                  </a:cubicBezTo>
                  <a:cubicBezTo>
                    <a:pt x="2123" y="1227"/>
                    <a:pt x="2116" y="1247"/>
                    <a:pt x="2136" y="1273"/>
                  </a:cubicBezTo>
                  <a:cubicBezTo>
                    <a:pt x="2162" y="1300"/>
                    <a:pt x="2195" y="1293"/>
                    <a:pt x="2235" y="1300"/>
                  </a:cubicBezTo>
                  <a:cubicBezTo>
                    <a:pt x="2288" y="1313"/>
                    <a:pt x="2334" y="1293"/>
                    <a:pt x="2380" y="1326"/>
                  </a:cubicBezTo>
                  <a:cubicBezTo>
                    <a:pt x="2406" y="1346"/>
                    <a:pt x="2406" y="1366"/>
                    <a:pt x="2413" y="1392"/>
                  </a:cubicBezTo>
                  <a:cubicBezTo>
                    <a:pt x="2420" y="1418"/>
                    <a:pt x="2433" y="1432"/>
                    <a:pt x="2433" y="1452"/>
                  </a:cubicBezTo>
                  <a:cubicBezTo>
                    <a:pt x="2433" y="1511"/>
                    <a:pt x="2360" y="1531"/>
                    <a:pt x="2301" y="1531"/>
                  </a:cubicBezTo>
                  <a:cubicBezTo>
                    <a:pt x="2301" y="1537"/>
                    <a:pt x="2301" y="1537"/>
                    <a:pt x="2301" y="1544"/>
                  </a:cubicBezTo>
                  <a:cubicBezTo>
                    <a:pt x="2301" y="1603"/>
                    <a:pt x="2420" y="1577"/>
                    <a:pt x="2420" y="1636"/>
                  </a:cubicBezTo>
                  <a:cubicBezTo>
                    <a:pt x="2420" y="1663"/>
                    <a:pt x="2406" y="1682"/>
                    <a:pt x="2380" y="1702"/>
                  </a:cubicBezTo>
                  <a:cubicBezTo>
                    <a:pt x="2281" y="1742"/>
                    <a:pt x="2281" y="1834"/>
                    <a:pt x="2189" y="1887"/>
                  </a:cubicBezTo>
                  <a:cubicBezTo>
                    <a:pt x="2096" y="1939"/>
                    <a:pt x="2057" y="1992"/>
                    <a:pt x="1964" y="2052"/>
                  </a:cubicBezTo>
                  <a:cubicBezTo>
                    <a:pt x="1925" y="2071"/>
                    <a:pt x="1892" y="2071"/>
                    <a:pt x="1852" y="2104"/>
                  </a:cubicBezTo>
                  <a:cubicBezTo>
                    <a:pt x="1767" y="2164"/>
                    <a:pt x="1740" y="2230"/>
                    <a:pt x="1707" y="2329"/>
                  </a:cubicBezTo>
                  <a:cubicBezTo>
                    <a:pt x="1688" y="2381"/>
                    <a:pt x="1674" y="2414"/>
                    <a:pt x="1655" y="2467"/>
                  </a:cubicBezTo>
                  <a:lnTo>
                    <a:pt x="1655" y="2467"/>
                  </a:lnTo>
                  <a:cubicBezTo>
                    <a:pt x="1720" y="2467"/>
                    <a:pt x="1720" y="2467"/>
                    <a:pt x="1720" y="2467"/>
                  </a:cubicBezTo>
                  <a:lnTo>
                    <a:pt x="1720" y="2467"/>
                  </a:lnTo>
                  <a:cubicBezTo>
                    <a:pt x="1720" y="2474"/>
                    <a:pt x="1720" y="2480"/>
                    <a:pt x="1720" y="2494"/>
                  </a:cubicBezTo>
                  <a:cubicBezTo>
                    <a:pt x="1720" y="2540"/>
                    <a:pt x="1688" y="2560"/>
                    <a:pt x="1688" y="2599"/>
                  </a:cubicBezTo>
                  <a:cubicBezTo>
                    <a:pt x="1688" y="2632"/>
                    <a:pt x="1688" y="2645"/>
                    <a:pt x="1688" y="2672"/>
                  </a:cubicBezTo>
                  <a:cubicBezTo>
                    <a:pt x="1688" y="2705"/>
                    <a:pt x="1674" y="2718"/>
                    <a:pt x="1648" y="2738"/>
                  </a:cubicBezTo>
                  <a:cubicBezTo>
                    <a:pt x="1615" y="2777"/>
                    <a:pt x="1615" y="2777"/>
                    <a:pt x="1615" y="2777"/>
                  </a:cubicBezTo>
                  <a:cubicBezTo>
                    <a:pt x="1595" y="2817"/>
                    <a:pt x="1569" y="2830"/>
                    <a:pt x="1536" y="2856"/>
                  </a:cubicBezTo>
                  <a:cubicBezTo>
                    <a:pt x="1503" y="2883"/>
                    <a:pt x="1483" y="2909"/>
                    <a:pt x="1437" y="2909"/>
                  </a:cubicBezTo>
                  <a:cubicBezTo>
                    <a:pt x="1424" y="2909"/>
                    <a:pt x="1417" y="2903"/>
                    <a:pt x="1404" y="2896"/>
                  </a:cubicBezTo>
                  <a:lnTo>
                    <a:pt x="1404" y="2896"/>
                  </a:lnTo>
                  <a:cubicBezTo>
                    <a:pt x="1424" y="2856"/>
                    <a:pt x="1410" y="2830"/>
                    <a:pt x="1444" y="2797"/>
                  </a:cubicBezTo>
                  <a:cubicBezTo>
                    <a:pt x="1410" y="2784"/>
                    <a:pt x="1391" y="2777"/>
                    <a:pt x="1358" y="2757"/>
                  </a:cubicBezTo>
                  <a:cubicBezTo>
                    <a:pt x="1305" y="2731"/>
                    <a:pt x="1265" y="2711"/>
                    <a:pt x="1246" y="2652"/>
                  </a:cubicBezTo>
                  <a:cubicBezTo>
                    <a:pt x="1239" y="2606"/>
                    <a:pt x="1246" y="2553"/>
                    <a:pt x="1199" y="2546"/>
                  </a:cubicBezTo>
                  <a:cubicBezTo>
                    <a:pt x="1147" y="2533"/>
                    <a:pt x="1081" y="2546"/>
                    <a:pt x="1081" y="2494"/>
                  </a:cubicBezTo>
                  <a:cubicBezTo>
                    <a:pt x="1081" y="2461"/>
                    <a:pt x="1081" y="2441"/>
                    <a:pt x="1081" y="2408"/>
                  </a:cubicBezTo>
                  <a:cubicBezTo>
                    <a:pt x="1081" y="2362"/>
                    <a:pt x="1034" y="2349"/>
                    <a:pt x="1002" y="2329"/>
                  </a:cubicBezTo>
                  <a:cubicBezTo>
                    <a:pt x="969" y="2302"/>
                    <a:pt x="955" y="2282"/>
                    <a:pt x="922" y="2256"/>
                  </a:cubicBezTo>
                  <a:cubicBezTo>
                    <a:pt x="856" y="2197"/>
                    <a:pt x="850" y="2137"/>
                    <a:pt x="810" y="2058"/>
                  </a:cubicBezTo>
                  <a:cubicBezTo>
                    <a:pt x="790" y="2012"/>
                    <a:pt x="758" y="1986"/>
                    <a:pt x="751" y="1933"/>
                  </a:cubicBezTo>
                  <a:cubicBezTo>
                    <a:pt x="744" y="1900"/>
                    <a:pt x="744" y="1874"/>
                    <a:pt x="718" y="1847"/>
                  </a:cubicBezTo>
                  <a:cubicBezTo>
                    <a:pt x="665" y="1788"/>
                    <a:pt x="612" y="1781"/>
                    <a:pt x="546" y="1735"/>
                  </a:cubicBezTo>
                  <a:cubicBezTo>
                    <a:pt x="513" y="1722"/>
                    <a:pt x="494" y="1709"/>
                    <a:pt x="480" y="1676"/>
                  </a:cubicBezTo>
                  <a:cubicBezTo>
                    <a:pt x="467" y="1656"/>
                    <a:pt x="474" y="1629"/>
                    <a:pt x="454" y="1623"/>
                  </a:cubicBezTo>
                  <a:cubicBezTo>
                    <a:pt x="434" y="1610"/>
                    <a:pt x="421" y="1623"/>
                    <a:pt x="401" y="1616"/>
                  </a:cubicBezTo>
                  <a:cubicBezTo>
                    <a:pt x="355" y="1610"/>
                    <a:pt x="342" y="1583"/>
                    <a:pt x="302" y="1564"/>
                  </a:cubicBezTo>
                  <a:cubicBezTo>
                    <a:pt x="263" y="1544"/>
                    <a:pt x="243" y="1524"/>
                    <a:pt x="236" y="1484"/>
                  </a:cubicBezTo>
                  <a:cubicBezTo>
                    <a:pt x="223" y="1399"/>
                    <a:pt x="223" y="1333"/>
                    <a:pt x="170" y="1267"/>
                  </a:cubicBezTo>
                  <a:cubicBezTo>
                    <a:pt x="124" y="1214"/>
                    <a:pt x="91" y="1194"/>
                    <a:pt x="38" y="1155"/>
                  </a:cubicBezTo>
                  <a:cubicBezTo>
                    <a:pt x="20" y="1148"/>
                    <a:pt x="0" y="1141"/>
                    <a:pt x="0" y="1122"/>
                  </a:cubicBezTo>
                  <a:cubicBezTo>
                    <a:pt x="0" y="1089"/>
                    <a:pt x="20" y="1069"/>
                    <a:pt x="33" y="1029"/>
                  </a:cubicBezTo>
                  <a:cubicBezTo>
                    <a:pt x="52" y="977"/>
                    <a:pt x="52" y="943"/>
                    <a:pt x="58" y="88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8F86506D-DEDF-4712-9716-EE4911AC8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265" y="5618158"/>
              <a:ext cx="1331825" cy="738187"/>
            </a:xfrm>
            <a:custGeom>
              <a:avLst/>
              <a:gdLst>
                <a:gd name="T0" fmla="*/ 3548 w 3701"/>
                <a:gd name="T1" fmla="*/ 1273 h 2052"/>
                <a:gd name="T2" fmla="*/ 3548 w 3701"/>
                <a:gd name="T3" fmla="*/ 1273 h 2052"/>
                <a:gd name="T4" fmla="*/ 3700 w 3701"/>
                <a:gd name="T5" fmla="*/ 1365 h 2052"/>
                <a:gd name="T6" fmla="*/ 3700 w 3701"/>
                <a:gd name="T7" fmla="*/ 1365 h 2052"/>
                <a:gd name="T8" fmla="*/ 3674 w 3701"/>
                <a:gd name="T9" fmla="*/ 1378 h 2052"/>
                <a:gd name="T10" fmla="*/ 3608 w 3701"/>
                <a:gd name="T11" fmla="*/ 1431 h 2052"/>
                <a:gd name="T12" fmla="*/ 3529 w 3701"/>
                <a:gd name="T13" fmla="*/ 1530 h 2052"/>
                <a:gd name="T14" fmla="*/ 3397 w 3701"/>
                <a:gd name="T15" fmla="*/ 1569 h 2052"/>
                <a:gd name="T16" fmla="*/ 3258 w 3701"/>
                <a:gd name="T17" fmla="*/ 1728 h 2052"/>
                <a:gd name="T18" fmla="*/ 3205 w 3701"/>
                <a:gd name="T19" fmla="*/ 1780 h 2052"/>
                <a:gd name="T20" fmla="*/ 3087 w 3701"/>
                <a:gd name="T21" fmla="*/ 1754 h 2052"/>
                <a:gd name="T22" fmla="*/ 3014 w 3701"/>
                <a:gd name="T23" fmla="*/ 1820 h 2052"/>
                <a:gd name="T24" fmla="*/ 2902 w 3701"/>
                <a:gd name="T25" fmla="*/ 1932 h 2052"/>
                <a:gd name="T26" fmla="*/ 2777 w 3701"/>
                <a:gd name="T27" fmla="*/ 2018 h 2052"/>
                <a:gd name="T28" fmla="*/ 2678 w 3701"/>
                <a:gd name="T29" fmla="*/ 1972 h 2052"/>
                <a:gd name="T30" fmla="*/ 2625 w 3701"/>
                <a:gd name="T31" fmla="*/ 1972 h 2052"/>
                <a:gd name="T32" fmla="*/ 2539 w 3701"/>
                <a:gd name="T33" fmla="*/ 1958 h 2052"/>
                <a:gd name="T34" fmla="*/ 2328 w 3701"/>
                <a:gd name="T35" fmla="*/ 2011 h 2052"/>
                <a:gd name="T36" fmla="*/ 2328 w 3701"/>
                <a:gd name="T37" fmla="*/ 2011 h 2052"/>
                <a:gd name="T38" fmla="*/ 2236 w 3701"/>
                <a:gd name="T39" fmla="*/ 1978 h 2052"/>
                <a:gd name="T40" fmla="*/ 2170 w 3701"/>
                <a:gd name="T41" fmla="*/ 1958 h 2052"/>
                <a:gd name="T42" fmla="*/ 2104 w 3701"/>
                <a:gd name="T43" fmla="*/ 1972 h 2052"/>
                <a:gd name="T44" fmla="*/ 1932 w 3701"/>
                <a:gd name="T45" fmla="*/ 2018 h 2052"/>
                <a:gd name="T46" fmla="*/ 1847 w 3701"/>
                <a:gd name="T47" fmla="*/ 2051 h 2052"/>
                <a:gd name="T48" fmla="*/ 1741 w 3701"/>
                <a:gd name="T49" fmla="*/ 1932 h 2052"/>
                <a:gd name="T50" fmla="*/ 1688 w 3701"/>
                <a:gd name="T51" fmla="*/ 1747 h 2052"/>
                <a:gd name="T52" fmla="*/ 1688 w 3701"/>
                <a:gd name="T53" fmla="*/ 1682 h 2052"/>
                <a:gd name="T54" fmla="*/ 1695 w 3701"/>
                <a:gd name="T55" fmla="*/ 1549 h 2052"/>
                <a:gd name="T56" fmla="*/ 1688 w 3701"/>
                <a:gd name="T57" fmla="*/ 1444 h 2052"/>
                <a:gd name="T58" fmla="*/ 1715 w 3701"/>
                <a:gd name="T59" fmla="*/ 1352 h 2052"/>
                <a:gd name="T60" fmla="*/ 1748 w 3701"/>
                <a:gd name="T61" fmla="*/ 1147 h 2052"/>
                <a:gd name="T62" fmla="*/ 1748 w 3701"/>
                <a:gd name="T63" fmla="*/ 1128 h 2052"/>
                <a:gd name="T64" fmla="*/ 1523 w 3701"/>
                <a:gd name="T65" fmla="*/ 1286 h 2052"/>
                <a:gd name="T66" fmla="*/ 1391 w 3701"/>
                <a:gd name="T67" fmla="*/ 1418 h 2052"/>
                <a:gd name="T68" fmla="*/ 1326 w 3701"/>
                <a:gd name="T69" fmla="*/ 1451 h 2052"/>
                <a:gd name="T70" fmla="*/ 1200 w 3701"/>
                <a:gd name="T71" fmla="*/ 1451 h 2052"/>
                <a:gd name="T72" fmla="*/ 956 w 3701"/>
                <a:gd name="T73" fmla="*/ 1464 h 2052"/>
                <a:gd name="T74" fmla="*/ 864 w 3701"/>
                <a:gd name="T75" fmla="*/ 1358 h 2052"/>
                <a:gd name="T76" fmla="*/ 811 w 3701"/>
                <a:gd name="T77" fmla="*/ 1246 h 2052"/>
                <a:gd name="T78" fmla="*/ 732 w 3701"/>
                <a:gd name="T79" fmla="*/ 1200 h 2052"/>
                <a:gd name="T80" fmla="*/ 521 w 3701"/>
                <a:gd name="T81" fmla="*/ 1141 h 2052"/>
                <a:gd name="T82" fmla="*/ 422 w 3701"/>
                <a:gd name="T83" fmla="*/ 1141 h 2052"/>
                <a:gd name="T84" fmla="*/ 455 w 3701"/>
                <a:gd name="T85" fmla="*/ 989 h 2052"/>
                <a:gd name="T86" fmla="*/ 369 w 3701"/>
                <a:gd name="T87" fmla="*/ 804 h 2052"/>
                <a:gd name="T88" fmla="*/ 283 w 3701"/>
                <a:gd name="T89" fmla="*/ 732 h 2052"/>
                <a:gd name="T90" fmla="*/ 257 w 3701"/>
                <a:gd name="T91" fmla="*/ 633 h 2052"/>
                <a:gd name="T92" fmla="*/ 171 w 3701"/>
                <a:gd name="T93" fmla="*/ 475 h 2052"/>
                <a:gd name="T94" fmla="*/ 151 w 3701"/>
                <a:gd name="T95" fmla="*/ 408 h 2052"/>
                <a:gd name="T96" fmla="*/ 151 w 3701"/>
                <a:gd name="T97" fmla="*/ 343 h 2052"/>
                <a:gd name="T98" fmla="*/ 138 w 3701"/>
                <a:gd name="T99" fmla="*/ 290 h 2052"/>
                <a:gd name="T100" fmla="*/ 66 w 3701"/>
                <a:gd name="T101" fmla="*/ 263 h 2052"/>
                <a:gd name="T102" fmla="*/ 52 w 3701"/>
                <a:gd name="T103" fmla="*/ 211 h 2052"/>
                <a:gd name="T104" fmla="*/ 20 w 3701"/>
                <a:gd name="T105" fmla="*/ 138 h 2052"/>
                <a:gd name="T106" fmla="*/ 132 w 3701"/>
                <a:gd name="T107" fmla="*/ 99 h 2052"/>
                <a:gd name="T108" fmla="*/ 132 w 3701"/>
                <a:gd name="T109" fmla="*/ 19 h 2052"/>
                <a:gd name="T110" fmla="*/ 132 w 3701"/>
                <a:gd name="T111" fmla="*/ 0 h 2052"/>
                <a:gd name="T112" fmla="*/ 132 w 3701"/>
                <a:gd name="T113" fmla="*/ 0 h 2052"/>
                <a:gd name="T114" fmla="*/ 2955 w 3701"/>
                <a:gd name="T115" fmla="*/ 1015 h 2052"/>
                <a:gd name="T116" fmla="*/ 3548 w 3701"/>
                <a:gd name="T117" fmla="*/ 1273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1" h="2052">
                  <a:moveTo>
                    <a:pt x="3548" y="1273"/>
                  </a:moveTo>
                  <a:lnTo>
                    <a:pt x="3548" y="1273"/>
                  </a:lnTo>
                  <a:cubicBezTo>
                    <a:pt x="3601" y="1319"/>
                    <a:pt x="3647" y="1325"/>
                    <a:pt x="3700" y="1365"/>
                  </a:cubicBezTo>
                  <a:lnTo>
                    <a:pt x="3700" y="1365"/>
                  </a:lnTo>
                  <a:cubicBezTo>
                    <a:pt x="3693" y="1365"/>
                    <a:pt x="3680" y="1372"/>
                    <a:pt x="3674" y="1378"/>
                  </a:cubicBezTo>
                  <a:cubicBezTo>
                    <a:pt x="3641" y="1398"/>
                    <a:pt x="3634" y="1411"/>
                    <a:pt x="3608" y="1431"/>
                  </a:cubicBezTo>
                  <a:cubicBezTo>
                    <a:pt x="3568" y="1464"/>
                    <a:pt x="3568" y="1503"/>
                    <a:pt x="3529" y="1530"/>
                  </a:cubicBezTo>
                  <a:cubicBezTo>
                    <a:pt x="3482" y="1556"/>
                    <a:pt x="3436" y="1536"/>
                    <a:pt x="3397" y="1569"/>
                  </a:cubicBezTo>
                  <a:cubicBezTo>
                    <a:pt x="3337" y="1629"/>
                    <a:pt x="3318" y="1675"/>
                    <a:pt x="3258" y="1728"/>
                  </a:cubicBezTo>
                  <a:cubicBezTo>
                    <a:pt x="3232" y="1741"/>
                    <a:pt x="3238" y="1780"/>
                    <a:pt x="3205" y="1780"/>
                  </a:cubicBezTo>
                  <a:cubicBezTo>
                    <a:pt x="3159" y="1780"/>
                    <a:pt x="3133" y="1754"/>
                    <a:pt x="3087" y="1754"/>
                  </a:cubicBezTo>
                  <a:cubicBezTo>
                    <a:pt x="3047" y="1754"/>
                    <a:pt x="3041" y="1794"/>
                    <a:pt x="3014" y="1820"/>
                  </a:cubicBezTo>
                  <a:cubicBezTo>
                    <a:pt x="2968" y="1859"/>
                    <a:pt x="2942" y="1886"/>
                    <a:pt x="2902" y="1932"/>
                  </a:cubicBezTo>
                  <a:cubicBezTo>
                    <a:pt x="2856" y="1972"/>
                    <a:pt x="2836" y="2018"/>
                    <a:pt x="2777" y="2018"/>
                  </a:cubicBezTo>
                  <a:cubicBezTo>
                    <a:pt x="2731" y="2018"/>
                    <a:pt x="2717" y="1991"/>
                    <a:pt x="2678" y="1972"/>
                  </a:cubicBezTo>
                  <a:cubicBezTo>
                    <a:pt x="2658" y="1965"/>
                    <a:pt x="2645" y="1978"/>
                    <a:pt x="2625" y="1972"/>
                  </a:cubicBezTo>
                  <a:cubicBezTo>
                    <a:pt x="2592" y="1972"/>
                    <a:pt x="2572" y="1958"/>
                    <a:pt x="2539" y="1958"/>
                  </a:cubicBezTo>
                  <a:cubicBezTo>
                    <a:pt x="2453" y="1958"/>
                    <a:pt x="2407" y="1978"/>
                    <a:pt x="2328" y="2011"/>
                  </a:cubicBezTo>
                  <a:lnTo>
                    <a:pt x="2328" y="2011"/>
                  </a:lnTo>
                  <a:cubicBezTo>
                    <a:pt x="2289" y="1998"/>
                    <a:pt x="2269" y="1991"/>
                    <a:pt x="2236" y="1978"/>
                  </a:cubicBezTo>
                  <a:cubicBezTo>
                    <a:pt x="2209" y="1972"/>
                    <a:pt x="2196" y="1958"/>
                    <a:pt x="2170" y="1958"/>
                  </a:cubicBezTo>
                  <a:cubicBezTo>
                    <a:pt x="2144" y="1958"/>
                    <a:pt x="2130" y="1965"/>
                    <a:pt x="2104" y="1972"/>
                  </a:cubicBezTo>
                  <a:cubicBezTo>
                    <a:pt x="2038" y="1991"/>
                    <a:pt x="1992" y="1985"/>
                    <a:pt x="1932" y="2018"/>
                  </a:cubicBezTo>
                  <a:cubicBezTo>
                    <a:pt x="1899" y="2031"/>
                    <a:pt x="1880" y="2051"/>
                    <a:pt x="1847" y="2051"/>
                  </a:cubicBezTo>
                  <a:cubicBezTo>
                    <a:pt x="1781" y="2051"/>
                    <a:pt x="1754" y="1991"/>
                    <a:pt x="1741" y="1932"/>
                  </a:cubicBezTo>
                  <a:cubicBezTo>
                    <a:pt x="1715" y="1859"/>
                    <a:pt x="1688" y="1827"/>
                    <a:pt x="1688" y="1747"/>
                  </a:cubicBezTo>
                  <a:cubicBezTo>
                    <a:pt x="1688" y="1721"/>
                    <a:pt x="1688" y="1708"/>
                    <a:pt x="1688" y="1682"/>
                  </a:cubicBezTo>
                  <a:cubicBezTo>
                    <a:pt x="1688" y="1629"/>
                    <a:pt x="1695" y="1602"/>
                    <a:pt x="1695" y="1549"/>
                  </a:cubicBezTo>
                  <a:cubicBezTo>
                    <a:pt x="1695" y="1510"/>
                    <a:pt x="1688" y="1490"/>
                    <a:pt x="1688" y="1444"/>
                  </a:cubicBezTo>
                  <a:cubicBezTo>
                    <a:pt x="1688" y="1411"/>
                    <a:pt x="1708" y="1391"/>
                    <a:pt x="1715" y="1352"/>
                  </a:cubicBezTo>
                  <a:cubicBezTo>
                    <a:pt x="1728" y="1273"/>
                    <a:pt x="1748" y="1226"/>
                    <a:pt x="1748" y="1147"/>
                  </a:cubicBezTo>
                  <a:cubicBezTo>
                    <a:pt x="1748" y="1141"/>
                    <a:pt x="1748" y="1134"/>
                    <a:pt x="1748" y="1128"/>
                  </a:cubicBezTo>
                  <a:cubicBezTo>
                    <a:pt x="1669" y="1200"/>
                    <a:pt x="1609" y="1220"/>
                    <a:pt x="1523" y="1286"/>
                  </a:cubicBezTo>
                  <a:cubicBezTo>
                    <a:pt x="1471" y="1325"/>
                    <a:pt x="1451" y="1372"/>
                    <a:pt x="1391" y="1418"/>
                  </a:cubicBezTo>
                  <a:cubicBezTo>
                    <a:pt x="1372" y="1431"/>
                    <a:pt x="1359" y="1451"/>
                    <a:pt x="1326" y="1451"/>
                  </a:cubicBezTo>
                  <a:cubicBezTo>
                    <a:pt x="1279" y="1451"/>
                    <a:pt x="1253" y="1451"/>
                    <a:pt x="1200" y="1451"/>
                  </a:cubicBezTo>
                  <a:cubicBezTo>
                    <a:pt x="1108" y="1457"/>
                    <a:pt x="1055" y="1464"/>
                    <a:pt x="956" y="1464"/>
                  </a:cubicBezTo>
                  <a:cubicBezTo>
                    <a:pt x="904" y="1464"/>
                    <a:pt x="884" y="1411"/>
                    <a:pt x="864" y="1358"/>
                  </a:cubicBezTo>
                  <a:cubicBezTo>
                    <a:pt x="851" y="1312"/>
                    <a:pt x="837" y="1286"/>
                    <a:pt x="811" y="1246"/>
                  </a:cubicBezTo>
                  <a:cubicBezTo>
                    <a:pt x="791" y="1220"/>
                    <a:pt x="765" y="1213"/>
                    <a:pt x="732" y="1200"/>
                  </a:cubicBezTo>
                  <a:cubicBezTo>
                    <a:pt x="666" y="1147"/>
                    <a:pt x="607" y="1141"/>
                    <a:pt x="521" y="1141"/>
                  </a:cubicBezTo>
                  <a:cubicBezTo>
                    <a:pt x="481" y="1141"/>
                    <a:pt x="462" y="1141"/>
                    <a:pt x="422" y="1141"/>
                  </a:cubicBezTo>
                  <a:cubicBezTo>
                    <a:pt x="455" y="989"/>
                    <a:pt x="455" y="989"/>
                    <a:pt x="455" y="989"/>
                  </a:cubicBezTo>
                  <a:cubicBezTo>
                    <a:pt x="448" y="910"/>
                    <a:pt x="415" y="870"/>
                    <a:pt x="369" y="804"/>
                  </a:cubicBezTo>
                  <a:cubicBezTo>
                    <a:pt x="343" y="771"/>
                    <a:pt x="303" y="771"/>
                    <a:pt x="283" y="732"/>
                  </a:cubicBezTo>
                  <a:cubicBezTo>
                    <a:pt x="270" y="699"/>
                    <a:pt x="283" y="666"/>
                    <a:pt x="257" y="633"/>
                  </a:cubicBezTo>
                  <a:cubicBezTo>
                    <a:pt x="211" y="580"/>
                    <a:pt x="171" y="540"/>
                    <a:pt x="171" y="475"/>
                  </a:cubicBezTo>
                  <a:cubicBezTo>
                    <a:pt x="151" y="408"/>
                    <a:pt x="151" y="408"/>
                    <a:pt x="151" y="408"/>
                  </a:cubicBezTo>
                  <a:cubicBezTo>
                    <a:pt x="151" y="382"/>
                    <a:pt x="151" y="369"/>
                    <a:pt x="151" y="343"/>
                  </a:cubicBezTo>
                  <a:cubicBezTo>
                    <a:pt x="151" y="323"/>
                    <a:pt x="151" y="303"/>
                    <a:pt x="138" y="290"/>
                  </a:cubicBezTo>
                  <a:cubicBezTo>
                    <a:pt x="112" y="277"/>
                    <a:pt x="92" y="283"/>
                    <a:pt x="66" y="263"/>
                  </a:cubicBezTo>
                  <a:cubicBezTo>
                    <a:pt x="52" y="250"/>
                    <a:pt x="59" y="231"/>
                    <a:pt x="52" y="211"/>
                  </a:cubicBezTo>
                  <a:cubicBezTo>
                    <a:pt x="46" y="178"/>
                    <a:pt x="0" y="158"/>
                    <a:pt x="20" y="138"/>
                  </a:cubicBezTo>
                  <a:cubicBezTo>
                    <a:pt x="52" y="105"/>
                    <a:pt x="132" y="145"/>
                    <a:pt x="132" y="99"/>
                  </a:cubicBezTo>
                  <a:cubicBezTo>
                    <a:pt x="132" y="65"/>
                    <a:pt x="132" y="46"/>
                    <a:pt x="132" y="19"/>
                  </a:cubicBezTo>
                  <a:cubicBezTo>
                    <a:pt x="132" y="13"/>
                    <a:pt x="132" y="6"/>
                    <a:pt x="132" y="0"/>
                  </a:cubicBezTo>
                  <a:lnTo>
                    <a:pt x="132" y="0"/>
                  </a:lnTo>
                  <a:cubicBezTo>
                    <a:pt x="2955" y="1015"/>
                    <a:pt x="2955" y="1015"/>
                    <a:pt x="2955" y="1015"/>
                  </a:cubicBezTo>
                  <a:cubicBezTo>
                    <a:pt x="3548" y="1273"/>
                    <a:pt x="3548" y="1273"/>
                    <a:pt x="3548" y="1273"/>
                  </a:cubicBezTo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C6E990DE-AA17-4D58-83EF-8B88DD82B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119" y="5762620"/>
              <a:ext cx="1268330" cy="1020763"/>
            </a:xfrm>
            <a:custGeom>
              <a:avLst/>
              <a:gdLst>
                <a:gd name="T0" fmla="*/ 0 w 3524"/>
                <a:gd name="T1" fmla="*/ 871 h 2837"/>
                <a:gd name="T2" fmla="*/ 152 w 3524"/>
                <a:gd name="T3" fmla="*/ 963 h 2837"/>
                <a:gd name="T4" fmla="*/ 436 w 3524"/>
                <a:gd name="T5" fmla="*/ 903 h 2837"/>
                <a:gd name="T6" fmla="*/ 561 w 3524"/>
                <a:gd name="T7" fmla="*/ 910 h 2837"/>
                <a:gd name="T8" fmla="*/ 772 w 3524"/>
                <a:gd name="T9" fmla="*/ 877 h 2837"/>
                <a:gd name="T10" fmla="*/ 798 w 3524"/>
                <a:gd name="T11" fmla="*/ 1022 h 2837"/>
                <a:gd name="T12" fmla="*/ 772 w 3524"/>
                <a:gd name="T13" fmla="*/ 1167 h 2837"/>
                <a:gd name="T14" fmla="*/ 851 w 3524"/>
                <a:gd name="T15" fmla="*/ 1471 h 2837"/>
                <a:gd name="T16" fmla="*/ 878 w 3524"/>
                <a:gd name="T17" fmla="*/ 1840 h 2837"/>
                <a:gd name="T18" fmla="*/ 911 w 3524"/>
                <a:gd name="T19" fmla="*/ 2005 h 2837"/>
                <a:gd name="T20" fmla="*/ 957 w 3524"/>
                <a:gd name="T21" fmla="*/ 2012 h 2837"/>
                <a:gd name="T22" fmla="*/ 1174 w 3524"/>
                <a:gd name="T23" fmla="*/ 2150 h 2837"/>
                <a:gd name="T24" fmla="*/ 1359 w 3524"/>
                <a:gd name="T25" fmla="*/ 2315 h 2837"/>
                <a:gd name="T26" fmla="*/ 1517 w 3524"/>
                <a:gd name="T27" fmla="*/ 2328 h 2837"/>
                <a:gd name="T28" fmla="*/ 1649 w 3524"/>
                <a:gd name="T29" fmla="*/ 2295 h 2837"/>
                <a:gd name="T30" fmla="*/ 1874 w 3524"/>
                <a:gd name="T31" fmla="*/ 2348 h 2837"/>
                <a:gd name="T32" fmla="*/ 2111 w 3524"/>
                <a:gd name="T33" fmla="*/ 2533 h 2837"/>
                <a:gd name="T34" fmla="*/ 2335 w 3524"/>
                <a:gd name="T35" fmla="*/ 2579 h 2837"/>
                <a:gd name="T36" fmla="*/ 2520 w 3524"/>
                <a:gd name="T37" fmla="*/ 2704 h 2837"/>
                <a:gd name="T38" fmla="*/ 2645 w 3524"/>
                <a:gd name="T39" fmla="*/ 2783 h 2837"/>
                <a:gd name="T40" fmla="*/ 2883 w 3524"/>
                <a:gd name="T41" fmla="*/ 2829 h 2837"/>
                <a:gd name="T42" fmla="*/ 3048 w 3524"/>
                <a:gd name="T43" fmla="*/ 2836 h 2837"/>
                <a:gd name="T44" fmla="*/ 3134 w 3524"/>
                <a:gd name="T45" fmla="*/ 2724 h 2837"/>
                <a:gd name="T46" fmla="*/ 3430 w 3524"/>
                <a:gd name="T47" fmla="*/ 2289 h 2837"/>
                <a:gd name="T48" fmla="*/ 3523 w 3524"/>
                <a:gd name="T49" fmla="*/ 2084 h 2837"/>
                <a:gd name="T50" fmla="*/ 3450 w 3524"/>
                <a:gd name="T51" fmla="*/ 1893 h 2837"/>
                <a:gd name="T52" fmla="*/ 3371 w 3524"/>
                <a:gd name="T53" fmla="*/ 1589 h 2837"/>
                <a:gd name="T54" fmla="*/ 3153 w 3524"/>
                <a:gd name="T55" fmla="*/ 1537 h 2837"/>
                <a:gd name="T56" fmla="*/ 2870 w 3524"/>
                <a:gd name="T57" fmla="*/ 1280 h 2837"/>
                <a:gd name="T58" fmla="*/ 2764 w 3524"/>
                <a:gd name="T59" fmla="*/ 600 h 2837"/>
                <a:gd name="T60" fmla="*/ 2593 w 3524"/>
                <a:gd name="T61" fmla="*/ 396 h 2837"/>
                <a:gd name="T62" fmla="*/ 2381 w 3524"/>
                <a:gd name="T63" fmla="*/ 396 h 2837"/>
                <a:gd name="T64" fmla="*/ 1669 w 3524"/>
                <a:gd name="T65" fmla="*/ 0 h 2837"/>
                <a:gd name="T66" fmla="*/ 1531 w 3524"/>
                <a:gd name="T67" fmla="*/ 138 h 2837"/>
                <a:gd name="T68" fmla="*/ 1379 w 3524"/>
                <a:gd name="T69" fmla="*/ 323 h 2837"/>
                <a:gd name="T70" fmla="*/ 1102 w 3524"/>
                <a:gd name="T71" fmla="*/ 534 h 2837"/>
                <a:gd name="T72" fmla="*/ 944 w 3524"/>
                <a:gd name="T73" fmla="*/ 627 h 2837"/>
                <a:gd name="T74" fmla="*/ 792 w 3524"/>
                <a:gd name="T75" fmla="*/ 692 h 2837"/>
                <a:gd name="T76" fmla="*/ 667 w 3524"/>
                <a:gd name="T77" fmla="*/ 673 h 2837"/>
                <a:gd name="T78" fmla="*/ 423 w 3524"/>
                <a:gd name="T79" fmla="*/ 699 h 2837"/>
                <a:gd name="T80" fmla="*/ 126 w 3524"/>
                <a:gd name="T81" fmla="*/ 844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24" h="2837">
                  <a:moveTo>
                    <a:pt x="0" y="871"/>
                  </a:moveTo>
                  <a:lnTo>
                    <a:pt x="0" y="871"/>
                  </a:lnTo>
                  <a:cubicBezTo>
                    <a:pt x="53" y="917"/>
                    <a:pt x="99" y="923"/>
                    <a:pt x="152" y="963"/>
                  </a:cubicBezTo>
                  <a:lnTo>
                    <a:pt x="152" y="963"/>
                  </a:lnTo>
                  <a:cubicBezTo>
                    <a:pt x="198" y="950"/>
                    <a:pt x="238" y="956"/>
                    <a:pt x="284" y="937"/>
                  </a:cubicBezTo>
                  <a:cubicBezTo>
                    <a:pt x="337" y="910"/>
                    <a:pt x="376" y="910"/>
                    <a:pt x="436" y="903"/>
                  </a:cubicBezTo>
                  <a:cubicBezTo>
                    <a:pt x="469" y="897"/>
                    <a:pt x="488" y="884"/>
                    <a:pt x="515" y="884"/>
                  </a:cubicBezTo>
                  <a:cubicBezTo>
                    <a:pt x="535" y="884"/>
                    <a:pt x="541" y="910"/>
                    <a:pt x="561" y="910"/>
                  </a:cubicBezTo>
                  <a:cubicBezTo>
                    <a:pt x="594" y="910"/>
                    <a:pt x="614" y="910"/>
                    <a:pt x="647" y="910"/>
                  </a:cubicBezTo>
                  <a:cubicBezTo>
                    <a:pt x="693" y="910"/>
                    <a:pt x="733" y="903"/>
                    <a:pt x="772" y="877"/>
                  </a:cubicBezTo>
                  <a:cubicBezTo>
                    <a:pt x="772" y="890"/>
                    <a:pt x="772" y="903"/>
                    <a:pt x="772" y="923"/>
                  </a:cubicBezTo>
                  <a:cubicBezTo>
                    <a:pt x="772" y="963"/>
                    <a:pt x="798" y="983"/>
                    <a:pt x="798" y="1022"/>
                  </a:cubicBezTo>
                  <a:cubicBezTo>
                    <a:pt x="798" y="1049"/>
                    <a:pt x="798" y="1062"/>
                    <a:pt x="798" y="1088"/>
                  </a:cubicBezTo>
                  <a:cubicBezTo>
                    <a:pt x="798" y="1121"/>
                    <a:pt x="772" y="1134"/>
                    <a:pt x="772" y="1167"/>
                  </a:cubicBezTo>
                  <a:cubicBezTo>
                    <a:pt x="766" y="1200"/>
                    <a:pt x="779" y="1233"/>
                    <a:pt x="752" y="1260"/>
                  </a:cubicBezTo>
                  <a:cubicBezTo>
                    <a:pt x="752" y="1345"/>
                    <a:pt x="845" y="1385"/>
                    <a:pt x="851" y="1471"/>
                  </a:cubicBezTo>
                  <a:cubicBezTo>
                    <a:pt x="845" y="1543"/>
                    <a:pt x="831" y="1616"/>
                    <a:pt x="825" y="1688"/>
                  </a:cubicBezTo>
                  <a:cubicBezTo>
                    <a:pt x="825" y="1754"/>
                    <a:pt x="831" y="1800"/>
                    <a:pt x="878" y="1840"/>
                  </a:cubicBezTo>
                  <a:cubicBezTo>
                    <a:pt x="897" y="1860"/>
                    <a:pt x="930" y="1867"/>
                    <a:pt x="930" y="1893"/>
                  </a:cubicBezTo>
                  <a:cubicBezTo>
                    <a:pt x="930" y="1939"/>
                    <a:pt x="911" y="1959"/>
                    <a:pt x="911" y="2005"/>
                  </a:cubicBezTo>
                  <a:cubicBezTo>
                    <a:pt x="911" y="2012"/>
                    <a:pt x="911" y="2018"/>
                    <a:pt x="911" y="2025"/>
                  </a:cubicBezTo>
                  <a:cubicBezTo>
                    <a:pt x="924" y="2018"/>
                    <a:pt x="944" y="2012"/>
                    <a:pt x="957" y="2012"/>
                  </a:cubicBezTo>
                  <a:cubicBezTo>
                    <a:pt x="1003" y="2012"/>
                    <a:pt x="1016" y="2051"/>
                    <a:pt x="1062" y="2078"/>
                  </a:cubicBezTo>
                  <a:cubicBezTo>
                    <a:pt x="1102" y="2104"/>
                    <a:pt x="1128" y="2124"/>
                    <a:pt x="1174" y="2150"/>
                  </a:cubicBezTo>
                  <a:cubicBezTo>
                    <a:pt x="1221" y="2170"/>
                    <a:pt x="1214" y="2223"/>
                    <a:pt x="1240" y="2269"/>
                  </a:cubicBezTo>
                  <a:cubicBezTo>
                    <a:pt x="1273" y="2308"/>
                    <a:pt x="1313" y="2308"/>
                    <a:pt x="1359" y="2315"/>
                  </a:cubicBezTo>
                  <a:cubicBezTo>
                    <a:pt x="1392" y="2328"/>
                    <a:pt x="1405" y="2354"/>
                    <a:pt x="1445" y="2354"/>
                  </a:cubicBezTo>
                  <a:cubicBezTo>
                    <a:pt x="1471" y="2354"/>
                    <a:pt x="1491" y="2341"/>
                    <a:pt x="1517" y="2328"/>
                  </a:cubicBezTo>
                  <a:cubicBezTo>
                    <a:pt x="1537" y="2315"/>
                    <a:pt x="1551" y="2322"/>
                    <a:pt x="1577" y="2315"/>
                  </a:cubicBezTo>
                  <a:cubicBezTo>
                    <a:pt x="1603" y="2315"/>
                    <a:pt x="1623" y="2295"/>
                    <a:pt x="1649" y="2295"/>
                  </a:cubicBezTo>
                  <a:cubicBezTo>
                    <a:pt x="1722" y="2295"/>
                    <a:pt x="1748" y="2341"/>
                    <a:pt x="1821" y="2348"/>
                  </a:cubicBezTo>
                  <a:cubicBezTo>
                    <a:pt x="1841" y="2348"/>
                    <a:pt x="1854" y="2348"/>
                    <a:pt x="1874" y="2348"/>
                  </a:cubicBezTo>
                  <a:cubicBezTo>
                    <a:pt x="1907" y="2348"/>
                    <a:pt x="1913" y="2381"/>
                    <a:pt x="1933" y="2407"/>
                  </a:cubicBezTo>
                  <a:cubicBezTo>
                    <a:pt x="1999" y="2467"/>
                    <a:pt x="2039" y="2493"/>
                    <a:pt x="2111" y="2533"/>
                  </a:cubicBezTo>
                  <a:cubicBezTo>
                    <a:pt x="2203" y="2513"/>
                    <a:pt x="2203" y="2513"/>
                    <a:pt x="2203" y="2513"/>
                  </a:cubicBezTo>
                  <a:cubicBezTo>
                    <a:pt x="2256" y="2533"/>
                    <a:pt x="2276" y="2566"/>
                    <a:pt x="2335" y="2579"/>
                  </a:cubicBezTo>
                  <a:cubicBezTo>
                    <a:pt x="2375" y="2592"/>
                    <a:pt x="2408" y="2592"/>
                    <a:pt x="2434" y="2618"/>
                  </a:cubicBezTo>
                  <a:cubicBezTo>
                    <a:pt x="2467" y="2651"/>
                    <a:pt x="2500" y="2665"/>
                    <a:pt x="2520" y="2704"/>
                  </a:cubicBezTo>
                  <a:cubicBezTo>
                    <a:pt x="2533" y="2750"/>
                    <a:pt x="2527" y="2816"/>
                    <a:pt x="2573" y="2816"/>
                  </a:cubicBezTo>
                  <a:cubicBezTo>
                    <a:pt x="2606" y="2816"/>
                    <a:pt x="2612" y="2783"/>
                    <a:pt x="2645" y="2783"/>
                  </a:cubicBezTo>
                  <a:cubicBezTo>
                    <a:pt x="2665" y="2783"/>
                    <a:pt x="2678" y="2790"/>
                    <a:pt x="2698" y="2796"/>
                  </a:cubicBezTo>
                  <a:cubicBezTo>
                    <a:pt x="2771" y="2796"/>
                    <a:pt x="2810" y="2829"/>
                    <a:pt x="2883" y="2829"/>
                  </a:cubicBezTo>
                  <a:cubicBezTo>
                    <a:pt x="2922" y="2829"/>
                    <a:pt x="2949" y="2816"/>
                    <a:pt x="2988" y="2816"/>
                  </a:cubicBezTo>
                  <a:cubicBezTo>
                    <a:pt x="3015" y="2816"/>
                    <a:pt x="3028" y="2829"/>
                    <a:pt x="3048" y="2836"/>
                  </a:cubicBezTo>
                  <a:lnTo>
                    <a:pt x="3048" y="2836"/>
                  </a:lnTo>
                  <a:cubicBezTo>
                    <a:pt x="3067" y="2783"/>
                    <a:pt x="3094" y="2770"/>
                    <a:pt x="3134" y="2724"/>
                  </a:cubicBezTo>
                  <a:cubicBezTo>
                    <a:pt x="3206" y="2625"/>
                    <a:pt x="3252" y="2579"/>
                    <a:pt x="3345" y="2486"/>
                  </a:cubicBezTo>
                  <a:cubicBezTo>
                    <a:pt x="3404" y="2427"/>
                    <a:pt x="3410" y="2374"/>
                    <a:pt x="3430" y="2289"/>
                  </a:cubicBezTo>
                  <a:cubicBezTo>
                    <a:pt x="3443" y="2236"/>
                    <a:pt x="3457" y="2203"/>
                    <a:pt x="3483" y="2150"/>
                  </a:cubicBezTo>
                  <a:cubicBezTo>
                    <a:pt x="3496" y="2124"/>
                    <a:pt x="3523" y="2110"/>
                    <a:pt x="3523" y="2084"/>
                  </a:cubicBezTo>
                  <a:cubicBezTo>
                    <a:pt x="3523" y="2051"/>
                    <a:pt x="3509" y="2038"/>
                    <a:pt x="3509" y="2005"/>
                  </a:cubicBezTo>
                  <a:cubicBezTo>
                    <a:pt x="3490" y="1965"/>
                    <a:pt x="3450" y="1946"/>
                    <a:pt x="3450" y="1893"/>
                  </a:cubicBezTo>
                  <a:cubicBezTo>
                    <a:pt x="3450" y="1834"/>
                    <a:pt x="3516" y="1814"/>
                    <a:pt x="3516" y="1748"/>
                  </a:cubicBezTo>
                  <a:cubicBezTo>
                    <a:pt x="3516" y="1662"/>
                    <a:pt x="3450" y="1623"/>
                    <a:pt x="3371" y="1589"/>
                  </a:cubicBezTo>
                  <a:cubicBezTo>
                    <a:pt x="3318" y="1563"/>
                    <a:pt x="3285" y="1537"/>
                    <a:pt x="3226" y="1537"/>
                  </a:cubicBezTo>
                  <a:cubicBezTo>
                    <a:pt x="3199" y="1537"/>
                    <a:pt x="3180" y="1537"/>
                    <a:pt x="3153" y="1537"/>
                  </a:cubicBezTo>
                  <a:cubicBezTo>
                    <a:pt x="3074" y="1537"/>
                    <a:pt x="3021" y="1517"/>
                    <a:pt x="2962" y="1457"/>
                  </a:cubicBezTo>
                  <a:cubicBezTo>
                    <a:pt x="2909" y="1405"/>
                    <a:pt x="2903" y="1352"/>
                    <a:pt x="2870" y="1280"/>
                  </a:cubicBezTo>
                  <a:cubicBezTo>
                    <a:pt x="2804" y="1134"/>
                    <a:pt x="2764" y="1042"/>
                    <a:pt x="2764" y="884"/>
                  </a:cubicBezTo>
                  <a:cubicBezTo>
                    <a:pt x="2764" y="772"/>
                    <a:pt x="2764" y="712"/>
                    <a:pt x="2764" y="600"/>
                  </a:cubicBezTo>
                  <a:cubicBezTo>
                    <a:pt x="2711" y="508"/>
                    <a:pt x="2659" y="468"/>
                    <a:pt x="2593" y="396"/>
                  </a:cubicBezTo>
                  <a:lnTo>
                    <a:pt x="2593" y="396"/>
                  </a:lnTo>
                  <a:cubicBezTo>
                    <a:pt x="2566" y="396"/>
                    <a:pt x="2553" y="396"/>
                    <a:pt x="2527" y="396"/>
                  </a:cubicBezTo>
                  <a:cubicBezTo>
                    <a:pt x="2474" y="396"/>
                    <a:pt x="2441" y="396"/>
                    <a:pt x="2381" y="396"/>
                  </a:cubicBezTo>
                  <a:cubicBezTo>
                    <a:pt x="2157" y="6"/>
                    <a:pt x="2157" y="6"/>
                    <a:pt x="2157" y="6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30" y="33"/>
                    <a:pt x="1616" y="59"/>
                    <a:pt x="1583" y="99"/>
                  </a:cubicBezTo>
                  <a:cubicBezTo>
                    <a:pt x="1570" y="119"/>
                    <a:pt x="1557" y="145"/>
                    <a:pt x="1531" y="138"/>
                  </a:cubicBezTo>
                  <a:cubicBezTo>
                    <a:pt x="1452" y="138"/>
                    <a:pt x="1372" y="185"/>
                    <a:pt x="1372" y="264"/>
                  </a:cubicBezTo>
                  <a:cubicBezTo>
                    <a:pt x="1372" y="290"/>
                    <a:pt x="1379" y="297"/>
                    <a:pt x="1379" y="323"/>
                  </a:cubicBezTo>
                  <a:cubicBezTo>
                    <a:pt x="1379" y="396"/>
                    <a:pt x="1326" y="429"/>
                    <a:pt x="1267" y="462"/>
                  </a:cubicBezTo>
                  <a:cubicBezTo>
                    <a:pt x="1201" y="495"/>
                    <a:pt x="1168" y="508"/>
                    <a:pt x="1102" y="534"/>
                  </a:cubicBezTo>
                  <a:cubicBezTo>
                    <a:pt x="1042" y="560"/>
                    <a:pt x="983" y="547"/>
                    <a:pt x="950" y="600"/>
                  </a:cubicBezTo>
                  <a:cubicBezTo>
                    <a:pt x="944" y="607"/>
                    <a:pt x="950" y="620"/>
                    <a:pt x="944" y="627"/>
                  </a:cubicBezTo>
                  <a:cubicBezTo>
                    <a:pt x="917" y="653"/>
                    <a:pt x="891" y="659"/>
                    <a:pt x="858" y="666"/>
                  </a:cubicBezTo>
                  <a:cubicBezTo>
                    <a:pt x="831" y="673"/>
                    <a:pt x="818" y="692"/>
                    <a:pt x="792" y="692"/>
                  </a:cubicBezTo>
                  <a:cubicBezTo>
                    <a:pt x="759" y="692"/>
                    <a:pt x="739" y="692"/>
                    <a:pt x="713" y="692"/>
                  </a:cubicBezTo>
                  <a:cubicBezTo>
                    <a:pt x="693" y="692"/>
                    <a:pt x="686" y="679"/>
                    <a:pt x="667" y="673"/>
                  </a:cubicBezTo>
                  <a:cubicBezTo>
                    <a:pt x="607" y="653"/>
                    <a:pt x="568" y="640"/>
                    <a:pt x="495" y="640"/>
                  </a:cubicBezTo>
                  <a:cubicBezTo>
                    <a:pt x="462" y="640"/>
                    <a:pt x="449" y="679"/>
                    <a:pt x="423" y="699"/>
                  </a:cubicBezTo>
                  <a:cubicBezTo>
                    <a:pt x="356" y="739"/>
                    <a:pt x="310" y="752"/>
                    <a:pt x="251" y="798"/>
                  </a:cubicBezTo>
                  <a:cubicBezTo>
                    <a:pt x="211" y="831"/>
                    <a:pt x="179" y="831"/>
                    <a:pt x="126" y="844"/>
                  </a:cubicBezTo>
                  <a:cubicBezTo>
                    <a:pt x="80" y="857"/>
                    <a:pt x="53" y="864"/>
                    <a:pt x="0" y="87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BCE2BADE-08AD-4C7A-AA9A-30113D5D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887" y="3910007"/>
              <a:ext cx="3185904" cy="2165350"/>
            </a:xfrm>
            <a:custGeom>
              <a:avLst/>
              <a:gdLst>
                <a:gd name="T0" fmla="*/ 8027 w 8852"/>
                <a:gd name="T1" fmla="*/ 5184 h 6017"/>
                <a:gd name="T2" fmla="*/ 7928 w 8852"/>
                <a:gd name="T3" fmla="*/ 5534 h 6017"/>
                <a:gd name="T4" fmla="*/ 6009 w 8852"/>
                <a:gd name="T5" fmla="*/ 5541 h 6017"/>
                <a:gd name="T6" fmla="*/ 5573 w 8852"/>
                <a:gd name="T7" fmla="*/ 5151 h 6017"/>
                <a:gd name="T8" fmla="*/ 4947 w 8852"/>
                <a:gd name="T9" fmla="*/ 5283 h 6017"/>
                <a:gd name="T10" fmla="*/ 4683 w 8852"/>
                <a:gd name="T11" fmla="*/ 5607 h 6017"/>
                <a:gd name="T12" fmla="*/ 4360 w 8852"/>
                <a:gd name="T13" fmla="*/ 5772 h 6017"/>
                <a:gd name="T14" fmla="*/ 4129 w 8852"/>
                <a:gd name="T15" fmla="*/ 5837 h 6017"/>
                <a:gd name="T16" fmla="*/ 3839 w 8852"/>
                <a:gd name="T17" fmla="*/ 5844 h 6017"/>
                <a:gd name="T18" fmla="*/ 3416 w 8852"/>
                <a:gd name="T19" fmla="*/ 6016 h 6017"/>
                <a:gd name="T20" fmla="*/ 0 w 8852"/>
                <a:gd name="T21" fmla="*/ 4743 h 6017"/>
                <a:gd name="T22" fmla="*/ 59 w 8852"/>
                <a:gd name="T23" fmla="*/ 4591 h 6017"/>
                <a:gd name="T24" fmla="*/ 290 w 8852"/>
                <a:gd name="T25" fmla="*/ 4380 h 6017"/>
                <a:gd name="T26" fmla="*/ 336 w 8852"/>
                <a:gd name="T27" fmla="*/ 4017 h 6017"/>
                <a:gd name="T28" fmla="*/ 389 w 8852"/>
                <a:gd name="T29" fmla="*/ 3753 h 6017"/>
                <a:gd name="T30" fmla="*/ 712 w 8852"/>
                <a:gd name="T31" fmla="*/ 3516 h 6017"/>
                <a:gd name="T32" fmla="*/ 903 w 8852"/>
                <a:gd name="T33" fmla="*/ 3463 h 6017"/>
                <a:gd name="T34" fmla="*/ 1299 w 8852"/>
                <a:gd name="T35" fmla="*/ 3311 h 6017"/>
                <a:gd name="T36" fmla="*/ 1596 w 8852"/>
                <a:gd name="T37" fmla="*/ 3153 h 6017"/>
                <a:gd name="T38" fmla="*/ 1814 w 8852"/>
                <a:gd name="T39" fmla="*/ 3212 h 6017"/>
                <a:gd name="T40" fmla="*/ 2051 w 8852"/>
                <a:gd name="T41" fmla="*/ 2368 h 6017"/>
                <a:gd name="T42" fmla="*/ 2150 w 8852"/>
                <a:gd name="T43" fmla="*/ 1847 h 6017"/>
                <a:gd name="T44" fmla="*/ 2084 w 8852"/>
                <a:gd name="T45" fmla="*/ 1570 h 6017"/>
                <a:gd name="T46" fmla="*/ 1899 w 8852"/>
                <a:gd name="T47" fmla="*/ 1254 h 6017"/>
                <a:gd name="T48" fmla="*/ 1767 w 8852"/>
                <a:gd name="T49" fmla="*/ 1003 h 6017"/>
                <a:gd name="T50" fmla="*/ 2051 w 8852"/>
                <a:gd name="T51" fmla="*/ 772 h 6017"/>
                <a:gd name="T52" fmla="*/ 2256 w 8852"/>
                <a:gd name="T53" fmla="*/ 666 h 6017"/>
                <a:gd name="T54" fmla="*/ 1952 w 8852"/>
                <a:gd name="T55" fmla="*/ 489 h 6017"/>
                <a:gd name="T56" fmla="*/ 1919 w 8852"/>
                <a:gd name="T57" fmla="*/ 146 h 6017"/>
                <a:gd name="T58" fmla="*/ 2460 w 8852"/>
                <a:gd name="T59" fmla="*/ 146 h 6017"/>
                <a:gd name="T60" fmla="*/ 2783 w 8852"/>
                <a:gd name="T61" fmla="*/ 20 h 6017"/>
                <a:gd name="T62" fmla="*/ 3027 w 8852"/>
                <a:gd name="T63" fmla="*/ 20 h 6017"/>
                <a:gd name="T64" fmla="*/ 3212 w 8852"/>
                <a:gd name="T65" fmla="*/ 93 h 6017"/>
                <a:gd name="T66" fmla="*/ 3370 w 8852"/>
                <a:gd name="T67" fmla="*/ 376 h 6017"/>
                <a:gd name="T68" fmla="*/ 3555 w 8852"/>
                <a:gd name="T69" fmla="*/ 508 h 6017"/>
                <a:gd name="T70" fmla="*/ 4149 w 8852"/>
                <a:gd name="T71" fmla="*/ 528 h 6017"/>
                <a:gd name="T72" fmla="*/ 4755 w 8852"/>
                <a:gd name="T73" fmla="*/ 172 h 6017"/>
                <a:gd name="T74" fmla="*/ 5217 w 8852"/>
                <a:gd name="T75" fmla="*/ 33 h 6017"/>
                <a:gd name="T76" fmla="*/ 5455 w 8852"/>
                <a:gd name="T77" fmla="*/ 422 h 6017"/>
                <a:gd name="T78" fmla="*/ 5646 w 8852"/>
                <a:gd name="T79" fmla="*/ 726 h 6017"/>
                <a:gd name="T80" fmla="*/ 5692 w 8852"/>
                <a:gd name="T81" fmla="*/ 1043 h 6017"/>
                <a:gd name="T82" fmla="*/ 5864 w 8852"/>
                <a:gd name="T83" fmla="*/ 1531 h 6017"/>
                <a:gd name="T84" fmla="*/ 6081 w 8852"/>
                <a:gd name="T85" fmla="*/ 1775 h 6017"/>
                <a:gd name="T86" fmla="*/ 6239 w 8852"/>
                <a:gd name="T87" fmla="*/ 1511 h 6017"/>
                <a:gd name="T88" fmla="*/ 6609 w 8852"/>
                <a:gd name="T89" fmla="*/ 1491 h 6017"/>
                <a:gd name="T90" fmla="*/ 6780 w 8852"/>
                <a:gd name="T91" fmla="*/ 1280 h 6017"/>
                <a:gd name="T92" fmla="*/ 7156 w 8852"/>
                <a:gd name="T93" fmla="*/ 1036 h 6017"/>
                <a:gd name="T94" fmla="*/ 7334 w 8852"/>
                <a:gd name="T95" fmla="*/ 442 h 6017"/>
                <a:gd name="T96" fmla="*/ 7374 w 8852"/>
                <a:gd name="T97" fmla="*/ 1273 h 6017"/>
                <a:gd name="T98" fmla="*/ 7532 w 8852"/>
                <a:gd name="T99" fmla="*/ 1478 h 6017"/>
                <a:gd name="T100" fmla="*/ 7717 w 8852"/>
                <a:gd name="T101" fmla="*/ 1689 h 6017"/>
                <a:gd name="T102" fmla="*/ 7941 w 8852"/>
                <a:gd name="T103" fmla="*/ 1900 h 6017"/>
                <a:gd name="T104" fmla="*/ 8205 w 8852"/>
                <a:gd name="T105" fmla="*/ 1959 h 6017"/>
                <a:gd name="T106" fmla="*/ 8541 w 8852"/>
                <a:gd name="T107" fmla="*/ 2091 h 6017"/>
                <a:gd name="T108" fmla="*/ 8851 w 8852"/>
                <a:gd name="T109" fmla="*/ 2210 h 6017"/>
                <a:gd name="T110" fmla="*/ 8218 w 8852"/>
                <a:gd name="T111" fmla="*/ 4505 h 6017"/>
                <a:gd name="T112" fmla="*/ 8119 w 8852"/>
                <a:gd name="T113" fmla="*/ 4716 h 6017"/>
                <a:gd name="T114" fmla="*/ 8139 w 8852"/>
                <a:gd name="T115" fmla="*/ 4901 h 6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52" h="6017">
                  <a:moveTo>
                    <a:pt x="8139" y="4901"/>
                  </a:moveTo>
                  <a:lnTo>
                    <a:pt x="8139" y="4901"/>
                  </a:lnTo>
                  <a:cubicBezTo>
                    <a:pt x="8073" y="5000"/>
                    <a:pt x="8027" y="5066"/>
                    <a:pt x="8027" y="5184"/>
                  </a:cubicBezTo>
                  <a:cubicBezTo>
                    <a:pt x="8027" y="5211"/>
                    <a:pt x="8040" y="5224"/>
                    <a:pt x="8040" y="5250"/>
                  </a:cubicBezTo>
                  <a:cubicBezTo>
                    <a:pt x="8040" y="5283"/>
                    <a:pt x="8007" y="5297"/>
                    <a:pt x="7994" y="5330"/>
                  </a:cubicBezTo>
                  <a:cubicBezTo>
                    <a:pt x="7961" y="5409"/>
                    <a:pt x="7928" y="5448"/>
                    <a:pt x="7928" y="5534"/>
                  </a:cubicBezTo>
                  <a:cubicBezTo>
                    <a:pt x="7928" y="5547"/>
                    <a:pt x="7928" y="5554"/>
                    <a:pt x="7928" y="5560"/>
                  </a:cubicBezTo>
                  <a:cubicBezTo>
                    <a:pt x="6009" y="5541"/>
                    <a:pt x="6009" y="5541"/>
                    <a:pt x="6009" y="5541"/>
                  </a:cubicBezTo>
                  <a:lnTo>
                    <a:pt x="6009" y="5541"/>
                  </a:lnTo>
                  <a:cubicBezTo>
                    <a:pt x="5982" y="5541"/>
                    <a:pt x="5969" y="5541"/>
                    <a:pt x="5943" y="5541"/>
                  </a:cubicBezTo>
                  <a:cubicBezTo>
                    <a:pt x="5890" y="5541"/>
                    <a:pt x="5857" y="5541"/>
                    <a:pt x="5797" y="5541"/>
                  </a:cubicBezTo>
                  <a:cubicBezTo>
                    <a:pt x="5573" y="5151"/>
                    <a:pt x="5573" y="5151"/>
                    <a:pt x="5573" y="5151"/>
                  </a:cubicBezTo>
                  <a:cubicBezTo>
                    <a:pt x="5085" y="5145"/>
                    <a:pt x="5085" y="5145"/>
                    <a:pt x="5085" y="5145"/>
                  </a:cubicBezTo>
                  <a:cubicBezTo>
                    <a:pt x="5046" y="5178"/>
                    <a:pt x="5032" y="5204"/>
                    <a:pt x="4999" y="5244"/>
                  </a:cubicBezTo>
                  <a:cubicBezTo>
                    <a:pt x="4986" y="5264"/>
                    <a:pt x="4973" y="5290"/>
                    <a:pt x="4947" y="5283"/>
                  </a:cubicBezTo>
                  <a:cubicBezTo>
                    <a:pt x="4868" y="5283"/>
                    <a:pt x="4788" y="5330"/>
                    <a:pt x="4788" y="5409"/>
                  </a:cubicBezTo>
                  <a:cubicBezTo>
                    <a:pt x="4788" y="5435"/>
                    <a:pt x="4795" y="5442"/>
                    <a:pt x="4795" y="5468"/>
                  </a:cubicBezTo>
                  <a:cubicBezTo>
                    <a:pt x="4795" y="5541"/>
                    <a:pt x="4742" y="5574"/>
                    <a:pt x="4683" y="5607"/>
                  </a:cubicBezTo>
                  <a:cubicBezTo>
                    <a:pt x="4617" y="5640"/>
                    <a:pt x="4584" y="5653"/>
                    <a:pt x="4518" y="5679"/>
                  </a:cubicBezTo>
                  <a:cubicBezTo>
                    <a:pt x="4458" y="5705"/>
                    <a:pt x="4399" y="5692"/>
                    <a:pt x="4366" y="5745"/>
                  </a:cubicBezTo>
                  <a:cubicBezTo>
                    <a:pt x="4360" y="5752"/>
                    <a:pt x="4366" y="5765"/>
                    <a:pt x="4360" y="5772"/>
                  </a:cubicBezTo>
                  <a:cubicBezTo>
                    <a:pt x="4333" y="5798"/>
                    <a:pt x="4307" y="5804"/>
                    <a:pt x="4274" y="5811"/>
                  </a:cubicBezTo>
                  <a:cubicBezTo>
                    <a:pt x="4247" y="5818"/>
                    <a:pt x="4234" y="5837"/>
                    <a:pt x="4208" y="5837"/>
                  </a:cubicBezTo>
                  <a:cubicBezTo>
                    <a:pt x="4175" y="5837"/>
                    <a:pt x="4155" y="5837"/>
                    <a:pt x="4129" y="5837"/>
                  </a:cubicBezTo>
                  <a:cubicBezTo>
                    <a:pt x="4109" y="5837"/>
                    <a:pt x="4102" y="5824"/>
                    <a:pt x="4083" y="5818"/>
                  </a:cubicBezTo>
                  <a:cubicBezTo>
                    <a:pt x="4023" y="5798"/>
                    <a:pt x="3984" y="5785"/>
                    <a:pt x="3911" y="5785"/>
                  </a:cubicBezTo>
                  <a:cubicBezTo>
                    <a:pt x="3878" y="5785"/>
                    <a:pt x="3865" y="5824"/>
                    <a:pt x="3839" y="5844"/>
                  </a:cubicBezTo>
                  <a:cubicBezTo>
                    <a:pt x="3772" y="5884"/>
                    <a:pt x="3726" y="5897"/>
                    <a:pt x="3667" y="5943"/>
                  </a:cubicBezTo>
                  <a:cubicBezTo>
                    <a:pt x="3627" y="5976"/>
                    <a:pt x="3595" y="5976"/>
                    <a:pt x="3542" y="5989"/>
                  </a:cubicBezTo>
                  <a:cubicBezTo>
                    <a:pt x="3496" y="6002"/>
                    <a:pt x="3469" y="6009"/>
                    <a:pt x="3416" y="6016"/>
                  </a:cubicBezTo>
                  <a:lnTo>
                    <a:pt x="3416" y="6016"/>
                  </a:lnTo>
                  <a:cubicBezTo>
                    <a:pt x="2823" y="5758"/>
                    <a:pt x="2823" y="5758"/>
                    <a:pt x="2823" y="5758"/>
                  </a:cubicBezTo>
                  <a:cubicBezTo>
                    <a:pt x="0" y="4743"/>
                    <a:pt x="0" y="4743"/>
                    <a:pt x="0" y="4743"/>
                  </a:cubicBezTo>
                  <a:lnTo>
                    <a:pt x="0" y="4743"/>
                  </a:lnTo>
                  <a:cubicBezTo>
                    <a:pt x="6" y="4710"/>
                    <a:pt x="26" y="4690"/>
                    <a:pt x="39" y="4657"/>
                  </a:cubicBezTo>
                  <a:cubicBezTo>
                    <a:pt x="46" y="4637"/>
                    <a:pt x="46" y="4617"/>
                    <a:pt x="59" y="4591"/>
                  </a:cubicBezTo>
                  <a:cubicBezTo>
                    <a:pt x="79" y="4564"/>
                    <a:pt x="99" y="4551"/>
                    <a:pt x="125" y="4532"/>
                  </a:cubicBezTo>
                  <a:cubicBezTo>
                    <a:pt x="184" y="4499"/>
                    <a:pt x="231" y="4499"/>
                    <a:pt x="290" y="4466"/>
                  </a:cubicBezTo>
                  <a:cubicBezTo>
                    <a:pt x="323" y="4452"/>
                    <a:pt x="290" y="4413"/>
                    <a:pt x="290" y="4380"/>
                  </a:cubicBezTo>
                  <a:cubicBezTo>
                    <a:pt x="290" y="4301"/>
                    <a:pt x="231" y="4268"/>
                    <a:pt x="231" y="4189"/>
                  </a:cubicBezTo>
                  <a:cubicBezTo>
                    <a:pt x="231" y="4142"/>
                    <a:pt x="231" y="4109"/>
                    <a:pt x="263" y="4083"/>
                  </a:cubicBezTo>
                  <a:cubicBezTo>
                    <a:pt x="297" y="4063"/>
                    <a:pt x="323" y="4057"/>
                    <a:pt x="336" y="4017"/>
                  </a:cubicBezTo>
                  <a:cubicBezTo>
                    <a:pt x="349" y="3991"/>
                    <a:pt x="343" y="3971"/>
                    <a:pt x="356" y="3938"/>
                  </a:cubicBezTo>
                  <a:cubicBezTo>
                    <a:pt x="369" y="3885"/>
                    <a:pt x="389" y="3852"/>
                    <a:pt x="389" y="3799"/>
                  </a:cubicBezTo>
                  <a:cubicBezTo>
                    <a:pt x="389" y="3780"/>
                    <a:pt x="369" y="3760"/>
                    <a:pt x="389" y="3753"/>
                  </a:cubicBezTo>
                  <a:cubicBezTo>
                    <a:pt x="455" y="3694"/>
                    <a:pt x="527" y="3700"/>
                    <a:pt x="587" y="3641"/>
                  </a:cubicBezTo>
                  <a:cubicBezTo>
                    <a:pt x="600" y="3621"/>
                    <a:pt x="600" y="3608"/>
                    <a:pt x="620" y="3595"/>
                  </a:cubicBezTo>
                  <a:cubicBezTo>
                    <a:pt x="659" y="3575"/>
                    <a:pt x="673" y="3549"/>
                    <a:pt x="712" y="3516"/>
                  </a:cubicBezTo>
                  <a:cubicBezTo>
                    <a:pt x="732" y="3503"/>
                    <a:pt x="752" y="3536"/>
                    <a:pt x="778" y="3536"/>
                  </a:cubicBezTo>
                  <a:cubicBezTo>
                    <a:pt x="798" y="3536"/>
                    <a:pt x="804" y="3522"/>
                    <a:pt x="818" y="3509"/>
                  </a:cubicBezTo>
                  <a:cubicBezTo>
                    <a:pt x="844" y="3483"/>
                    <a:pt x="870" y="3483"/>
                    <a:pt x="903" y="3463"/>
                  </a:cubicBezTo>
                  <a:cubicBezTo>
                    <a:pt x="936" y="3437"/>
                    <a:pt x="956" y="3410"/>
                    <a:pt x="996" y="3404"/>
                  </a:cubicBezTo>
                  <a:cubicBezTo>
                    <a:pt x="1081" y="3391"/>
                    <a:pt x="1128" y="3371"/>
                    <a:pt x="1207" y="3351"/>
                  </a:cubicBezTo>
                  <a:cubicBezTo>
                    <a:pt x="1246" y="3338"/>
                    <a:pt x="1273" y="3331"/>
                    <a:pt x="1299" y="3311"/>
                  </a:cubicBezTo>
                  <a:cubicBezTo>
                    <a:pt x="1319" y="3298"/>
                    <a:pt x="1332" y="3305"/>
                    <a:pt x="1345" y="3285"/>
                  </a:cubicBezTo>
                  <a:cubicBezTo>
                    <a:pt x="1378" y="3245"/>
                    <a:pt x="1385" y="3212"/>
                    <a:pt x="1431" y="3186"/>
                  </a:cubicBezTo>
                  <a:cubicBezTo>
                    <a:pt x="1484" y="3146"/>
                    <a:pt x="1530" y="3153"/>
                    <a:pt x="1596" y="3153"/>
                  </a:cubicBezTo>
                  <a:cubicBezTo>
                    <a:pt x="1662" y="3153"/>
                    <a:pt x="1688" y="3219"/>
                    <a:pt x="1754" y="3219"/>
                  </a:cubicBezTo>
                  <a:cubicBezTo>
                    <a:pt x="1774" y="3219"/>
                    <a:pt x="1794" y="3212"/>
                    <a:pt x="1814" y="3212"/>
                  </a:cubicBezTo>
                  <a:lnTo>
                    <a:pt x="1814" y="3212"/>
                  </a:lnTo>
                  <a:cubicBezTo>
                    <a:pt x="1827" y="3127"/>
                    <a:pt x="1860" y="3107"/>
                    <a:pt x="1886" y="3028"/>
                  </a:cubicBezTo>
                  <a:cubicBezTo>
                    <a:pt x="1945" y="2856"/>
                    <a:pt x="1965" y="2751"/>
                    <a:pt x="2005" y="2566"/>
                  </a:cubicBezTo>
                  <a:cubicBezTo>
                    <a:pt x="2025" y="2494"/>
                    <a:pt x="2051" y="2447"/>
                    <a:pt x="2051" y="2368"/>
                  </a:cubicBezTo>
                  <a:cubicBezTo>
                    <a:pt x="2051" y="2335"/>
                    <a:pt x="2051" y="2315"/>
                    <a:pt x="2051" y="2283"/>
                  </a:cubicBezTo>
                  <a:cubicBezTo>
                    <a:pt x="2130" y="1933"/>
                    <a:pt x="2130" y="1933"/>
                    <a:pt x="2130" y="1933"/>
                  </a:cubicBezTo>
                  <a:cubicBezTo>
                    <a:pt x="2137" y="1900"/>
                    <a:pt x="2150" y="1880"/>
                    <a:pt x="2150" y="1847"/>
                  </a:cubicBezTo>
                  <a:cubicBezTo>
                    <a:pt x="2150" y="1814"/>
                    <a:pt x="2150" y="1801"/>
                    <a:pt x="2150" y="1775"/>
                  </a:cubicBezTo>
                  <a:cubicBezTo>
                    <a:pt x="2150" y="1735"/>
                    <a:pt x="2124" y="1722"/>
                    <a:pt x="2110" y="1689"/>
                  </a:cubicBezTo>
                  <a:cubicBezTo>
                    <a:pt x="2097" y="1643"/>
                    <a:pt x="2110" y="1610"/>
                    <a:pt x="2084" y="1570"/>
                  </a:cubicBezTo>
                  <a:cubicBezTo>
                    <a:pt x="2044" y="1524"/>
                    <a:pt x="1985" y="1517"/>
                    <a:pt x="1985" y="1458"/>
                  </a:cubicBezTo>
                  <a:cubicBezTo>
                    <a:pt x="1985" y="1425"/>
                    <a:pt x="1998" y="1405"/>
                    <a:pt x="1998" y="1366"/>
                  </a:cubicBezTo>
                  <a:cubicBezTo>
                    <a:pt x="1998" y="1306"/>
                    <a:pt x="1945" y="1287"/>
                    <a:pt x="1899" y="1254"/>
                  </a:cubicBezTo>
                  <a:cubicBezTo>
                    <a:pt x="1860" y="1234"/>
                    <a:pt x="1846" y="1214"/>
                    <a:pt x="1814" y="1188"/>
                  </a:cubicBezTo>
                  <a:cubicBezTo>
                    <a:pt x="1781" y="1168"/>
                    <a:pt x="1734" y="1161"/>
                    <a:pt x="1734" y="1115"/>
                  </a:cubicBezTo>
                  <a:cubicBezTo>
                    <a:pt x="1734" y="1075"/>
                    <a:pt x="1761" y="1049"/>
                    <a:pt x="1767" y="1003"/>
                  </a:cubicBezTo>
                  <a:cubicBezTo>
                    <a:pt x="1774" y="963"/>
                    <a:pt x="1774" y="924"/>
                    <a:pt x="1807" y="897"/>
                  </a:cubicBezTo>
                  <a:cubicBezTo>
                    <a:pt x="1860" y="864"/>
                    <a:pt x="1893" y="858"/>
                    <a:pt x="1952" y="838"/>
                  </a:cubicBezTo>
                  <a:cubicBezTo>
                    <a:pt x="1992" y="818"/>
                    <a:pt x="2005" y="772"/>
                    <a:pt x="2051" y="772"/>
                  </a:cubicBezTo>
                  <a:cubicBezTo>
                    <a:pt x="2110" y="772"/>
                    <a:pt x="2143" y="792"/>
                    <a:pt x="2203" y="792"/>
                  </a:cubicBezTo>
                  <a:cubicBezTo>
                    <a:pt x="2223" y="798"/>
                    <a:pt x="2262" y="792"/>
                    <a:pt x="2269" y="779"/>
                  </a:cubicBezTo>
                  <a:cubicBezTo>
                    <a:pt x="2269" y="739"/>
                    <a:pt x="2269" y="713"/>
                    <a:pt x="2256" y="666"/>
                  </a:cubicBezTo>
                  <a:cubicBezTo>
                    <a:pt x="2236" y="607"/>
                    <a:pt x="2209" y="561"/>
                    <a:pt x="2143" y="541"/>
                  </a:cubicBezTo>
                  <a:cubicBezTo>
                    <a:pt x="2117" y="535"/>
                    <a:pt x="2090" y="541"/>
                    <a:pt x="2058" y="535"/>
                  </a:cubicBezTo>
                  <a:cubicBezTo>
                    <a:pt x="2018" y="521"/>
                    <a:pt x="1985" y="495"/>
                    <a:pt x="1952" y="489"/>
                  </a:cubicBezTo>
                  <a:cubicBezTo>
                    <a:pt x="1945" y="436"/>
                    <a:pt x="1945" y="409"/>
                    <a:pt x="1945" y="357"/>
                  </a:cubicBezTo>
                  <a:cubicBezTo>
                    <a:pt x="1945" y="291"/>
                    <a:pt x="1919" y="251"/>
                    <a:pt x="1919" y="185"/>
                  </a:cubicBezTo>
                  <a:cubicBezTo>
                    <a:pt x="1919" y="165"/>
                    <a:pt x="1919" y="159"/>
                    <a:pt x="1919" y="146"/>
                  </a:cubicBezTo>
                  <a:cubicBezTo>
                    <a:pt x="2025" y="132"/>
                    <a:pt x="2084" y="106"/>
                    <a:pt x="2189" y="106"/>
                  </a:cubicBezTo>
                  <a:cubicBezTo>
                    <a:pt x="2249" y="106"/>
                    <a:pt x="2282" y="106"/>
                    <a:pt x="2341" y="106"/>
                  </a:cubicBezTo>
                  <a:cubicBezTo>
                    <a:pt x="2387" y="106"/>
                    <a:pt x="2414" y="132"/>
                    <a:pt x="2460" y="146"/>
                  </a:cubicBezTo>
                  <a:cubicBezTo>
                    <a:pt x="2546" y="165"/>
                    <a:pt x="2599" y="172"/>
                    <a:pt x="2691" y="172"/>
                  </a:cubicBezTo>
                  <a:cubicBezTo>
                    <a:pt x="2711" y="172"/>
                    <a:pt x="2717" y="139"/>
                    <a:pt x="2724" y="119"/>
                  </a:cubicBezTo>
                  <a:cubicBezTo>
                    <a:pt x="2730" y="73"/>
                    <a:pt x="2737" y="20"/>
                    <a:pt x="2783" y="20"/>
                  </a:cubicBezTo>
                  <a:cubicBezTo>
                    <a:pt x="2836" y="20"/>
                    <a:pt x="2843" y="106"/>
                    <a:pt x="2902" y="106"/>
                  </a:cubicBezTo>
                  <a:cubicBezTo>
                    <a:pt x="2928" y="106"/>
                    <a:pt x="2942" y="79"/>
                    <a:pt x="2968" y="60"/>
                  </a:cubicBezTo>
                  <a:cubicBezTo>
                    <a:pt x="2988" y="47"/>
                    <a:pt x="3007" y="40"/>
                    <a:pt x="3027" y="20"/>
                  </a:cubicBezTo>
                  <a:cubicBezTo>
                    <a:pt x="3034" y="7"/>
                    <a:pt x="3041" y="0"/>
                    <a:pt x="3060" y="0"/>
                  </a:cubicBezTo>
                  <a:cubicBezTo>
                    <a:pt x="3080" y="0"/>
                    <a:pt x="3087" y="20"/>
                    <a:pt x="3100" y="27"/>
                  </a:cubicBezTo>
                  <a:cubicBezTo>
                    <a:pt x="3146" y="53"/>
                    <a:pt x="3179" y="60"/>
                    <a:pt x="3212" y="93"/>
                  </a:cubicBezTo>
                  <a:cubicBezTo>
                    <a:pt x="3252" y="132"/>
                    <a:pt x="3245" y="172"/>
                    <a:pt x="3258" y="231"/>
                  </a:cubicBezTo>
                  <a:cubicBezTo>
                    <a:pt x="3271" y="291"/>
                    <a:pt x="3298" y="317"/>
                    <a:pt x="3298" y="383"/>
                  </a:cubicBezTo>
                  <a:cubicBezTo>
                    <a:pt x="3331" y="383"/>
                    <a:pt x="3344" y="376"/>
                    <a:pt x="3370" y="376"/>
                  </a:cubicBezTo>
                  <a:cubicBezTo>
                    <a:pt x="3397" y="376"/>
                    <a:pt x="3403" y="376"/>
                    <a:pt x="3423" y="363"/>
                  </a:cubicBezTo>
                  <a:lnTo>
                    <a:pt x="3423" y="363"/>
                  </a:lnTo>
                  <a:cubicBezTo>
                    <a:pt x="3463" y="429"/>
                    <a:pt x="3496" y="462"/>
                    <a:pt x="3555" y="508"/>
                  </a:cubicBezTo>
                  <a:cubicBezTo>
                    <a:pt x="3568" y="521"/>
                    <a:pt x="3575" y="535"/>
                    <a:pt x="3588" y="548"/>
                  </a:cubicBezTo>
                  <a:cubicBezTo>
                    <a:pt x="3660" y="601"/>
                    <a:pt x="3713" y="620"/>
                    <a:pt x="3799" y="620"/>
                  </a:cubicBezTo>
                  <a:cubicBezTo>
                    <a:pt x="3944" y="620"/>
                    <a:pt x="4017" y="581"/>
                    <a:pt x="4149" y="528"/>
                  </a:cubicBezTo>
                  <a:cubicBezTo>
                    <a:pt x="4214" y="495"/>
                    <a:pt x="4234" y="442"/>
                    <a:pt x="4294" y="409"/>
                  </a:cubicBezTo>
                  <a:cubicBezTo>
                    <a:pt x="4346" y="383"/>
                    <a:pt x="4386" y="390"/>
                    <a:pt x="4445" y="370"/>
                  </a:cubicBezTo>
                  <a:cubicBezTo>
                    <a:pt x="4590" y="337"/>
                    <a:pt x="4637" y="251"/>
                    <a:pt x="4755" y="172"/>
                  </a:cubicBezTo>
                  <a:cubicBezTo>
                    <a:pt x="4881" y="99"/>
                    <a:pt x="4973" y="86"/>
                    <a:pt x="5085" y="0"/>
                  </a:cubicBezTo>
                  <a:lnTo>
                    <a:pt x="5085" y="0"/>
                  </a:lnTo>
                  <a:cubicBezTo>
                    <a:pt x="5138" y="0"/>
                    <a:pt x="5178" y="7"/>
                    <a:pt x="5217" y="33"/>
                  </a:cubicBezTo>
                  <a:cubicBezTo>
                    <a:pt x="5243" y="53"/>
                    <a:pt x="5276" y="60"/>
                    <a:pt x="5283" y="93"/>
                  </a:cubicBezTo>
                  <a:cubicBezTo>
                    <a:pt x="5309" y="178"/>
                    <a:pt x="5329" y="218"/>
                    <a:pt x="5356" y="304"/>
                  </a:cubicBezTo>
                  <a:cubicBezTo>
                    <a:pt x="5375" y="357"/>
                    <a:pt x="5408" y="390"/>
                    <a:pt x="5455" y="422"/>
                  </a:cubicBezTo>
                  <a:cubicBezTo>
                    <a:pt x="5494" y="442"/>
                    <a:pt x="5507" y="469"/>
                    <a:pt x="5547" y="495"/>
                  </a:cubicBezTo>
                  <a:cubicBezTo>
                    <a:pt x="5600" y="541"/>
                    <a:pt x="5646" y="581"/>
                    <a:pt x="5646" y="653"/>
                  </a:cubicBezTo>
                  <a:cubicBezTo>
                    <a:pt x="5646" y="680"/>
                    <a:pt x="5646" y="700"/>
                    <a:pt x="5646" y="726"/>
                  </a:cubicBezTo>
                  <a:cubicBezTo>
                    <a:pt x="5659" y="805"/>
                    <a:pt x="5659" y="805"/>
                    <a:pt x="5659" y="805"/>
                  </a:cubicBezTo>
                  <a:cubicBezTo>
                    <a:pt x="5659" y="845"/>
                    <a:pt x="5659" y="864"/>
                    <a:pt x="5659" y="904"/>
                  </a:cubicBezTo>
                  <a:cubicBezTo>
                    <a:pt x="5659" y="963"/>
                    <a:pt x="5666" y="996"/>
                    <a:pt x="5692" y="1043"/>
                  </a:cubicBezTo>
                  <a:cubicBezTo>
                    <a:pt x="5738" y="1102"/>
                    <a:pt x="5791" y="1135"/>
                    <a:pt x="5791" y="1214"/>
                  </a:cubicBezTo>
                  <a:cubicBezTo>
                    <a:pt x="5791" y="1240"/>
                    <a:pt x="5791" y="1254"/>
                    <a:pt x="5791" y="1287"/>
                  </a:cubicBezTo>
                  <a:cubicBezTo>
                    <a:pt x="5791" y="1386"/>
                    <a:pt x="5844" y="1432"/>
                    <a:pt x="5864" y="1531"/>
                  </a:cubicBezTo>
                  <a:cubicBezTo>
                    <a:pt x="5877" y="1570"/>
                    <a:pt x="5870" y="1590"/>
                    <a:pt x="5870" y="1630"/>
                  </a:cubicBezTo>
                  <a:cubicBezTo>
                    <a:pt x="5883" y="1695"/>
                    <a:pt x="5916" y="1748"/>
                    <a:pt x="5982" y="1755"/>
                  </a:cubicBezTo>
                  <a:cubicBezTo>
                    <a:pt x="6022" y="1761"/>
                    <a:pt x="6041" y="1768"/>
                    <a:pt x="6081" y="1775"/>
                  </a:cubicBezTo>
                  <a:cubicBezTo>
                    <a:pt x="6101" y="1781"/>
                    <a:pt x="6134" y="1794"/>
                    <a:pt x="6140" y="1775"/>
                  </a:cubicBezTo>
                  <a:cubicBezTo>
                    <a:pt x="6160" y="1722"/>
                    <a:pt x="6160" y="1682"/>
                    <a:pt x="6180" y="1630"/>
                  </a:cubicBezTo>
                  <a:cubicBezTo>
                    <a:pt x="6193" y="1583"/>
                    <a:pt x="6220" y="1557"/>
                    <a:pt x="6239" y="1511"/>
                  </a:cubicBezTo>
                  <a:cubicBezTo>
                    <a:pt x="6253" y="1478"/>
                    <a:pt x="6259" y="1451"/>
                    <a:pt x="6286" y="1425"/>
                  </a:cubicBezTo>
                  <a:cubicBezTo>
                    <a:pt x="6338" y="1372"/>
                    <a:pt x="6411" y="1372"/>
                    <a:pt x="6477" y="1405"/>
                  </a:cubicBezTo>
                  <a:cubicBezTo>
                    <a:pt x="6530" y="1425"/>
                    <a:pt x="6550" y="1491"/>
                    <a:pt x="6609" y="1491"/>
                  </a:cubicBezTo>
                  <a:cubicBezTo>
                    <a:pt x="6662" y="1491"/>
                    <a:pt x="6721" y="1471"/>
                    <a:pt x="6721" y="1418"/>
                  </a:cubicBezTo>
                  <a:cubicBezTo>
                    <a:pt x="6721" y="1386"/>
                    <a:pt x="6721" y="1372"/>
                    <a:pt x="6721" y="1339"/>
                  </a:cubicBezTo>
                  <a:cubicBezTo>
                    <a:pt x="6721" y="1306"/>
                    <a:pt x="6754" y="1293"/>
                    <a:pt x="6780" y="1280"/>
                  </a:cubicBezTo>
                  <a:cubicBezTo>
                    <a:pt x="6826" y="1267"/>
                    <a:pt x="6853" y="1240"/>
                    <a:pt x="6899" y="1220"/>
                  </a:cubicBezTo>
                  <a:cubicBezTo>
                    <a:pt x="6978" y="1181"/>
                    <a:pt x="6998" y="1141"/>
                    <a:pt x="7077" y="1089"/>
                  </a:cubicBezTo>
                  <a:cubicBezTo>
                    <a:pt x="7097" y="1062"/>
                    <a:pt x="7117" y="1036"/>
                    <a:pt x="7156" y="1036"/>
                  </a:cubicBezTo>
                  <a:cubicBezTo>
                    <a:pt x="7189" y="1036"/>
                    <a:pt x="7209" y="1036"/>
                    <a:pt x="7242" y="1036"/>
                  </a:cubicBezTo>
                  <a:cubicBezTo>
                    <a:pt x="7288" y="1036"/>
                    <a:pt x="7315" y="1036"/>
                    <a:pt x="7361" y="1049"/>
                  </a:cubicBezTo>
                  <a:cubicBezTo>
                    <a:pt x="7334" y="442"/>
                    <a:pt x="7334" y="442"/>
                    <a:pt x="7334" y="442"/>
                  </a:cubicBezTo>
                  <a:cubicBezTo>
                    <a:pt x="7361" y="1049"/>
                    <a:pt x="7361" y="1049"/>
                    <a:pt x="7361" y="1049"/>
                  </a:cubicBezTo>
                  <a:cubicBezTo>
                    <a:pt x="7361" y="1089"/>
                    <a:pt x="7374" y="1115"/>
                    <a:pt x="7374" y="1155"/>
                  </a:cubicBezTo>
                  <a:cubicBezTo>
                    <a:pt x="7374" y="1201"/>
                    <a:pt x="7374" y="1227"/>
                    <a:pt x="7374" y="1273"/>
                  </a:cubicBezTo>
                  <a:cubicBezTo>
                    <a:pt x="7374" y="1306"/>
                    <a:pt x="7387" y="1319"/>
                    <a:pt x="7413" y="1346"/>
                  </a:cubicBezTo>
                  <a:cubicBezTo>
                    <a:pt x="7447" y="1379"/>
                    <a:pt x="7453" y="1412"/>
                    <a:pt x="7493" y="1438"/>
                  </a:cubicBezTo>
                  <a:cubicBezTo>
                    <a:pt x="7506" y="1458"/>
                    <a:pt x="7519" y="1458"/>
                    <a:pt x="7532" y="1478"/>
                  </a:cubicBezTo>
                  <a:cubicBezTo>
                    <a:pt x="7565" y="1517"/>
                    <a:pt x="7572" y="1557"/>
                    <a:pt x="7618" y="1570"/>
                  </a:cubicBezTo>
                  <a:cubicBezTo>
                    <a:pt x="7658" y="1577"/>
                    <a:pt x="7697" y="1583"/>
                    <a:pt x="7704" y="1616"/>
                  </a:cubicBezTo>
                  <a:cubicBezTo>
                    <a:pt x="7704" y="1649"/>
                    <a:pt x="7710" y="1662"/>
                    <a:pt x="7717" y="1689"/>
                  </a:cubicBezTo>
                  <a:cubicBezTo>
                    <a:pt x="7724" y="1715"/>
                    <a:pt x="7717" y="1735"/>
                    <a:pt x="7730" y="1761"/>
                  </a:cubicBezTo>
                  <a:cubicBezTo>
                    <a:pt x="7756" y="1788"/>
                    <a:pt x="7783" y="1794"/>
                    <a:pt x="7809" y="1814"/>
                  </a:cubicBezTo>
                  <a:cubicBezTo>
                    <a:pt x="7855" y="1854"/>
                    <a:pt x="7895" y="1860"/>
                    <a:pt x="7941" y="1900"/>
                  </a:cubicBezTo>
                  <a:cubicBezTo>
                    <a:pt x="7974" y="1920"/>
                    <a:pt x="7981" y="1959"/>
                    <a:pt x="8027" y="1959"/>
                  </a:cubicBezTo>
                  <a:cubicBezTo>
                    <a:pt x="8053" y="1959"/>
                    <a:pt x="8066" y="1953"/>
                    <a:pt x="8093" y="1953"/>
                  </a:cubicBezTo>
                  <a:cubicBezTo>
                    <a:pt x="8139" y="1953"/>
                    <a:pt x="8159" y="1959"/>
                    <a:pt x="8205" y="1959"/>
                  </a:cubicBezTo>
                  <a:cubicBezTo>
                    <a:pt x="8251" y="1966"/>
                    <a:pt x="8278" y="1946"/>
                    <a:pt x="8324" y="1959"/>
                  </a:cubicBezTo>
                  <a:cubicBezTo>
                    <a:pt x="8370" y="1979"/>
                    <a:pt x="8383" y="2012"/>
                    <a:pt x="8429" y="2038"/>
                  </a:cubicBezTo>
                  <a:cubicBezTo>
                    <a:pt x="8462" y="2071"/>
                    <a:pt x="8495" y="2071"/>
                    <a:pt x="8541" y="2091"/>
                  </a:cubicBezTo>
                  <a:cubicBezTo>
                    <a:pt x="8581" y="2104"/>
                    <a:pt x="8581" y="2137"/>
                    <a:pt x="8621" y="2157"/>
                  </a:cubicBezTo>
                  <a:cubicBezTo>
                    <a:pt x="8653" y="2177"/>
                    <a:pt x="8673" y="2164"/>
                    <a:pt x="8713" y="2164"/>
                  </a:cubicBezTo>
                  <a:cubicBezTo>
                    <a:pt x="8766" y="2177"/>
                    <a:pt x="8799" y="2190"/>
                    <a:pt x="8851" y="2210"/>
                  </a:cubicBezTo>
                  <a:cubicBezTo>
                    <a:pt x="8291" y="4446"/>
                    <a:pt x="8291" y="4446"/>
                    <a:pt x="8291" y="4446"/>
                  </a:cubicBezTo>
                  <a:cubicBezTo>
                    <a:pt x="8284" y="4446"/>
                    <a:pt x="8278" y="4439"/>
                    <a:pt x="8264" y="4439"/>
                  </a:cubicBezTo>
                  <a:cubicBezTo>
                    <a:pt x="8231" y="4439"/>
                    <a:pt x="8238" y="4479"/>
                    <a:pt x="8218" y="4505"/>
                  </a:cubicBezTo>
                  <a:cubicBezTo>
                    <a:pt x="8212" y="4518"/>
                    <a:pt x="8198" y="4518"/>
                    <a:pt x="8185" y="4525"/>
                  </a:cubicBezTo>
                  <a:cubicBezTo>
                    <a:pt x="8159" y="4551"/>
                    <a:pt x="8119" y="4564"/>
                    <a:pt x="8119" y="4611"/>
                  </a:cubicBezTo>
                  <a:cubicBezTo>
                    <a:pt x="8119" y="4650"/>
                    <a:pt x="8119" y="4677"/>
                    <a:pt x="8119" y="4716"/>
                  </a:cubicBezTo>
                  <a:cubicBezTo>
                    <a:pt x="8119" y="4749"/>
                    <a:pt x="8146" y="4756"/>
                    <a:pt x="8146" y="4782"/>
                  </a:cubicBezTo>
                  <a:cubicBezTo>
                    <a:pt x="8146" y="4802"/>
                    <a:pt x="8133" y="4815"/>
                    <a:pt x="8133" y="4835"/>
                  </a:cubicBezTo>
                  <a:cubicBezTo>
                    <a:pt x="8133" y="4861"/>
                    <a:pt x="8139" y="4875"/>
                    <a:pt x="8139" y="49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4EF83710-BB97-48B4-A783-54D81734D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500" y="6634157"/>
              <a:ext cx="1325476" cy="1314450"/>
            </a:xfrm>
            <a:custGeom>
              <a:avLst/>
              <a:gdLst>
                <a:gd name="T0" fmla="*/ 2915 w 3681"/>
                <a:gd name="T1" fmla="*/ 2215 h 3653"/>
                <a:gd name="T2" fmla="*/ 2915 w 3681"/>
                <a:gd name="T3" fmla="*/ 2492 h 3653"/>
                <a:gd name="T4" fmla="*/ 2875 w 3681"/>
                <a:gd name="T5" fmla="*/ 2762 h 3653"/>
                <a:gd name="T6" fmla="*/ 2823 w 3681"/>
                <a:gd name="T7" fmla="*/ 3138 h 3653"/>
                <a:gd name="T8" fmla="*/ 2480 w 3681"/>
                <a:gd name="T9" fmla="*/ 3217 h 3653"/>
                <a:gd name="T10" fmla="*/ 2163 w 3681"/>
                <a:gd name="T11" fmla="*/ 3217 h 3653"/>
                <a:gd name="T12" fmla="*/ 1952 w 3681"/>
                <a:gd name="T13" fmla="*/ 3197 h 3653"/>
                <a:gd name="T14" fmla="*/ 1767 w 3681"/>
                <a:gd name="T15" fmla="*/ 3224 h 3653"/>
                <a:gd name="T16" fmla="*/ 1398 w 3681"/>
                <a:gd name="T17" fmla="*/ 3329 h 3653"/>
                <a:gd name="T18" fmla="*/ 1279 w 3681"/>
                <a:gd name="T19" fmla="*/ 3441 h 3653"/>
                <a:gd name="T20" fmla="*/ 1147 w 3681"/>
                <a:gd name="T21" fmla="*/ 3547 h 3653"/>
                <a:gd name="T22" fmla="*/ 1022 w 3681"/>
                <a:gd name="T23" fmla="*/ 3613 h 3653"/>
                <a:gd name="T24" fmla="*/ 554 w 3681"/>
                <a:gd name="T25" fmla="*/ 3303 h 3653"/>
                <a:gd name="T26" fmla="*/ 125 w 3681"/>
                <a:gd name="T27" fmla="*/ 2960 h 3653"/>
                <a:gd name="T28" fmla="*/ 52 w 3681"/>
                <a:gd name="T29" fmla="*/ 2802 h 3653"/>
                <a:gd name="T30" fmla="*/ 26 w 3681"/>
                <a:gd name="T31" fmla="*/ 2518 h 3653"/>
                <a:gd name="T32" fmla="*/ 250 w 3681"/>
                <a:gd name="T33" fmla="*/ 2208 h 3653"/>
                <a:gd name="T34" fmla="*/ 343 w 3681"/>
                <a:gd name="T35" fmla="*/ 1931 h 3653"/>
                <a:gd name="T36" fmla="*/ 514 w 3681"/>
                <a:gd name="T37" fmla="*/ 1799 h 3653"/>
                <a:gd name="T38" fmla="*/ 811 w 3681"/>
                <a:gd name="T39" fmla="*/ 1628 h 3653"/>
                <a:gd name="T40" fmla="*/ 956 w 3681"/>
                <a:gd name="T41" fmla="*/ 1377 h 3653"/>
                <a:gd name="T42" fmla="*/ 1200 w 3681"/>
                <a:gd name="T43" fmla="*/ 1159 h 3653"/>
                <a:gd name="T44" fmla="*/ 1273 w 3681"/>
                <a:gd name="T45" fmla="*/ 765 h 3653"/>
                <a:gd name="T46" fmla="*/ 1411 w 3681"/>
                <a:gd name="T47" fmla="*/ 408 h 3653"/>
                <a:gd name="T48" fmla="*/ 1616 w 3681"/>
                <a:gd name="T49" fmla="*/ 0 h 3653"/>
                <a:gd name="T50" fmla="*/ 1741 w 3681"/>
                <a:gd name="T51" fmla="*/ 362 h 3653"/>
                <a:gd name="T52" fmla="*/ 2242 w 3681"/>
                <a:gd name="T53" fmla="*/ 349 h 3653"/>
                <a:gd name="T54" fmla="*/ 2288 w 3681"/>
                <a:gd name="T55" fmla="*/ 514 h 3653"/>
                <a:gd name="T56" fmla="*/ 2500 w 3681"/>
                <a:gd name="T57" fmla="*/ 468 h 3653"/>
                <a:gd name="T58" fmla="*/ 2796 w 3681"/>
                <a:gd name="T59" fmla="*/ 666 h 3653"/>
                <a:gd name="T60" fmla="*/ 3014 w 3681"/>
                <a:gd name="T61" fmla="*/ 639 h 3653"/>
                <a:gd name="T62" fmla="*/ 3364 w 3681"/>
                <a:gd name="T63" fmla="*/ 547 h 3653"/>
                <a:gd name="T64" fmla="*/ 3680 w 3681"/>
                <a:gd name="T65" fmla="*/ 428 h 3653"/>
                <a:gd name="T66" fmla="*/ 3641 w 3681"/>
                <a:gd name="T67" fmla="*/ 613 h 3653"/>
                <a:gd name="T68" fmla="*/ 3641 w 3681"/>
                <a:gd name="T69" fmla="*/ 1186 h 3653"/>
                <a:gd name="T70" fmla="*/ 3383 w 3681"/>
                <a:gd name="T71" fmla="*/ 1436 h 3653"/>
                <a:gd name="T72" fmla="*/ 3133 w 3681"/>
                <a:gd name="T73" fmla="*/ 1726 h 3653"/>
                <a:gd name="T74" fmla="*/ 3007 w 3681"/>
                <a:gd name="T75" fmla="*/ 2023 h 3653"/>
                <a:gd name="T76" fmla="*/ 2994 w 3681"/>
                <a:gd name="T77" fmla="*/ 1832 h 3653"/>
                <a:gd name="T78" fmla="*/ 2928 w 3681"/>
                <a:gd name="T79" fmla="*/ 1601 h 3653"/>
                <a:gd name="T80" fmla="*/ 2308 w 3681"/>
                <a:gd name="T81" fmla="*/ 1542 h 3653"/>
                <a:gd name="T82" fmla="*/ 2183 w 3681"/>
                <a:gd name="T83" fmla="*/ 1740 h 3653"/>
                <a:gd name="T84" fmla="*/ 2170 w 3681"/>
                <a:gd name="T85" fmla="*/ 1997 h 3653"/>
                <a:gd name="T86" fmla="*/ 2704 w 3681"/>
                <a:gd name="T87" fmla="*/ 2136 h 3653"/>
                <a:gd name="T88" fmla="*/ 3007 w 3681"/>
                <a:gd name="T89" fmla="*/ 202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1" h="3653">
                  <a:moveTo>
                    <a:pt x="3007" y="2023"/>
                  </a:moveTo>
                  <a:lnTo>
                    <a:pt x="3007" y="2023"/>
                  </a:lnTo>
                  <a:cubicBezTo>
                    <a:pt x="3001" y="2103"/>
                    <a:pt x="2915" y="2136"/>
                    <a:pt x="2915" y="2215"/>
                  </a:cubicBezTo>
                  <a:cubicBezTo>
                    <a:pt x="2915" y="2267"/>
                    <a:pt x="2961" y="2294"/>
                    <a:pt x="2961" y="2347"/>
                  </a:cubicBezTo>
                  <a:cubicBezTo>
                    <a:pt x="2961" y="2373"/>
                    <a:pt x="2961" y="2393"/>
                    <a:pt x="2961" y="2419"/>
                  </a:cubicBezTo>
                  <a:cubicBezTo>
                    <a:pt x="2961" y="2452"/>
                    <a:pt x="2928" y="2465"/>
                    <a:pt x="2915" y="2492"/>
                  </a:cubicBezTo>
                  <a:cubicBezTo>
                    <a:pt x="2895" y="2544"/>
                    <a:pt x="2882" y="2571"/>
                    <a:pt x="2862" y="2623"/>
                  </a:cubicBezTo>
                  <a:cubicBezTo>
                    <a:pt x="2849" y="2650"/>
                    <a:pt x="2836" y="2657"/>
                    <a:pt x="2836" y="2690"/>
                  </a:cubicBezTo>
                  <a:cubicBezTo>
                    <a:pt x="2836" y="2722"/>
                    <a:pt x="2856" y="2729"/>
                    <a:pt x="2875" y="2762"/>
                  </a:cubicBezTo>
                  <a:cubicBezTo>
                    <a:pt x="2882" y="2782"/>
                    <a:pt x="2908" y="2795"/>
                    <a:pt x="2908" y="2821"/>
                  </a:cubicBezTo>
                  <a:cubicBezTo>
                    <a:pt x="2908" y="2901"/>
                    <a:pt x="2823" y="2927"/>
                    <a:pt x="2823" y="3006"/>
                  </a:cubicBezTo>
                  <a:cubicBezTo>
                    <a:pt x="2823" y="3059"/>
                    <a:pt x="2823" y="3085"/>
                    <a:pt x="2823" y="3138"/>
                  </a:cubicBezTo>
                  <a:cubicBezTo>
                    <a:pt x="2737" y="3138"/>
                    <a:pt x="2697" y="3171"/>
                    <a:pt x="2625" y="3211"/>
                  </a:cubicBezTo>
                  <a:cubicBezTo>
                    <a:pt x="2592" y="3224"/>
                    <a:pt x="2579" y="3250"/>
                    <a:pt x="2546" y="3250"/>
                  </a:cubicBezTo>
                  <a:cubicBezTo>
                    <a:pt x="2519" y="3250"/>
                    <a:pt x="2506" y="3224"/>
                    <a:pt x="2480" y="3217"/>
                  </a:cubicBezTo>
                  <a:cubicBezTo>
                    <a:pt x="2433" y="3211"/>
                    <a:pt x="2401" y="3211"/>
                    <a:pt x="2348" y="3211"/>
                  </a:cubicBezTo>
                  <a:cubicBezTo>
                    <a:pt x="2308" y="3211"/>
                    <a:pt x="2282" y="3217"/>
                    <a:pt x="2242" y="3217"/>
                  </a:cubicBezTo>
                  <a:cubicBezTo>
                    <a:pt x="2209" y="3217"/>
                    <a:pt x="2189" y="3217"/>
                    <a:pt x="2163" y="3217"/>
                  </a:cubicBezTo>
                  <a:cubicBezTo>
                    <a:pt x="2130" y="3217"/>
                    <a:pt x="2110" y="3217"/>
                    <a:pt x="2084" y="3204"/>
                  </a:cubicBezTo>
                  <a:cubicBezTo>
                    <a:pt x="2058" y="3191"/>
                    <a:pt x="2051" y="3158"/>
                    <a:pt x="2018" y="3158"/>
                  </a:cubicBezTo>
                  <a:cubicBezTo>
                    <a:pt x="1992" y="3158"/>
                    <a:pt x="1978" y="3184"/>
                    <a:pt x="1952" y="3197"/>
                  </a:cubicBezTo>
                  <a:cubicBezTo>
                    <a:pt x="1926" y="3211"/>
                    <a:pt x="1906" y="3217"/>
                    <a:pt x="1873" y="3230"/>
                  </a:cubicBezTo>
                  <a:cubicBezTo>
                    <a:pt x="1847" y="3250"/>
                    <a:pt x="1840" y="3277"/>
                    <a:pt x="1814" y="3296"/>
                  </a:cubicBezTo>
                  <a:cubicBezTo>
                    <a:pt x="1807" y="3263"/>
                    <a:pt x="1800" y="3224"/>
                    <a:pt x="1767" y="3224"/>
                  </a:cubicBezTo>
                  <a:cubicBezTo>
                    <a:pt x="1748" y="3224"/>
                    <a:pt x="1741" y="3250"/>
                    <a:pt x="1721" y="3257"/>
                  </a:cubicBezTo>
                  <a:cubicBezTo>
                    <a:pt x="1655" y="3277"/>
                    <a:pt x="1609" y="3290"/>
                    <a:pt x="1543" y="3316"/>
                  </a:cubicBezTo>
                  <a:cubicBezTo>
                    <a:pt x="1490" y="3316"/>
                    <a:pt x="1457" y="3323"/>
                    <a:pt x="1398" y="3329"/>
                  </a:cubicBezTo>
                  <a:cubicBezTo>
                    <a:pt x="1378" y="3336"/>
                    <a:pt x="1359" y="3336"/>
                    <a:pt x="1339" y="3349"/>
                  </a:cubicBezTo>
                  <a:cubicBezTo>
                    <a:pt x="1325" y="3356"/>
                    <a:pt x="1325" y="3369"/>
                    <a:pt x="1312" y="3389"/>
                  </a:cubicBezTo>
                  <a:cubicBezTo>
                    <a:pt x="1306" y="3408"/>
                    <a:pt x="1292" y="3422"/>
                    <a:pt x="1279" y="3441"/>
                  </a:cubicBezTo>
                  <a:cubicBezTo>
                    <a:pt x="1266" y="3474"/>
                    <a:pt x="1253" y="3488"/>
                    <a:pt x="1227" y="3507"/>
                  </a:cubicBezTo>
                  <a:cubicBezTo>
                    <a:pt x="1207" y="3514"/>
                    <a:pt x="1207" y="3534"/>
                    <a:pt x="1187" y="3540"/>
                  </a:cubicBezTo>
                  <a:cubicBezTo>
                    <a:pt x="1167" y="3547"/>
                    <a:pt x="1154" y="3540"/>
                    <a:pt x="1147" y="3547"/>
                  </a:cubicBezTo>
                  <a:cubicBezTo>
                    <a:pt x="1108" y="3573"/>
                    <a:pt x="1101" y="3606"/>
                    <a:pt x="1095" y="3652"/>
                  </a:cubicBezTo>
                  <a:lnTo>
                    <a:pt x="1095" y="3652"/>
                  </a:lnTo>
                  <a:cubicBezTo>
                    <a:pt x="1068" y="3633"/>
                    <a:pt x="1048" y="3626"/>
                    <a:pt x="1022" y="3613"/>
                  </a:cubicBezTo>
                  <a:cubicBezTo>
                    <a:pt x="943" y="3580"/>
                    <a:pt x="884" y="3567"/>
                    <a:pt x="844" y="3494"/>
                  </a:cubicBezTo>
                  <a:cubicBezTo>
                    <a:pt x="811" y="3441"/>
                    <a:pt x="765" y="3435"/>
                    <a:pt x="712" y="3402"/>
                  </a:cubicBezTo>
                  <a:cubicBezTo>
                    <a:pt x="646" y="3369"/>
                    <a:pt x="620" y="3343"/>
                    <a:pt x="554" y="3303"/>
                  </a:cubicBezTo>
                  <a:cubicBezTo>
                    <a:pt x="461" y="3244"/>
                    <a:pt x="422" y="3197"/>
                    <a:pt x="336" y="3132"/>
                  </a:cubicBezTo>
                  <a:cubicBezTo>
                    <a:pt x="296" y="3105"/>
                    <a:pt x="270" y="3092"/>
                    <a:pt x="244" y="3059"/>
                  </a:cubicBezTo>
                  <a:cubicBezTo>
                    <a:pt x="204" y="3013"/>
                    <a:pt x="184" y="2980"/>
                    <a:pt x="125" y="2960"/>
                  </a:cubicBezTo>
                  <a:cubicBezTo>
                    <a:pt x="92" y="2947"/>
                    <a:pt x="66" y="2953"/>
                    <a:pt x="33" y="2947"/>
                  </a:cubicBezTo>
                  <a:cubicBezTo>
                    <a:pt x="33" y="2934"/>
                    <a:pt x="33" y="2927"/>
                    <a:pt x="33" y="2914"/>
                  </a:cubicBezTo>
                  <a:cubicBezTo>
                    <a:pt x="33" y="2874"/>
                    <a:pt x="52" y="2848"/>
                    <a:pt x="52" y="2802"/>
                  </a:cubicBezTo>
                  <a:cubicBezTo>
                    <a:pt x="59" y="2755"/>
                    <a:pt x="59" y="2709"/>
                    <a:pt x="66" y="2663"/>
                  </a:cubicBezTo>
                  <a:lnTo>
                    <a:pt x="66" y="2663"/>
                  </a:lnTo>
                  <a:cubicBezTo>
                    <a:pt x="59" y="2604"/>
                    <a:pt x="46" y="2564"/>
                    <a:pt x="26" y="2518"/>
                  </a:cubicBezTo>
                  <a:cubicBezTo>
                    <a:pt x="13" y="2498"/>
                    <a:pt x="0" y="2478"/>
                    <a:pt x="0" y="2459"/>
                  </a:cubicBezTo>
                  <a:cubicBezTo>
                    <a:pt x="0" y="2406"/>
                    <a:pt x="33" y="2386"/>
                    <a:pt x="59" y="2347"/>
                  </a:cubicBezTo>
                  <a:cubicBezTo>
                    <a:pt x="112" y="2274"/>
                    <a:pt x="178" y="2254"/>
                    <a:pt x="250" y="2208"/>
                  </a:cubicBezTo>
                  <a:cubicBezTo>
                    <a:pt x="283" y="2182"/>
                    <a:pt x="290" y="2155"/>
                    <a:pt x="303" y="2116"/>
                  </a:cubicBezTo>
                  <a:cubicBezTo>
                    <a:pt x="323" y="2069"/>
                    <a:pt x="343" y="2050"/>
                    <a:pt x="343" y="2004"/>
                  </a:cubicBezTo>
                  <a:cubicBezTo>
                    <a:pt x="343" y="1977"/>
                    <a:pt x="343" y="1957"/>
                    <a:pt x="343" y="1931"/>
                  </a:cubicBezTo>
                  <a:cubicBezTo>
                    <a:pt x="343" y="1898"/>
                    <a:pt x="382" y="1892"/>
                    <a:pt x="415" y="1885"/>
                  </a:cubicBezTo>
                  <a:cubicBezTo>
                    <a:pt x="435" y="1878"/>
                    <a:pt x="448" y="1865"/>
                    <a:pt x="468" y="1852"/>
                  </a:cubicBezTo>
                  <a:cubicBezTo>
                    <a:pt x="488" y="1839"/>
                    <a:pt x="488" y="1806"/>
                    <a:pt x="514" y="1799"/>
                  </a:cubicBezTo>
                  <a:cubicBezTo>
                    <a:pt x="547" y="1793"/>
                    <a:pt x="567" y="1793"/>
                    <a:pt x="600" y="1793"/>
                  </a:cubicBezTo>
                  <a:cubicBezTo>
                    <a:pt x="653" y="1793"/>
                    <a:pt x="699" y="1812"/>
                    <a:pt x="738" y="1786"/>
                  </a:cubicBezTo>
                  <a:cubicBezTo>
                    <a:pt x="791" y="1746"/>
                    <a:pt x="811" y="1694"/>
                    <a:pt x="811" y="1628"/>
                  </a:cubicBezTo>
                  <a:cubicBezTo>
                    <a:pt x="811" y="1608"/>
                    <a:pt x="798" y="1601"/>
                    <a:pt x="798" y="1581"/>
                  </a:cubicBezTo>
                  <a:cubicBezTo>
                    <a:pt x="798" y="1515"/>
                    <a:pt x="837" y="1482"/>
                    <a:pt x="884" y="1436"/>
                  </a:cubicBezTo>
                  <a:cubicBezTo>
                    <a:pt x="903" y="1410"/>
                    <a:pt x="917" y="1377"/>
                    <a:pt x="956" y="1377"/>
                  </a:cubicBezTo>
                  <a:cubicBezTo>
                    <a:pt x="982" y="1377"/>
                    <a:pt x="996" y="1390"/>
                    <a:pt x="1029" y="1390"/>
                  </a:cubicBezTo>
                  <a:cubicBezTo>
                    <a:pt x="1081" y="1390"/>
                    <a:pt x="1095" y="1338"/>
                    <a:pt x="1114" y="1291"/>
                  </a:cubicBezTo>
                  <a:cubicBezTo>
                    <a:pt x="1134" y="1232"/>
                    <a:pt x="1200" y="1225"/>
                    <a:pt x="1200" y="1159"/>
                  </a:cubicBezTo>
                  <a:cubicBezTo>
                    <a:pt x="1200" y="1126"/>
                    <a:pt x="1200" y="1107"/>
                    <a:pt x="1200" y="1067"/>
                  </a:cubicBezTo>
                  <a:cubicBezTo>
                    <a:pt x="1200" y="995"/>
                    <a:pt x="1246" y="961"/>
                    <a:pt x="1266" y="890"/>
                  </a:cubicBezTo>
                  <a:cubicBezTo>
                    <a:pt x="1273" y="844"/>
                    <a:pt x="1266" y="811"/>
                    <a:pt x="1273" y="765"/>
                  </a:cubicBezTo>
                  <a:cubicBezTo>
                    <a:pt x="1279" y="718"/>
                    <a:pt x="1312" y="699"/>
                    <a:pt x="1325" y="659"/>
                  </a:cubicBezTo>
                  <a:cubicBezTo>
                    <a:pt x="1345" y="613"/>
                    <a:pt x="1345" y="580"/>
                    <a:pt x="1372" y="534"/>
                  </a:cubicBezTo>
                  <a:cubicBezTo>
                    <a:pt x="1398" y="488"/>
                    <a:pt x="1398" y="455"/>
                    <a:pt x="1411" y="408"/>
                  </a:cubicBezTo>
                  <a:cubicBezTo>
                    <a:pt x="1438" y="343"/>
                    <a:pt x="1477" y="310"/>
                    <a:pt x="1497" y="244"/>
                  </a:cubicBezTo>
                  <a:cubicBezTo>
                    <a:pt x="1530" y="138"/>
                    <a:pt x="1536" y="72"/>
                    <a:pt x="1616" y="0"/>
                  </a:cubicBezTo>
                  <a:lnTo>
                    <a:pt x="1616" y="0"/>
                  </a:lnTo>
                  <a:cubicBezTo>
                    <a:pt x="1741" y="59"/>
                    <a:pt x="1741" y="59"/>
                    <a:pt x="1741" y="59"/>
                  </a:cubicBezTo>
                  <a:cubicBezTo>
                    <a:pt x="1728" y="145"/>
                    <a:pt x="1642" y="171"/>
                    <a:pt x="1642" y="263"/>
                  </a:cubicBezTo>
                  <a:cubicBezTo>
                    <a:pt x="1642" y="316"/>
                    <a:pt x="1695" y="343"/>
                    <a:pt x="1741" y="362"/>
                  </a:cubicBezTo>
                  <a:cubicBezTo>
                    <a:pt x="1814" y="389"/>
                    <a:pt x="1853" y="408"/>
                    <a:pt x="1926" y="408"/>
                  </a:cubicBezTo>
                  <a:cubicBezTo>
                    <a:pt x="2038" y="408"/>
                    <a:pt x="2018" y="211"/>
                    <a:pt x="2130" y="211"/>
                  </a:cubicBezTo>
                  <a:cubicBezTo>
                    <a:pt x="2203" y="211"/>
                    <a:pt x="2242" y="283"/>
                    <a:pt x="2242" y="349"/>
                  </a:cubicBezTo>
                  <a:cubicBezTo>
                    <a:pt x="2242" y="408"/>
                    <a:pt x="2216" y="435"/>
                    <a:pt x="2216" y="494"/>
                  </a:cubicBezTo>
                  <a:cubicBezTo>
                    <a:pt x="2216" y="521"/>
                    <a:pt x="2222" y="560"/>
                    <a:pt x="2256" y="560"/>
                  </a:cubicBezTo>
                  <a:cubicBezTo>
                    <a:pt x="2275" y="560"/>
                    <a:pt x="2282" y="534"/>
                    <a:pt x="2288" y="514"/>
                  </a:cubicBezTo>
                  <a:cubicBezTo>
                    <a:pt x="2302" y="488"/>
                    <a:pt x="2315" y="474"/>
                    <a:pt x="2321" y="448"/>
                  </a:cubicBezTo>
                  <a:cubicBezTo>
                    <a:pt x="2368" y="461"/>
                    <a:pt x="2387" y="507"/>
                    <a:pt x="2433" y="507"/>
                  </a:cubicBezTo>
                  <a:cubicBezTo>
                    <a:pt x="2467" y="507"/>
                    <a:pt x="2467" y="468"/>
                    <a:pt x="2500" y="468"/>
                  </a:cubicBezTo>
                  <a:cubicBezTo>
                    <a:pt x="2532" y="468"/>
                    <a:pt x="2546" y="494"/>
                    <a:pt x="2572" y="521"/>
                  </a:cubicBezTo>
                  <a:cubicBezTo>
                    <a:pt x="2618" y="567"/>
                    <a:pt x="2658" y="580"/>
                    <a:pt x="2711" y="619"/>
                  </a:cubicBezTo>
                  <a:cubicBezTo>
                    <a:pt x="2737" y="646"/>
                    <a:pt x="2757" y="666"/>
                    <a:pt x="2796" y="666"/>
                  </a:cubicBezTo>
                  <a:cubicBezTo>
                    <a:pt x="2816" y="666"/>
                    <a:pt x="2816" y="646"/>
                    <a:pt x="2823" y="626"/>
                  </a:cubicBezTo>
                  <a:cubicBezTo>
                    <a:pt x="2843" y="600"/>
                    <a:pt x="2862" y="573"/>
                    <a:pt x="2895" y="573"/>
                  </a:cubicBezTo>
                  <a:cubicBezTo>
                    <a:pt x="2948" y="573"/>
                    <a:pt x="2961" y="639"/>
                    <a:pt x="3014" y="639"/>
                  </a:cubicBezTo>
                  <a:cubicBezTo>
                    <a:pt x="3034" y="639"/>
                    <a:pt x="3047" y="639"/>
                    <a:pt x="3073" y="639"/>
                  </a:cubicBezTo>
                  <a:cubicBezTo>
                    <a:pt x="3133" y="639"/>
                    <a:pt x="3159" y="619"/>
                    <a:pt x="3212" y="600"/>
                  </a:cubicBezTo>
                  <a:cubicBezTo>
                    <a:pt x="3271" y="580"/>
                    <a:pt x="3317" y="586"/>
                    <a:pt x="3364" y="547"/>
                  </a:cubicBezTo>
                  <a:cubicBezTo>
                    <a:pt x="3397" y="521"/>
                    <a:pt x="3383" y="481"/>
                    <a:pt x="3410" y="461"/>
                  </a:cubicBezTo>
                  <a:cubicBezTo>
                    <a:pt x="3443" y="428"/>
                    <a:pt x="3476" y="441"/>
                    <a:pt x="3522" y="435"/>
                  </a:cubicBezTo>
                  <a:cubicBezTo>
                    <a:pt x="3680" y="428"/>
                    <a:pt x="3680" y="428"/>
                    <a:pt x="3680" y="428"/>
                  </a:cubicBezTo>
                  <a:lnTo>
                    <a:pt x="3680" y="428"/>
                  </a:lnTo>
                  <a:cubicBezTo>
                    <a:pt x="3680" y="468"/>
                    <a:pt x="3641" y="488"/>
                    <a:pt x="3641" y="527"/>
                  </a:cubicBezTo>
                  <a:cubicBezTo>
                    <a:pt x="3641" y="560"/>
                    <a:pt x="3641" y="580"/>
                    <a:pt x="3641" y="613"/>
                  </a:cubicBezTo>
                  <a:cubicBezTo>
                    <a:pt x="3641" y="685"/>
                    <a:pt x="3575" y="718"/>
                    <a:pt x="3575" y="791"/>
                  </a:cubicBezTo>
                  <a:cubicBezTo>
                    <a:pt x="3575" y="850"/>
                    <a:pt x="3575" y="883"/>
                    <a:pt x="3575" y="942"/>
                  </a:cubicBezTo>
                  <a:cubicBezTo>
                    <a:pt x="3575" y="1041"/>
                    <a:pt x="3641" y="1087"/>
                    <a:pt x="3641" y="1186"/>
                  </a:cubicBezTo>
                  <a:cubicBezTo>
                    <a:pt x="3641" y="1298"/>
                    <a:pt x="3608" y="1357"/>
                    <a:pt x="3568" y="1463"/>
                  </a:cubicBezTo>
                  <a:lnTo>
                    <a:pt x="3568" y="1463"/>
                  </a:lnTo>
                  <a:cubicBezTo>
                    <a:pt x="3496" y="1463"/>
                    <a:pt x="3456" y="1436"/>
                    <a:pt x="3383" y="1436"/>
                  </a:cubicBezTo>
                  <a:cubicBezTo>
                    <a:pt x="3311" y="1436"/>
                    <a:pt x="3271" y="1482"/>
                    <a:pt x="3238" y="1542"/>
                  </a:cubicBezTo>
                  <a:cubicBezTo>
                    <a:pt x="3205" y="1601"/>
                    <a:pt x="3172" y="1634"/>
                    <a:pt x="3153" y="1700"/>
                  </a:cubicBezTo>
                  <a:cubicBezTo>
                    <a:pt x="3153" y="1713"/>
                    <a:pt x="3139" y="1713"/>
                    <a:pt x="3133" y="1726"/>
                  </a:cubicBezTo>
                  <a:cubicBezTo>
                    <a:pt x="3106" y="1799"/>
                    <a:pt x="3113" y="1852"/>
                    <a:pt x="3080" y="1924"/>
                  </a:cubicBezTo>
                  <a:cubicBezTo>
                    <a:pt x="3067" y="1944"/>
                    <a:pt x="3054" y="1957"/>
                    <a:pt x="3040" y="1977"/>
                  </a:cubicBezTo>
                  <a:cubicBezTo>
                    <a:pt x="3027" y="1997"/>
                    <a:pt x="3027" y="2017"/>
                    <a:pt x="3007" y="2023"/>
                  </a:cubicBezTo>
                  <a:lnTo>
                    <a:pt x="3007" y="2023"/>
                  </a:lnTo>
                  <a:cubicBezTo>
                    <a:pt x="2968" y="1990"/>
                    <a:pt x="2974" y="1951"/>
                    <a:pt x="2974" y="1905"/>
                  </a:cubicBezTo>
                  <a:cubicBezTo>
                    <a:pt x="2974" y="1872"/>
                    <a:pt x="2994" y="1858"/>
                    <a:pt x="2994" y="1832"/>
                  </a:cubicBezTo>
                  <a:cubicBezTo>
                    <a:pt x="3007" y="1779"/>
                    <a:pt x="3014" y="1746"/>
                    <a:pt x="3014" y="1687"/>
                  </a:cubicBezTo>
                  <a:cubicBezTo>
                    <a:pt x="3014" y="1661"/>
                    <a:pt x="3014" y="1641"/>
                    <a:pt x="2994" y="1628"/>
                  </a:cubicBezTo>
                  <a:cubicBezTo>
                    <a:pt x="2974" y="1608"/>
                    <a:pt x="2955" y="1614"/>
                    <a:pt x="2928" y="1601"/>
                  </a:cubicBezTo>
                  <a:cubicBezTo>
                    <a:pt x="2862" y="1575"/>
                    <a:pt x="2816" y="1562"/>
                    <a:pt x="2750" y="1562"/>
                  </a:cubicBezTo>
                  <a:cubicBezTo>
                    <a:pt x="2671" y="1562"/>
                    <a:pt x="2631" y="1562"/>
                    <a:pt x="2552" y="1562"/>
                  </a:cubicBezTo>
                  <a:cubicBezTo>
                    <a:pt x="2453" y="1562"/>
                    <a:pt x="2401" y="1542"/>
                    <a:pt x="2308" y="1542"/>
                  </a:cubicBezTo>
                  <a:cubicBezTo>
                    <a:pt x="2275" y="1542"/>
                    <a:pt x="2256" y="1529"/>
                    <a:pt x="2229" y="1542"/>
                  </a:cubicBezTo>
                  <a:cubicBezTo>
                    <a:pt x="2203" y="1555"/>
                    <a:pt x="2209" y="1581"/>
                    <a:pt x="2203" y="1608"/>
                  </a:cubicBezTo>
                  <a:cubicBezTo>
                    <a:pt x="2189" y="1661"/>
                    <a:pt x="2183" y="1687"/>
                    <a:pt x="2183" y="1740"/>
                  </a:cubicBezTo>
                  <a:cubicBezTo>
                    <a:pt x="2183" y="1773"/>
                    <a:pt x="2183" y="1786"/>
                    <a:pt x="2183" y="1812"/>
                  </a:cubicBezTo>
                  <a:cubicBezTo>
                    <a:pt x="2183" y="1825"/>
                    <a:pt x="2170" y="1832"/>
                    <a:pt x="2170" y="1845"/>
                  </a:cubicBezTo>
                  <a:cubicBezTo>
                    <a:pt x="2170" y="1905"/>
                    <a:pt x="2170" y="1938"/>
                    <a:pt x="2170" y="1997"/>
                  </a:cubicBezTo>
                  <a:cubicBezTo>
                    <a:pt x="2170" y="2043"/>
                    <a:pt x="2222" y="2056"/>
                    <a:pt x="2269" y="2063"/>
                  </a:cubicBezTo>
                  <a:cubicBezTo>
                    <a:pt x="2328" y="2069"/>
                    <a:pt x="2361" y="2083"/>
                    <a:pt x="2420" y="2089"/>
                  </a:cubicBezTo>
                  <a:cubicBezTo>
                    <a:pt x="2526" y="2103"/>
                    <a:pt x="2592" y="2136"/>
                    <a:pt x="2704" y="2136"/>
                  </a:cubicBezTo>
                  <a:cubicBezTo>
                    <a:pt x="2750" y="2136"/>
                    <a:pt x="2776" y="2129"/>
                    <a:pt x="2829" y="2122"/>
                  </a:cubicBezTo>
                  <a:cubicBezTo>
                    <a:pt x="2869" y="2122"/>
                    <a:pt x="2908" y="2116"/>
                    <a:pt x="2935" y="2083"/>
                  </a:cubicBezTo>
                  <a:cubicBezTo>
                    <a:pt x="2961" y="2063"/>
                    <a:pt x="2988" y="2050"/>
                    <a:pt x="3007" y="20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8F77FBF-FC86-4F6E-B930-494B9A7D9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500" y="7185020"/>
              <a:ext cx="304780" cy="219075"/>
            </a:xfrm>
            <a:custGeom>
              <a:avLst/>
              <a:gdLst>
                <a:gd name="T0" fmla="*/ 837 w 845"/>
                <a:gd name="T1" fmla="*/ 494 h 608"/>
                <a:gd name="T2" fmla="*/ 837 w 845"/>
                <a:gd name="T3" fmla="*/ 494 h 608"/>
                <a:gd name="T4" fmla="*/ 804 w 845"/>
                <a:gd name="T5" fmla="*/ 376 h 608"/>
                <a:gd name="T6" fmla="*/ 824 w 845"/>
                <a:gd name="T7" fmla="*/ 303 h 608"/>
                <a:gd name="T8" fmla="*/ 844 w 845"/>
                <a:gd name="T9" fmla="*/ 158 h 608"/>
                <a:gd name="T10" fmla="*/ 824 w 845"/>
                <a:gd name="T11" fmla="*/ 99 h 608"/>
                <a:gd name="T12" fmla="*/ 758 w 845"/>
                <a:gd name="T13" fmla="*/ 72 h 608"/>
                <a:gd name="T14" fmla="*/ 580 w 845"/>
                <a:gd name="T15" fmla="*/ 33 h 608"/>
                <a:gd name="T16" fmla="*/ 382 w 845"/>
                <a:gd name="T17" fmla="*/ 33 h 608"/>
                <a:gd name="T18" fmla="*/ 138 w 845"/>
                <a:gd name="T19" fmla="*/ 13 h 608"/>
                <a:gd name="T20" fmla="*/ 59 w 845"/>
                <a:gd name="T21" fmla="*/ 13 h 608"/>
                <a:gd name="T22" fmla="*/ 33 w 845"/>
                <a:gd name="T23" fmla="*/ 79 h 608"/>
                <a:gd name="T24" fmla="*/ 13 w 845"/>
                <a:gd name="T25" fmla="*/ 211 h 608"/>
                <a:gd name="T26" fmla="*/ 13 w 845"/>
                <a:gd name="T27" fmla="*/ 283 h 608"/>
                <a:gd name="T28" fmla="*/ 0 w 845"/>
                <a:gd name="T29" fmla="*/ 316 h 608"/>
                <a:gd name="T30" fmla="*/ 0 w 845"/>
                <a:gd name="T31" fmla="*/ 468 h 608"/>
                <a:gd name="T32" fmla="*/ 99 w 845"/>
                <a:gd name="T33" fmla="*/ 534 h 608"/>
                <a:gd name="T34" fmla="*/ 250 w 845"/>
                <a:gd name="T35" fmla="*/ 560 h 608"/>
                <a:gd name="T36" fmla="*/ 534 w 845"/>
                <a:gd name="T37" fmla="*/ 607 h 608"/>
                <a:gd name="T38" fmla="*/ 659 w 845"/>
                <a:gd name="T39" fmla="*/ 593 h 608"/>
                <a:gd name="T40" fmla="*/ 765 w 845"/>
                <a:gd name="T41" fmla="*/ 554 h 608"/>
                <a:gd name="T42" fmla="*/ 837 w 845"/>
                <a:gd name="T43" fmla="*/ 4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5" h="608">
                  <a:moveTo>
                    <a:pt x="837" y="494"/>
                  </a:moveTo>
                  <a:lnTo>
                    <a:pt x="837" y="494"/>
                  </a:lnTo>
                  <a:cubicBezTo>
                    <a:pt x="798" y="461"/>
                    <a:pt x="804" y="422"/>
                    <a:pt x="804" y="376"/>
                  </a:cubicBezTo>
                  <a:cubicBezTo>
                    <a:pt x="804" y="343"/>
                    <a:pt x="824" y="329"/>
                    <a:pt x="824" y="303"/>
                  </a:cubicBezTo>
                  <a:cubicBezTo>
                    <a:pt x="837" y="250"/>
                    <a:pt x="844" y="217"/>
                    <a:pt x="844" y="158"/>
                  </a:cubicBezTo>
                  <a:cubicBezTo>
                    <a:pt x="844" y="132"/>
                    <a:pt x="844" y="112"/>
                    <a:pt x="824" y="99"/>
                  </a:cubicBezTo>
                  <a:cubicBezTo>
                    <a:pt x="804" y="79"/>
                    <a:pt x="785" y="85"/>
                    <a:pt x="758" y="72"/>
                  </a:cubicBezTo>
                  <a:cubicBezTo>
                    <a:pt x="692" y="46"/>
                    <a:pt x="646" y="33"/>
                    <a:pt x="580" y="33"/>
                  </a:cubicBezTo>
                  <a:cubicBezTo>
                    <a:pt x="501" y="33"/>
                    <a:pt x="461" y="33"/>
                    <a:pt x="382" y="33"/>
                  </a:cubicBezTo>
                  <a:cubicBezTo>
                    <a:pt x="283" y="33"/>
                    <a:pt x="231" y="13"/>
                    <a:pt x="138" y="13"/>
                  </a:cubicBezTo>
                  <a:cubicBezTo>
                    <a:pt x="105" y="13"/>
                    <a:pt x="86" y="0"/>
                    <a:pt x="59" y="13"/>
                  </a:cubicBezTo>
                  <a:cubicBezTo>
                    <a:pt x="33" y="26"/>
                    <a:pt x="39" y="52"/>
                    <a:pt x="33" y="79"/>
                  </a:cubicBezTo>
                  <a:cubicBezTo>
                    <a:pt x="19" y="132"/>
                    <a:pt x="13" y="158"/>
                    <a:pt x="13" y="211"/>
                  </a:cubicBezTo>
                  <a:cubicBezTo>
                    <a:pt x="13" y="244"/>
                    <a:pt x="13" y="257"/>
                    <a:pt x="13" y="283"/>
                  </a:cubicBezTo>
                  <a:cubicBezTo>
                    <a:pt x="13" y="296"/>
                    <a:pt x="0" y="303"/>
                    <a:pt x="0" y="316"/>
                  </a:cubicBezTo>
                  <a:cubicBezTo>
                    <a:pt x="0" y="376"/>
                    <a:pt x="0" y="409"/>
                    <a:pt x="0" y="468"/>
                  </a:cubicBezTo>
                  <a:cubicBezTo>
                    <a:pt x="0" y="514"/>
                    <a:pt x="52" y="527"/>
                    <a:pt x="99" y="534"/>
                  </a:cubicBezTo>
                  <a:cubicBezTo>
                    <a:pt x="158" y="540"/>
                    <a:pt x="191" y="554"/>
                    <a:pt x="250" y="560"/>
                  </a:cubicBezTo>
                  <a:cubicBezTo>
                    <a:pt x="356" y="574"/>
                    <a:pt x="422" y="607"/>
                    <a:pt x="534" y="607"/>
                  </a:cubicBezTo>
                  <a:cubicBezTo>
                    <a:pt x="580" y="607"/>
                    <a:pt x="606" y="600"/>
                    <a:pt x="659" y="593"/>
                  </a:cubicBezTo>
                  <a:cubicBezTo>
                    <a:pt x="699" y="593"/>
                    <a:pt x="738" y="587"/>
                    <a:pt x="765" y="554"/>
                  </a:cubicBezTo>
                  <a:cubicBezTo>
                    <a:pt x="791" y="534"/>
                    <a:pt x="818" y="521"/>
                    <a:pt x="837" y="49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33FE345-6CCD-4DE3-B669-9A780C89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914" y="8348658"/>
              <a:ext cx="690517" cy="433387"/>
            </a:xfrm>
            <a:custGeom>
              <a:avLst/>
              <a:gdLst>
                <a:gd name="T0" fmla="*/ 1556 w 1920"/>
                <a:gd name="T1" fmla="*/ 0 h 1202"/>
                <a:gd name="T2" fmla="*/ 1556 w 1920"/>
                <a:gd name="T3" fmla="*/ 0 h 1202"/>
                <a:gd name="T4" fmla="*/ 1609 w 1920"/>
                <a:gd name="T5" fmla="*/ 152 h 1202"/>
                <a:gd name="T6" fmla="*/ 1820 w 1920"/>
                <a:gd name="T7" fmla="*/ 185 h 1202"/>
                <a:gd name="T8" fmla="*/ 1919 w 1920"/>
                <a:gd name="T9" fmla="*/ 297 h 1202"/>
                <a:gd name="T10" fmla="*/ 1919 w 1920"/>
                <a:gd name="T11" fmla="*/ 297 h 1202"/>
                <a:gd name="T12" fmla="*/ 1906 w 1920"/>
                <a:gd name="T13" fmla="*/ 330 h 1202"/>
                <a:gd name="T14" fmla="*/ 1866 w 1920"/>
                <a:gd name="T15" fmla="*/ 396 h 1202"/>
                <a:gd name="T16" fmla="*/ 1860 w 1920"/>
                <a:gd name="T17" fmla="*/ 561 h 1202"/>
                <a:gd name="T18" fmla="*/ 1860 w 1920"/>
                <a:gd name="T19" fmla="*/ 667 h 1202"/>
                <a:gd name="T20" fmla="*/ 1748 w 1920"/>
                <a:gd name="T21" fmla="*/ 713 h 1202"/>
                <a:gd name="T22" fmla="*/ 1622 w 1920"/>
                <a:gd name="T23" fmla="*/ 746 h 1202"/>
                <a:gd name="T24" fmla="*/ 1385 w 1920"/>
                <a:gd name="T25" fmla="*/ 891 h 1202"/>
                <a:gd name="T26" fmla="*/ 1345 w 1920"/>
                <a:gd name="T27" fmla="*/ 1023 h 1202"/>
                <a:gd name="T28" fmla="*/ 1299 w 1920"/>
                <a:gd name="T29" fmla="*/ 1036 h 1202"/>
                <a:gd name="T30" fmla="*/ 1220 w 1920"/>
                <a:gd name="T31" fmla="*/ 1043 h 1202"/>
                <a:gd name="T32" fmla="*/ 1022 w 1920"/>
                <a:gd name="T33" fmla="*/ 1016 h 1202"/>
                <a:gd name="T34" fmla="*/ 864 w 1920"/>
                <a:gd name="T35" fmla="*/ 1036 h 1202"/>
                <a:gd name="T36" fmla="*/ 791 w 1920"/>
                <a:gd name="T37" fmla="*/ 964 h 1202"/>
                <a:gd name="T38" fmla="*/ 666 w 1920"/>
                <a:gd name="T39" fmla="*/ 1043 h 1202"/>
                <a:gd name="T40" fmla="*/ 600 w 1920"/>
                <a:gd name="T41" fmla="*/ 1043 h 1202"/>
                <a:gd name="T42" fmla="*/ 415 w 1920"/>
                <a:gd name="T43" fmla="*/ 970 h 1202"/>
                <a:gd name="T44" fmla="*/ 369 w 1920"/>
                <a:gd name="T45" fmla="*/ 1003 h 1202"/>
                <a:gd name="T46" fmla="*/ 290 w 1920"/>
                <a:gd name="T47" fmla="*/ 1036 h 1202"/>
                <a:gd name="T48" fmla="*/ 204 w 1920"/>
                <a:gd name="T49" fmla="*/ 990 h 1202"/>
                <a:gd name="T50" fmla="*/ 145 w 1920"/>
                <a:gd name="T51" fmla="*/ 1023 h 1202"/>
                <a:gd name="T52" fmla="*/ 105 w 1920"/>
                <a:gd name="T53" fmla="*/ 1049 h 1202"/>
                <a:gd name="T54" fmla="*/ 105 w 1920"/>
                <a:gd name="T55" fmla="*/ 1049 h 1202"/>
                <a:gd name="T56" fmla="*/ 118 w 1920"/>
                <a:gd name="T57" fmla="*/ 1155 h 1202"/>
                <a:gd name="T58" fmla="*/ 118 w 1920"/>
                <a:gd name="T59" fmla="*/ 1201 h 1202"/>
                <a:gd name="T60" fmla="*/ 85 w 1920"/>
                <a:gd name="T61" fmla="*/ 1201 h 1202"/>
                <a:gd name="T62" fmla="*/ 85 w 1920"/>
                <a:gd name="T63" fmla="*/ 1201 h 1202"/>
                <a:gd name="T64" fmla="*/ 6 w 1920"/>
                <a:gd name="T65" fmla="*/ 1161 h 1202"/>
                <a:gd name="T66" fmla="*/ 6 w 1920"/>
                <a:gd name="T67" fmla="*/ 1161 h 1202"/>
                <a:gd name="T68" fmla="*/ 0 w 1920"/>
                <a:gd name="T69" fmla="*/ 1148 h 1202"/>
                <a:gd name="T70" fmla="*/ 19 w 1920"/>
                <a:gd name="T71" fmla="*/ 1056 h 1202"/>
                <a:gd name="T72" fmla="*/ 52 w 1920"/>
                <a:gd name="T73" fmla="*/ 977 h 1202"/>
                <a:gd name="T74" fmla="*/ 296 w 1920"/>
                <a:gd name="T75" fmla="*/ 897 h 1202"/>
                <a:gd name="T76" fmla="*/ 296 w 1920"/>
                <a:gd name="T77" fmla="*/ 865 h 1202"/>
                <a:gd name="T78" fmla="*/ 270 w 1920"/>
                <a:gd name="T79" fmla="*/ 825 h 1202"/>
                <a:gd name="T80" fmla="*/ 230 w 1920"/>
                <a:gd name="T81" fmla="*/ 799 h 1202"/>
                <a:gd name="T82" fmla="*/ 165 w 1920"/>
                <a:gd name="T83" fmla="*/ 799 h 1202"/>
                <a:gd name="T84" fmla="*/ 66 w 1920"/>
                <a:gd name="T85" fmla="*/ 766 h 1202"/>
                <a:gd name="T86" fmla="*/ 98 w 1920"/>
                <a:gd name="T87" fmla="*/ 647 h 1202"/>
                <a:gd name="T88" fmla="*/ 98 w 1920"/>
                <a:gd name="T89" fmla="*/ 647 h 1202"/>
                <a:gd name="T90" fmla="*/ 296 w 1920"/>
                <a:gd name="T91" fmla="*/ 574 h 1202"/>
                <a:gd name="T92" fmla="*/ 646 w 1920"/>
                <a:gd name="T93" fmla="*/ 515 h 1202"/>
                <a:gd name="T94" fmla="*/ 963 w 1920"/>
                <a:gd name="T95" fmla="*/ 515 h 1202"/>
                <a:gd name="T96" fmla="*/ 1088 w 1920"/>
                <a:gd name="T97" fmla="*/ 489 h 1202"/>
                <a:gd name="T98" fmla="*/ 1226 w 1920"/>
                <a:gd name="T99" fmla="*/ 442 h 1202"/>
                <a:gd name="T100" fmla="*/ 1286 w 1920"/>
                <a:gd name="T101" fmla="*/ 291 h 1202"/>
                <a:gd name="T102" fmla="*/ 1338 w 1920"/>
                <a:gd name="T103" fmla="*/ 166 h 1202"/>
                <a:gd name="T104" fmla="*/ 1405 w 1920"/>
                <a:gd name="T105" fmla="*/ 47 h 1202"/>
                <a:gd name="T106" fmla="*/ 1556 w 1920"/>
                <a:gd name="T10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1202">
                  <a:moveTo>
                    <a:pt x="1556" y="0"/>
                  </a:moveTo>
                  <a:lnTo>
                    <a:pt x="1556" y="0"/>
                  </a:lnTo>
                  <a:cubicBezTo>
                    <a:pt x="1576" y="60"/>
                    <a:pt x="1556" y="126"/>
                    <a:pt x="1609" y="152"/>
                  </a:cubicBezTo>
                  <a:cubicBezTo>
                    <a:pt x="1681" y="185"/>
                    <a:pt x="1734" y="166"/>
                    <a:pt x="1820" y="185"/>
                  </a:cubicBezTo>
                  <a:cubicBezTo>
                    <a:pt x="1873" y="198"/>
                    <a:pt x="1879" y="258"/>
                    <a:pt x="1919" y="297"/>
                  </a:cubicBezTo>
                  <a:lnTo>
                    <a:pt x="1919" y="297"/>
                  </a:lnTo>
                  <a:cubicBezTo>
                    <a:pt x="1912" y="311"/>
                    <a:pt x="1906" y="317"/>
                    <a:pt x="1906" y="330"/>
                  </a:cubicBezTo>
                  <a:cubicBezTo>
                    <a:pt x="1893" y="363"/>
                    <a:pt x="1879" y="377"/>
                    <a:pt x="1866" y="396"/>
                  </a:cubicBezTo>
                  <a:cubicBezTo>
                    <a:pt x="1833" y="449"/>
                    <a:pt x="1860" y="495"/>
                    <a:pt x="1860" y="561"/>
                  </a:cubicBezTo>
                  <a:cubicBezTo>
                    <a:pt x="1860" y="601"/>
                    <a:pt x="1879" y="627"/>
                    <a:pt x="1860" y="667"/>
                  </a:cubicBezTo>
                  <a:cubicBezTo>
                    <a:pt x="1833" y="700"/>
                    <a:pt x="1794" y="700"/>
                    <a:pt x="1748" y="713"/>
                  </a:cubicBezTo>
                  <a:cubicBezTo>
                    <a:pt x="1701" y="726"/>
                    <a:pt x="1675" y="739"/>
                    <a:pt x="1622" y="746"/>
                  </a:cubicBezTo>
                  <a:cubicBezTo>
                    <a:pt x="1523" y="772"/>
                    <a:pt x="1457" y="812"/>
                    <a:pt x="1385" y="891"/>
                  </a:cubicBezTo>
                  <a:cubicBezTo>
                    <a:pt x="1332" y="911"/>
                    <a:pt x="1378" y="977"/>
                    <a:pt x="1345" y="1023"/>
                  </a:cubicBezTo>
                  <a:cubicBezTo>
                    <a:pt x="1332" y="1036"/>
                    <a:pt x="1319" y="1029"/>
                    <a:pt x="1299" y="1036"/>
                  </a:cubicBezTo>
                  <a:cubicBezTo>
                    <a:pt x="1266" y="1043"/>
                    <a:pt x="1253" y="1043"/>
                    <a:pt x="1220" y="1043"/>
                  </a:cubicBezTo>
                  <a:cubicBezTo>
                    <a:pt x="1141" y="1043"/>
                    <a:pt x="1094" y="1016"/>
                    <a:pt x="1022" y="1016"/>
                  </a:cubicBezTo>
                  <a:cubicBezTo>
                    <a:pt x="956" y="1016"/>
                    <a:pt x="923" y="1036"/>
                    <a:pt x="864" y="1036"/>
                  </a:cubicBezTo>
                  <a:cubicBezTo>
                    <a:pt x="824" y="1036"/>
                    <a:pt x="831" y="964"/>
                    <a:pt x="791" y="964"/>
                  </a:cubicBezTo>
                  <a:cubicBezTo>
                    <a:pt x="738" y="964"/>
                    <a:pt x="725" y="1043"/>
                    <a:pt x="666" y="1043"/>
                  </a:cubicBezTo>
                  <a:cubicBezTo>
                    <a:pt x="639" y="1043"/>
                    <a:pt x="626" y="1043"/>
                    <a:pt x="600" y="1043"/>
                  </a:cubicBezTo>
                  <a:cubicBezTo>
                    <a:pt x="521" y="1043"/>
                    <a:pt x="488" y="970"/>
                    <a:pt x="415" y="970"/>
                  </a:cubicBezTo>
                  <a:cubicBezTo>
                    <a:pt x="395" y="970"/>
                    <a:pt x="389" y="990"/>
                    <a:pt x="369" y="1003"/>
                  </a:cubicBezTo>
                  <a:cubicBezTo>
                    <a:pt x="343" y="1023"/>
                    <a:pt x="323" y="1036"/>
                    <a:pt x="290" y="1036"/>
                  </a:cubicBezTo>
                  <a:cubicBezTo>
                    <a:pt x="250" y="1036"/>
                    <a:pt x="244" y="990"/>
                    <a:pt x="204" y="990"/>
                  </a:cubicBezTo>
                  <a:cubicBezTo>
                    <a:pt x="178" y="990"/>
                    <a:pt x="171" y="1010"/>
                    <a:pt x="145" y="1023"/>
                  </a:cubicBezTo>
                  <a:cubicBezTo>
                    <a:pt x="125" y="1029"/>
                    <a:pt x="112" y="1029"/>
                    <a:pt x="105" y="1049"/>
                  </a:cubicBezTo>
                  <a:lnTo>
                    <a:pt x="105" y="1049"/>
                  </a:lnTo>
                  <a:cubicBezTo>
                    <a:pt x="118" y="1155"/>
                    <a:pt x="118" y="1155"/>
                    <a:pt x="118" y="1155"/>
                  </a:cubicBezTo>
                  <a:cubicBezTo>
                    <a:pt x="118" y="1201"/>
                    <a:pt x="118" y="1201"/>
                    <a:pt x="118" y="1201"/>
                  </a:cubicBezTo>
                  <a:cubicBezTo>
                    <a:pt x="85" y="1201"/>
                    <a:pt x="85" y="1201"/>
                    <a:pt x="85" y="1201"/>
                  </a:cubicBezTo>
                  <a:lnTo>
                    <a:pt x="85" y="1201"/>
                  </a:lnTo>
                  <a:cubicBezTo>
                    <a:pt x="59" y="1175"/>
                    <a:pt x="39" y="1161"/>
                    <a:pt x="6" y="1161"/>
                  </a:cubicBezTo>
                  <a:lnTo>
                    <a:pt x="6" y="1161"/>
                  </a:lnTo>
                  <a:cubicBezTo>
                    <a:pt x="6" y="1155"/>
                    <a:pt x="0" y="1155"/>
                    <a:pt x="0" y="1148"/>
                  </a:cubicBezTo>
                  <a:cubicBezTo>
                    <a:pt x="0" y="1115"/>
                    <a:pt x="13" y="1089"/>
                    <a:pt x="19" y="1056"/>
                  </a:cubicBezTo>
                  <a:cubicBezTo>
                    <a:pt x="26" y="1023"/>
                    <a:pt x="26" y="996"/>
                    <a:pt x="52" y="977"/>
                  </a:cubicBezTo>
                  <a:cubicBezTo>
                    <a:pt x="132" y="917"/>
                    <a:pt x="197" y="897"/>
                    <a:pt x="296" y="897"/>
                  </a:cubicBezTo>
                  <a:cubicBezTo>
                    <a:pt x="296" y="884"/>
                    <a:pt x="296" y="878"/>
                    <a:pt x="296" y="865"/>
                  </a:cubicBezTo>
                  <a:cubicBezTo>
                    <a:pt x="296" y="845"/>
                    <a:pt x="283" y="838"/>
                    <a:pt x="270" y="825"/>
                  </a:cubicBezTo>
                  <a:cubicBezTo>
                    <a:pt x="257" y="812"/>
                    <a:pt x="250" y="799"/>
                    <a:pt x="230" y="799"/>
                  </a:cubicBezTo>
                  <a:cubicBezTo>
                    <a:pt x="204" y="799"/>
                    <a:pt x="191" y="799"/>
                    <a:pt x="165" y="799"/>
                  </a:cubicBezTo>
                  <a:cubicBezTo>
                    <a:pt x="125" y="799"/>
                    <a:pt x="66" y="805"/>
                    <a:pt x="66" y="766"/>
                  </a:cubicBezTo>
                  <a:cubicBezTo>
                    <a:pt x="66" y="720"/>
                    <a:pt x="79" y="686"/>
                    <a:pt x="98" y="647"/>
                  </a:cubicBezTo>
                  <a:lnTo>
                    <a:pt x="98" y="647"/>
                  </a:lnTo>
                  <a:cubicBezTo>
                    <a:pt x="171" y="607"/>
                    <a:pt x="217" y="588"/>
                    <a:pt x="296" y="574"/>
                  </a:cubicBezTo>
                  <a:cubicBezTo>
                    <a:pt x="428" y="541"/>
                    <a:pt x="507" y="515"/>
                    <a:pt x="646" y="515"/>
                  </a:cubicBezTo>
                  <a:cubicBezTo>
                    <a:pt x="765" y="515"/>
                    <a:pt x="837" y="515"/>
                    <a:pt x="963" y="515"/>
                  </a:cubicBezTo>
                  <a:cubicBezTo>
                    <a:pt x="1009" y="515"/>
                    <a:pt x="1042" y="502"/>
                    <a:pt x="1088" y="489"/>
                  </a:cubicBezTo>
                  <a:cubicBezTo>
                    <a:pt x="1141" y="475"/>
                    <a:pt x="1187" y="482"/>
                    <a:pt x="1226" y="442"/>
                  </a:cubicBezTo>
                  <a:cubicBezTo>
                    <a:pt x="1266" y="396"/>
                    <a:pt x="1253" y="343"/>
                    <a:pt x="1286" y="291"/>
                  </a:cubicBezTo>
                  <a:cubicBezTo>
                    <a:pt x="1306" y="245"/>
                    <a:pt x="1319" y="212"/>
                    <a:pt x="1338" y="166"/>
                  </a:cubicBezTo>
                  <a:cubicBezTo>
                    <a:pt x="1358" y="113"/>
                    <a:pt x="1358" y="73"/>
                    <a:pt x="1405" y="47"/>
                  </a:cubicBezTo>
                  <a:cubicBezTo>
                    <a:pt x="1457" y="14"/>
                    <a:pt x="1497" y="20"/>
                    <a:pt x="15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234AA7EE-EDA0-444F-B4AD-A32DA6EFA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9264" y="7840657"/>
              <a:ext cx="434947" cy="615950"/>
            </a:xfrm>
            <a:custGeom>
              <a:avLst/>
              <a:gdLst>
                <a:gd name="T0" fmla="*/ 950 w 1208"/>
                <a:gd name="T1" fmla="*/ 0 h 1709"/>
                <a:gd name="T2" fmla="*/ 950 w 1208"/>
                <a:gd name="T3" fmla="*/ 0 h 1709"/>
                <a:gd name="T4" fmla="*/ 983 w 1208"/>
                <a:gd name="T5" fmla="*/ 106 h 1709"/>
                <a:gd name="T6" fmla="*/ 1023 w 1208"/>
                <a:gd name="T7" fmla="*/ 119 h 1709"/>
                <a:gd name="T8" fmla="*/ 1207 w 1208"/>
                <a:gd name="T9" fmla="*/ 211 h 1709"/>
                <a:gd name="T10" fmla="*/ 1207 w 1208"/>
                <a:gd name="T11" fmla="*/ 211 h 1709"/>
                <a:gd name="T12" fmla="*/ 1194 w 1208"/>
                <a:gd name="T13" fmla="*/ 284 h 1709"/>
                <a:gd name="T14" fmla="*/ 1194 w 1208"/>
                <a:gd name="T15" fmla="*/ 402 h 1709"/>
                <a:gd name="T16" fmla="*/ 1108 w 1208"/>
                <a:gd name="T17" fmla="*/ 772 h 1709"/>
                <a:gd name="T18" fmla="*/ 1082 w 1208"/>
                <a:gd name="T19" fmla="*/ 831 h 1709"/>
                <a:gd name="T20" fmla="*/ 1023 w 1208"/>
                <a:gd name="T21" fmla="*/ 857 h 1709"/>
                <a:gd name="T22" fmla="*/ 831 w 1208"/>
                <a:gd name="T23" fmla="*/ 1062 h 1709"/>
                <a:gd name="T24" fmla="*/ 726 w 1208"/>
                <a:gd name="T25" fmla="*/ 1220 h 1709"/>
                <a:gd name="T26" fmla="*/ 660 w 1208"/>
                <a:gd name="T27" fmla="*/ 1365 h 1709"/>
                <a:gd name="T28" fmla="*/ 535 w 1208"/>
                <a:gd name="T29" fmla="*/ 1484 h 1709"/>
                <a:gd name="T30" fmla="*/ 363 w 1208"/>
                <a:gd name="T31" fmla="*/ 1708 h 1709"/>
                <a:gd name="T32" fmla="*/ 363 w 1208"/>
                <a:gd name="T33" fmla="*/ 1708 h 1709"/>
                <a:gd name="T34" fmla="*/ 264 w 1208"/>
                <a:gd name="T35" fmla="*/ 1596 h 1709"/>
                <a:gd name="T36" fmla="*/ 53 w 1208"/>
                <a:gd name="T37" fmla="*/ 1563 h 1709"/>
                <a:gd name="T38" fmla="*/ 0 w 1208"/>
                <a:gd name="T39" fmla="*/ 1411 h 1709"/>
                <a:gd name="T40" fmla="*/ 0 w 1208"/>
                <a:gd name="T41" fmla="*/ 1411 h 1709"/>
                <a:gd name="T42" fmla="*/ 40 w 1208"/>
                <a:gd name="T43" fmla="*/ 1273 h 1709"/>
                <a:gd name="T44" fmla="*/ 40 w 1208"/>
                <a:gd name="T45" fmla="*/ 1200 h 1709"/>
                <a:gd name="T46" fmla="*/ 145 w 1208"/>
                <a:gd name="T47" fmla="*/ 1075 h 1709"/>
                <a:gd name="T48" fmla="*/ 238 w 1208"/>
                <a:gd name="T49" fmla="*/ 1003 h 1709"/>
                <a:gd name="T50" fmla="*/ 376 w 1208"/>
                <a:gd name="T51" fmla="*/ 950 h 1709"/>
                <a:gd name="T52" fmla="*/ 455 w 1208"/>
                <a:gd name="T53" fmla="*/ 831 h 1709"/>
                <a:gd name="T54" fmla="*/ 521 w 1208"/>
                <a:gd name="T55" fmla="*/ 673 h 1709"/>
                <a:gd name="T56" fmla="*/ 554 w 1208"/>
                <a:gd name="T57" fmla="*/ 541 h 1709"/>
                <a:gd name="T58" fmla="*/ 541 w 1208"/>
                <a:gd name="T59" fmla="*/ 488 h 1709"/>
                <a:gd name="T60" fmla="*/ 574 w 1208"/>
                <a:gd name="T61" fmla="*/ 462 h 1709"/>
                <a:gd name="T62" fmla="*/ 634 w 1208"/>
                <a:gd name="T63" fmla="*/ 416 h 1709"/>
                <a:gd name="T64" fmla="*/ 594 w 1208"/>
                <a:gd name="T65" fmla="*/ 310 h 1709"/>
                <a:gd name="T66" fmla="*/ 640 w 1208"/>
                <a:gd name="T67" fmla="*/ 264 h 1709"/>
                <a:gd name="T68" fmla="*/ 680 w 1208"/>
                <a:gd name="T69" fmla="*/ 191 h 1709"/>
                <a:gd name="T70" fmla="*/ 739 w 1208"/>
                <a:gd name="T71" fmla="*/ 66 h 1709"/>
                <a:gd name="T72" fmla="*/ 831 w 1208"/>
                <a:gd name="T73" fmla="*/ 26 h 1709"/>
                <a:gd name="T74" fmla="*/ 950 w 1208"/>
                <a:gd name="T75" fmla="*/ 0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8" h="1709">
                  <a:moveTo>
                    <a:pt x="950" y="0"/>
                  </a:moveTo>
                  <a:lnTo>
                    <a:pt x="950" y="0"/>
                  </a:lnTo>
                  <a:cubicBezTo>
                    <a:pt x="950" y="40"/>
                    <a:pt x="943" y="79"/>
                    <a:pt x="983" y="106"/>
                  </a:cubicBezTo>
                  <a:cubicBezTo>
                    <a:pt x="990" y="112"/>
                    <a:pt x="1009" y="112"/>
                    <a:pt x="1023" y="119"/>
                  </a:cubicBezTo>
                  <a:cubicBezTo>
                    <a:pt x="1095" y="145"/>
                    <a:pt x="1135" y="185"/>
                    <a:pt x="1207" y="211"/>
                  </a:cubicBezTo>
                  <a:lnTo>
                    <a:pt x="1207" y="211"/>
                  </a:lnTo>
                  <a:cubicBezTo>
                    <a:pt x="1201" y="231"/>
                    <a:pt x="1194" y="257"/>
                    <a:pt x="1194" y="284"/>
                  </a:cubicBezTo>
                  <a:cubicBezTo>
                    <a:pt x="1194" y="330"/>
                    <a:pt x="1194" y="356"/>
                    <a:pt x="1194" y="402"/>
                  </a:cubicBezTo>
                  <a:cubicBezTo>
                    <a:pt x="1194" y="554"/>
                    <a:pt x="1188" y="646"/>
                    <a:pt x="1108" y="772"/>
                  </a:cubicBezTo>
                  <a:cubicBezTo>
                    <a:pt x="1095" y="792"/>
                    <a:pt x="1089" y="811"/>
                    <a:pt x="1082" y="831"/>
                  </a:cubicBezTo>
                  <a:cubicBezTo>
                    <a:pt x="1069" y="851"/>
                    <a:pt x="1042" y="844"/>
                    <a:pt x="1023" y="857"/>
                  </a:cubicBezTo>
                  <a:cubicBezTo>
                    <a:pt x="930" y="917"/>
                    <a:pt x="864" y="963"/>
                    <a:pt x="831" y="1062"/>
                  </a:cubicBezTo>
                  <a:cubicBezTo>
                    <a:pt x="805" y="1135"/>
                    <a:pt x="765" y="1161"/>
                    <a:pt x="726" y="1220"/>
                  </a:cubicBezTo>
                  <a:cubicBezTo>
                    <a:pt x="693" y="1273"/>
                    <a:pt x="693" y="1313"/>
                    <a:pt x="660" y="1365"/>
                  </a:cubicBezTo>
                  <a:cubicBezTo>
                    <a:pt x="620" y="1418"/>
                    <a:pt x="587" y="1438"/>
                    <a:pt x="535" y="1484"/>
                  </a:cubicBezTo>
                  <a:cubicBezTo>
                    <a:pt x="449" y="1557"/>
                    <a:pt x="409" y="1616"/>
                    <a:pt x="363" y="1708"/>
                  </a:cubicBezTo>
                  <a:lnTo>
                    <a:pt x="363" y="1708"/>
                  </a:lnTo>
                  <a:cubicBezTo>
                    <a:pt x="323" y="1669"/>
                    <a:pt x="317" y="1609"/>
                    <a:pt x="264" y="1596"/>
                  </a:cubicBezTo>
                  <a:cubicBezTo>
                    <a:pt x="178" y="1577"/>
                    <a:pt x="125" y="1596"/>
                    <a:pt x="53" y="1563"/>
                  </a:cubicBezTo>
                  <a:cubicBezTo>
                    <a:pt x="0" y="1537"/>
                    <a:pt x="20" y="1471"/>
                    <a:pt x="0" y="1411"/>
                  </a:cubicBezTo>
                  <a:lnTo>
                    <a:pt x="0" y="1411"/>
                  </a:lnTo>
                  <a:cubicBezTo>
                    <a:pt x="7" y="1365"/>
                    <a:pt x="40" y="1319"/>
                    <a:pt x="40" y="1273"/>
                  </a:cubicBezTo>
                  <a:cubicBezTo>
                    <a:pt x="40" y="1247"/>
                    <a:pt x="40" y="1234"/>
                    <a:pt x="40" y="1200"/>
                  </a:cubicBezTo>
                  <a:cubicBezTo>
                    <a:pt x="40" y="1141"/>
                    <a:pt x="99" y="1115"/>
                    <a:pt x="145" y="1075"/>
                  </a:cubicBezTo>
                  <a:cubicBezTo>
                    <a:pt x="185" y="1049"/>
                    <a:pt x="198" y="1022"/>
                    <a:pt x="238" y="1003"/>
                  </a:cubicBezTo>
                  <a:cubicBezTo>
                    <a:pt x="297" y="983"/>
                    <a:pt x="330" y="983"/>
                    <a:pt x="376" y="950"/>
                  </a:cubicBezTo>
                  <a:cubicBezTo>
                    <a:pt x="422" y="917"/>
                    <a:pt x="422" y="877"/>
                    <a:pt x="455" y="831"/>
                  </a:cubicBezTo>
                  <a:cubicBezTo>
                    <a:pt x="502" y="785"/>
                    <a:pt x="508" y="739"/>
                    <a:pt x="521" y="673"/>
                  </a:cubicBezTo>
                  <a:cubicBezTo>
                    <a:pt x="535" y="620"/>
                    <a:pt x="554" y="594"/>
                    <a:pt x="554" y="541"/>
                  </a:cubicBezTo>
                  <a:cubicBezTo>
                    <a:pt x="554" y="521"/>
                    <a:pt x="548" y="508"/>
                    <a:pt x="541" y="488"/>
                  </a:cubicBezTo>
                  <a:cubicBezTo>
                    <a:pt x="561" y="475"/>
                    <a:pt x="561" y="468"/>
                    <a:pt x="574" y="462"/>
                  </a:cubicBezTo>
                  <a:cubicBezTo>
                    <a:pt x="600" y="449"/>
                    <a:pt x="634" y="442"/>
                    <a:pt x="634" y="416"/>
                  </a:cubicBezTo>
                  <a:cubicBezTo>
                    <a:pt x="634" y="369"/>
                    <a:pt x="594" y="356"/>
                    <a:pt x="594" y="310"/>
                  </a:cubicBezTo>
                  <a:cubicBezTo>
                    <a:pt x="594" y="284"/>
                    <a:pt x="627" y="284"/>
                    <a:pt x="640" y="264"/>
                  </a:cubicBezTo>
                  <a:cubicBezTo>
                    <a:pt x="653" y="238"/>
                    <a:pt x="666" y="224"/>
                    <a:pt x="680" y="191"/>
                  </a:cubicBezTo>
                  <a:cubicBezTo>
                    <a:pt x="693" y="139"/>
                    <a:pt x="706" y="112"/>
                    <a:pt x="739" y="66"/>
                  </a:cubicBezTo>
                  <a:cubicBezTo>
                    <a:pt x="759" y="33"/>
                    <a:pt x="792" y="33"/>
                    <a:pt x="831" y="26"/>
                  </a:cubicBezTo>
                  <a:cubicBezTo>
                    <a:pt x="891" y="13"/>
                    <a:pt x="891" y="7"/>
                    <a:pt x="95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03D5D5E6-CF63-4D0B-B2B5-AF1695D1A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76" y="7069132"/>
              <a:ext cx="1968372" cy="1562100"/>
            </a:xfrm>
            <a:custGeom>
              <a:avLst/>
              <a:gdLst>
                <a:gd name="T0" fmla="*/ 1893 w 5469"/>
                <a:gd name="T1" fmla="*/ 1009 h 4340"/>
                <a:gd name="T2" fmla="*/ 1893 w 5469"/>
                <a:gd name="T3" fmla="*/ 1286 h 4340"/>
                <a:gd name="T4" fmla="*/ 1853 w 5469"/>
                <a:gd name="T5" fmla="*/ 1556 h 4340"/>
                <a:gd name="T6" fmla="*/ 1801 w 5469"/>
                <a:gd name="T7" fmla="*/ 1932 h 4340"/>
                <a:gd name="T8" fmla="*/ 1458 w 5469"/>
                <a:gd name="T9" fmla="*/ 2011 h 4340"/>
                <a:gd name="T10" fmla="*/ 1141 w 5469"/>
                <a:gd name="T11" fmla="*/ 2011 h 4340"/>
                <a:gd name="T12" fmla="*/ 930 w 5469"/>
                <a:gd name="T13" fmla="*/ 1991 h 4340"/>
                <a:gd name="T14" fmla="*/ 745 w 5469"/>
                <a:gd name="T15" fmla="*/ 2018 h 4340"/>
                <a:gd name="T16" fmla="*/ 376 w 5469"/>
                <a:gd name="T17" fmla="*/ 2123 h 4340"/>
                <a:gd name="T18" fmla="*/ 257 w 5469"/>
                <a:gd name="T19" fmla="*/ 2235 h 4340"/>
                <a:gd name="T20" fmla="*/ 125 w 5469"/>
                <a:gd name="T21" fmla="*/ 2341 h 4340"/>
                <a:gd name="T22" fmla="*/ 0 w 5469"/>
                <a:gd name="T23" fmla="*/ 2605 h 4340"/>
                <a:gd name="T24" fmla="*/ 132 w 5469"/>
                <a:gd name="T25" fmla="*/ 2638 h 4340"/>
                <a:gd name="T26" fmla="*/ 541 w 5469"/>
                <a:gd name="T27" fmla="*/ 2691 h 4340"/>
                <a:gd name="T28" fmla="*/ 759 w 5469"/>
                <a:gd name="T29" fmla="*/ 2783 h 4340"/>
                <a:gd name="T30" fmla="*/ 792 w 5469"/>
                <a:gd name="T31" fmla="*/ 2948 h 4340"/>
                <a:gd name="T32" fmla="*/ 1247 w 5469"/>
                <a:gd name="T33" fmla="*/ 2882 h 4340"/>
                <a:gd name="T34" fmla="*/ 1524 w 5469"/>
                <a:gd name="T35" fmla="*/ 2862 h 4340"/>
                <a:gd name="T36" fmla="*/ 1741 w 5469"/>
                <a:gd name="T37" fmla="*/ 3073 h 4340"/>
                <a:gd name="T38" fmla="*/ 1761 w 5469"/>
                <a:gd name="T39" fmla="*/ 3449 h 4340"/>
                <a:gd name="T40" fmla="*/ 2025 w 5469"/>
                <a:gd name="T41" fmla="*/ 3693 h 4340"/>
                <a:gd name="T42" fmla="*/ 1999 w 5469"/>
                <a:gd name="T43" fmla="*/ 4161 h 4340"/>
                <a:gd name="T44" fmla="*/ 2309 w 5469"/>
                <a:gd name="T45" fmla="*/ 4201 h 4340"/>
                <a:gd name="T46" fmla="*/ 2553 w 5469"/>
                <a:gd name="T47" fmla="*/ 4188 h 4340"/>
                <a:gd name="T48" fmla="*/ 2783 w 5469"/>
                <a:gd name="T49" fmla="*/ 4201 h 4340"/>
                <a:gd name="T50" fmla="*/ 3648 w 5469"/>
                <a:gd name="T51" fmla="*/ 4069 h 4340"/>
                <a:gd name="T52" fmla="*/ 3971 w 5469"/>
                <a:gd name="T53" fmla="*/ 3845 h 4340"/>
                <a:gd name="T54" fmla="*/ 4241 w 5469"/>
                <a:gd name="T55" fmla="*/ 3554 h 4340"/>
                <a:gd name="T56" fmla="*/ 4281 w 5469"/>
                <a:gd name="T57" fmla="*/ 3343 h 4340"/>
                <a:gd name="T58" fmla="*/ 4617 w 5469"/>
                <a:gd name="T59" fmla="*/ 3093 h 4340"/>
                <a:gd name="T60" fmla="*/ 4795 w 5469"/>
                <a:gd name="T61" fmla="*/ 2684 h 4340"/>
                <a:gd name="T62" fmla="*/ 4875 w 5469"/>
                <a:gd name="T63" fmla="*/ 2559 h 4340"/>
                <a:gd name="T64" fmla="*/ 4921 w 5469"/>
                <a:gd name="T65" fmla="*/ 2334 h 4340"/>
                <a:gd name="T66" fmla="*/ 5191 w 5469"/>
                <a:gd name="T67" fmla="*/ 2143 h 4340"/>
                <a:gd name="T68" fmla="*/ 5257 w 5469"/>
                <a:gd name="T69" fmla="*/ 1939 h 4340"/>
                <a:gd name="T70" fmla="*/ 5369 w 5469"/>
                <a:gd name="T71" fmla="*/ 1516 h 4340"/>
                <a:gd name="T72" fmla="*/ 5231 w 5469"/>
                <a:gd name="T73" fmla="*/ 1002 h 4340"/>
                <a:gd name="T74" fmla="*/ 4888 w 5469"/>
                <a:gd name="T75" fmla="*/ 976 h 4340"/>
                <a:gd name="T76" fmla="*/ 4729 w 5469"/>
                <a:gd name="T77" fmla="*/ 725 h 4340"/>
                <a:gd name="T78" fmla="*/ 4386 w 5469"/>
                <a:gd name="T79" fmla="*/ 587 h 4340"/>
                <a:gd name="T80" fmla="*/ 4057 w 5469"/>
                <a:gd name="T81" fmla="*/ 329 h 4340"/>
                <a:gd name="T82" fmla="*/ 3733 w 5469"/>
                <a:gd name="T83" fmla="*/ 257 h 4340"/>
                <a:gd name="T84" fmla="*/ 3707 w 5469"/>
                <a:gd name="T85" fmla="*/ 59 h 4340"/>
                <a:gd name="T86" fmla="*/ 3509 w 5469"/>
                <a:gd name="T87" fmla="*/ 0 h 4340"/>
                <a:gd name="T88" fmla="*/ 3305 w 5469"/>
                <a:gd name="T89" fmla="*/ 59 h 4340"/>
                <a:gd name="T90" fmla="*/ 2737 w 5469"/>
                <a:gd name="T91" fmla="*/ 369 h 4340"/>
                <a:gd name="T92" fmla="*/ 2546 w 5469"/>
                <a:gd name="T93" fmla="*/ 257 h 4340"/>
                <a:gd name="T94" fmla="*/ 2131 w 5469"/>
                <a:gd name="T95" fmla="*/ 494 h 4340"/>
                <a:gd name="T96" fmla="*/ 2018 w 5469"/>
                <a:gd name="T97" fmla="*/ 771 h 4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69" h="4340">
                  <a:moveTo>
                    <a:pt x="1985" y="817"/>
                  </a:moveTo>
                  <a:lnTo>
                    <a:pt x="1985" y="817"/>
                  </a:lnTo>
                  <a:cubicBezTo>
                    <a:pt x="1979" y="897"/>
                    <a:pt x="1893" y="930"/>
                    <a:pt x="1893" y="1009"/>
                  </a:cubicBezTo>
                  <a:cubicBezTo>
                    <a:pt x="1893" y="1061"/>
                    <a:pt x="1939" y="1088"/>
                    <a:pt x="1939" y="1141"/>
                  </a:cubicBezTo>
                  <a:cubicBezTo>
                    <a:pt x="1939" y="1167"/>
                    <a:pt x="1939" y="1187"/>
                    <a:pt x="1939" y="1213"/>
                  </a:cubicBezTo>
                  <a:cubicBezTo>
                    <a:pt x="1939" y="1246"/>
                    <a:pt x="1906" y="1259"/>
                    <a:pt x="1893" y="1286"/>
                  </a:cubicBezTo>
                  <a:cubicBezTo>
                    <a:pt x="1873" y="1338"/>
                    <a:pt x="1860" y="1365"/>
                    <a:pt x="1840" y="1417"/>
                  </a:cubicBezTo>
                  <a:cubicBezTo>
                    <a:pt x="1827" y="1444"/>
                    <a:pt x="1814" y="1451"/>
                    <a:pt x="1814" y="1484"/>
                  </a:cubicBezTo>
                  <a:cubicBezTo>
                    <a:pt x="1814" y="1516"/>
                    <a:pt x="1834" y="1523"/>
                    <a:pt x="1853" y="1556"/>
                  </a:cubicBezTo>
                  <a:cubicBezTo>
                    <a:pt x="1860" y="1576"/>
                    <a:pt x="1886" y="1589"/>
                    <a:pt x="1886" y="1615"/>
                  </a:cubicBezTo>
                  <a:cubicBezTo>
                    <a:pt x="1886" y="1695"/>
                    <a:pt x="1801" y="1721"/>
                    <a:pt x="1801" y="1800"/>
                  </a:cubicBezTo>
                  <a:cubicBezTo>
                    <a:pt x="1801" y="1853"/>
                    <a:pt x="1801" y="1879"/>
                    <a:pt x="1801" y="1932"/>
                  </a:cubicBezTo>
                  <a:cubicBezTo>
                    <a:pt x="1715" y="1932"/>
                    <a:pt x="1675" y="1965"/>
                    <a:pt x="1603" y="2005"/>
                  </a:cubicBezTo>
                  <a:cubicBezTo>
                    <a:pt x="1570" y="2018"/>
                    <a:pt x="1557" y="2044"/>
                    <a:pt x="1524" y="2044"/>
                  </a:cubicBezTo>
                  <a:cubicBezTo>
                    <a:pt x="1497" y="2044"/>
                    <a:pt x="1484" y="2018"/>
                    <a:pt x="1458" y="2011"/>
                  </a:cubicBezTo>
                  <a:cubicBezTo>
                    <a:pt x="1411" y="2005"/>
                    <a:pt x="1379" y="2005"/>
                    <a:pt x="1326" y="2005"/>
                  </a:cubicBezTo>
                  <a:cubicBezTo>
                    <a:pt x="1286" y="2005"/>
                    <a:pt x="1260" y="2011"/>
                    <a:pt x="1220" y="2011"/>
                  </a:cubicBezTo>
                  <a:cubicBezTo>
                    <a:pt x="1187" y="2011"/>
                    <a:pt x="1167" y="2011"/>
                    <a:pt x="1141" y="2011"/>
                  </a:cubicBezTo>
                  <a:cubicBezTo>
                    <a:pt x="1108" y="2011"/>
                    <a:pt x="1088" y="2011"/>
                    <a:pt x="1062" y="1998"/>
                  </a:cubicBezTo>
                  <a:cubicBezTo>
                    <a:pt x="1036" y="1985"/>
                    <a:pt x="1029" y="1952"/>
                    <a:pt x="996" y="1952"/>
                  </a:cubicBezTo>
                  <a:cubicBezTo>
                    <a:pt x="970" y="1952"/>
                    <a:pt x="956" y="1978"/>
                    <a:pt x="930" y="1991"/>
                  </a:cubicBezTo>
                  <a:cubicBezTo>
                    <a:pt x="904" y="2005"/>
                    <a:pt x="884" y="2011"/>
                    <a:pt x="851" y="2024"/>
                  </a:cubicBezTo>
                  <a:cubicBezTo>
                    <a:pt x="825" y="2044"/>
                    <a:pt x="818" y="2071"/>
                    <a:pt x="792" y="2090"/>
                  </a:cubicBezTo>
                  <a:cubicBezTo>
                    <a:pt x="785" y="2057"/>
                    <a:pt x="778" y="2018"/>
                    <a:pt x="745" y="2018"/>
                  </a:cubicBezTo>
                  <a:cubicBezTo>
                    <a:pt x="726" y="2018"/>
                    <a:pt x="719" y="2044"/>
                    <a:pt x="699" y="2051"/>
                  </a:cubicBezTo>
                  <a:cubicBezTo>
                    <a:pt x="633" y="2071"/>
                    <a:pt x="587" y="2084"/>
                    <a:pt x="521" y="2110"/>
                  </a:cubicBezTo>
                  <a:cubicBezTo>
                    <a:pt x="468" y="2110"/>
                    <a:pt x="435" y="2117"/>
                    <a:pt x="376" y="2123"/>
                  </a:cubicBezTo>
                  <a:cubicBezTo>
                    <a:pt x="356" y="2130"/>
                    <a:pt x="337" y="2130"/>
                    <a:pt x="317" y="2143"/>
                  </a:cubicBezTo>
                  <a:cubicBezTo>
                    <a:pt x="303" y="2150"/>
                    <a:pt x="303" y="2163"/>
                    <a:pt x="290" y="2183"/>
                  </a:cubicBezTo>
                  <a:cubicBezTo>
                    <a:pt x="284" y="2202"/>
                    <a:pt x="270" y="2216"/>
                    <a:pt x="257" y="2235"/>
                  </a:cubicBezTo>
                  <a:cubicBezTo>
                    <a:pt x="244" y="2268"/>
                    <a:pt x="231" y="2282"/>
                    <a:pt x="205" y="2301"/>
                  </a:cubicBezTo>
                  <a:cubicBezTo>
                    <a:pt x="185" y="2308"/>
                    <a:pt x="185" y="2328"/>
                    <a:pt x="165" y="2334"/>
                  </a:cubicBezTo>
                  <a:cubicBezTo>
                    <a:pt x="145" y="2341"/>
                    <a:pt x="132" y="2334"/>
                    <a:pt x="125" y="2341"/>
                  </a:cubicBezTo>
                  <a:cubicBezTo>
                    <a:pt x="86" y="2367"/>
                    <a:pt x="79" y="2400"/>
                    <a:pt x="73" y="2446"/>
                  </a:cubicBezTo>
                  <a:lnTo>
                    <a:pt x="73" y="2446"/>
                  </a:lnTo>
                  <a:cubicBezTo>
                    <a:pt x="20" y="2493"/>
                    <a:pt x="0" y="2539"/>
                    <a:pt x="0" y="2605"/>
                  </a:cubicBezTo>
                  <a:cubicBezTo>
                    <a:pt x="0" y="2644"/>
                    <a:pt x="20" y="2664"/>
                    <a:pt x="13" y="2704"/>
                  </a:cubicBezTo>
                  <a:lnTo>
                    <a:pt x="13" y="2704"/>
                  </a:lnTo>
                  <a:cubicBezTo>
                    <a:pt x="46" y="2664"/>
                    <a:pt x="79" y="2638"/>
                    <a:pt x="132" y="2638"/>
                  </a:cubicBezTo>
                  <a:cubicBezTo>
                    <a:pt x="158" y="2638"/>
                    <a:pt x="178" y="2651"/>
                    <a:pt x="198" y="2664"/>
                  </a:cubicBezTo>
                  <a:cubicBezTo>
                    <a:pt x="257" y="2691"/>
                    <a:pt x="297" y="2691"/>
                    <a:pt x="356" y="2697"/>
                  </a:cubicBezTo>
                  <a:cubicBezTo>
                    <a:pt x="429" y="2697"/>
                    <a:pt x="468" y="2691"/>
                    <a:pt x="541" y="2691"/>
                  </a:cubicBezTo>
                  <a:cubicBezTo>
                    <a:pt x="587" y="2691"/>
                    <a:pt x="613" y="2691"/>
                    <a:pt x="660" y="2697"/>
                  </a:cubicBezTo>
                  <a:cubicBezTo>
                    <a:pt x="680" y="2704"/>
                    <a:pt x="693" y="2710"/>
                    <a:pt x="712" y="2710"/>
                  </a:cubicBezTo>
                  <a:cubicBezTo>
                    <a:pt x="739" y="2724"/>
                    <a:pt x="759" y="2750"/>
                    <a:pt x="759" y="2783"/>
                  </a:cubicBezTo>
                  <a:cubicBezTo>
                    <a:pt x="759" y="2823"/>
                    <a:pt x="739" y="2842"/>
                    <a:pt x="739" y="2882"/>
                  </a:cubicBezTo>
                  <a:cubicBezTo>
                    <a:pt x="739" y="2895"/>
                    <a:pt x="752" y="2902"/>
                    <a:pt x="759" y="2915"/>
                  </a:cubicBezTo>
                  <a:cubicBezTo>
                    <a:pt x="765" y="2928"/>
                    <a:pt x="772" y="2948"/>
                    <a:pt x="792" y="2948"/>
                  </a:cubicBezTo>
                  <a:cubicBezTo>
                    <a:pt x="825" y="2948"/>
                    <a:pt x="838" y="2902"/>
                    <a:pt x="871" y="2902"/>
                  </a:cubicBezTo>
                  <a:cubicBezTo>
                    <a:pt x="910" y="2902"/>
                    <a:pt x="917" y="2941"/>
                    <a:pt x="930" y="2974"/>
                  </a:cubicBezTo>
                  <a:cubicBezTo>
                    <a:pt x="1042" y="2908"/>
                    <a:pt x="1121" y="2882"/>
                    <a:pt x="1247" y="2882"/>
                  </a:cubicBezTo>
                  <a:cubicBezTo>
                    <a:pt x="1286" y="2882"/>
                    <a:pt x="1313" y="2895"/>
                    <a:pt x="1352" y="2895"/>
                  </a:cubicBezTo>
                  <a:cubicBezTo>
                    <a:pt x="1398" y="2895"/>
                    <a:pt x="1411" y="2849"/>
                    <a:pt x="1458" y="2849"/>
                  </a:cubicBezTo>
                  <a:cubicBezTo>
                    <a:pt x="1484" y="2849"/>
                    <a:pt x="1497" y="2862"/>
                    <a:pt x="1524" y="2862"/>
                  </a:cubicBezTo>
                  <a:cubicBezTo>
                    <a:pt x="1563" y="2862"/>
                    <a:pt x="1590" y="2849"/>
                    <a:pt x="1629" y="2849"/>
                  </a:cubicBezTo>
                  <a:cubicBezTo>
                    <a:pt x="1695" y="2849"/>
                    <a:pt x="1741" y="2915"/>
                    <a:pt x="1741" y="2981"/>
                  </a:cubicBezTo>
                  <a:cubicBezTo>
                    <a:pt x="1741" y="3020"/>
                    <a:pt x="1741" y="3034"/>
                    <a:pt x="1741" y="3073"/>
                  </a:cubicBezTo>
                  <a:cubicBezTo>
                    <a:pt x="1741" y="3093"/>
                    <a:pt x="1761" y="3106"/>
                    <a:pt x="1761" y="3126"/>
                  </a:cubicBezTo>
                  <a:cubicBezTo>
                    <a:pt x="1761" y="3198"/>
                    <a:pt x="1735" y="3238"/>
                    <a:pt x="1735" y="3304"/>
                  </a:cubicBezTo>
                  <a:cubicBezTo>
                    <a:pt x="1735" y="3363"/>
                    <a:pt x="1748" y="3396"/>
                    <a:pt x="1761" y="3449"/>
                  </a:cubicBezTo>
                  <a:cubicBezTo>
                    <a:pt x="1788" y="3502"/>
                    <a:pt x="1807" y="3541"/>
                    <a:pt x="1860" y="3548"/>
                  </a:cubicBezTo>
                  <a:cubicBezTo>
                    <a:pt x="1913" y="3554"/>
                    <a:pt x="1959" y="3535"/>
                    <a:pt x="1992" y="3574"/>
                  </a:cubicBezTo>
                  <a:cubicBezTo>
                    <a:pt x="2025" y="3607"/>
                    <a:pt x="2018" y="3647"/>
                    <a:pt x="2025" y="3693"/>
                  </a:cubicBezTo>
                  <a:cubicBezTo>
                    <a:pt x="1893" y="4029"/>
                    <a:pt x="1893" y="4029"/>
                    <a:pt x="1893" y="4029"/>
                  </a:cubicBezTo>
                  <a:cubicBezTo>
                    <a:pt x="1906" y="4056"/>
                    <a:pt x="1933" y="4062"/>
                    <a:pt x="1959" y="4076"/>
                  </a:cubicBezTo>
                  <a:cubicBezTo>
                    <a:pt x="1992" y="4095"/>
                    <a:pt x="1999" y="4128"/>
                    <a:pt x="1999" y="4161"/>
                  </a:cubicBezTo>
                  <a:cubicBezTo>
                    <a:pt x="1999" y="4194"/>
                    <a:pt x="1999" y="4214"/>
                    <a:pt x="1999" y="4247"/>
                  </a:cubicBezTo>
                  <a:cubicBezTo>
                    <a:pt x="1999" y="4320"/>
                    <a:pt x="2097" y="4339"/>
                    <a:pt x="2170" y="4339"/>
                  </a:cubicBezTo>
                  <a:cubicBezTo>
                    <a:pt x="2243" y="4339"/>
                    <a:pt x="2229" y="4201"/>
                    <a:pt x="2309" y="4201"/>
                  </a:cubicBezTo>
                  <a:cubicBezTo>
                    <a:pt x="2315" y="4201"/>
                    <a:pt x="2322" y="4221"/>
                    <a:pt x="2328" y="4227"/>
                  </a:cubicBezTo>
                  <a:cubicBezTo>
                    <a:pt x="2348" y="4234"/>
                    <a:pt x="2361" y="4234"/>
                    <a:pt x="2388" y="4234"/>
                  </a:cubicBezTo>
                  <a:cubicBezTo>
                    <a:pt x="2454" y="4234"/>
                    <a:pt x="2487" y="4188"/>
                    <a:pt x="2553" y="4188"/>
                  </a:cubicBezTo>
                  <a:cubicBezTo>
                    <a:pt x="2592" y="4188"/>
                    <a:pt x="2612" y="4188"/>
                    <a:pt x="2652" y="4188"/>
                  </a:cubicBezTo>
                  <a:cubicBezTo>
                    <a:pt x="2698" y="4188"/>
                    <a:pt x="2737" y="4201"/>
                    <a:pt x="2783" y="4201"/>
                  </a:cubicBezTo>
                  <a:lnTo>
                    <a:pt x="2783" y="4201"/>
                  </a:lnTo>
                  <a:cubicBezTo>
                    <a:pt x="2856" y="4161"/>
                    <a:pt x="2902" y="4142"/>
                    <a:pt x="2981" y="4128"/>
                  </a:cubicBezTo>
                  <a:cubicBezTo>
                    <a:pt x="3113" y="4095"/>
                    <a:pt x="3192" y="4069"/>
                    <a:pt x="3331" y="4069"/>
                  </a:cubicBezTo>
                  <a:cubicBezTo>
                    <a:pt x="3450" y="4069"/>
                    <a:pt x="3522" y="4069"/>
                    <a:pt x="3648" y="4069"/>
                  </a:cubicBezTo>
                  <a:cubicBezTo>
                    <a:pt x="3694" y="4069"/>
                    <a:pt x="3727" y="4056"/>
                    <a:pt x="3773" y="4043"/>
                  </a:cubicBezTo>
                  <a:cubicBezTo>
                    <a:pt x="3826" y="4029"/>
                    <a:pt x="3872" y="4036"/>
                    <a:pt x="3911" y="3996"/>
                  </a:cubicBezTo>
                  <a:cubicBezTo>
                    <a:pt x="3951" y="3950"/>
                    <a:pt x="3938" y="3897"/>
                    <a:pt x="3971" y="3845"/>
                  </a:cubicBezTo>
                  <a:cubicBezTo>
                    <a:pt x="3991" y="3799"/>
                    <a:pt x="4004" y="3766"/>
                    <a:pt x="4023" y="3720"/>
                  </a:cubicBezTo>
                  <a:cubicBezTo>
                    <a:pt x="4043" y="3667"/>
                    <a:pt x="4043" y="3627"/>
                    <a:pt x="4090" y="3601"/>
                  </a:cubicBezTo>
                  <a:cubicBezTo>
                    <a:pt x="4142" y="3568"/>
                    <a:pt x="4182" y="3574"/>
                    <a:pt x="4241" y="3554"/>
                  </a:cubicBezTo>
                  <a:lnTo>
                    <a:pt x="4241" y="3554"/>
                  </a:lnTo>
                  <a:cubicBezTo>
                    <a:pt x="4248" y="3508"/>
                    <a:pt x="4281" y="3462"/>
                    <a:pt x="4281" y="3416"/>
                  </a:cubicBezTo>
                  <a:cubicBezTo>
                    <a:pt x="4281" y="3390"/>
                    <a:pt x="4281" y="3377"/>
                    <a:pt x="4281" y="3343"/>
                  </a:cubicBezTo>
                  <a:cubicBezTo>
                    <a:pt x="4281" y="3284"/>
                    <a:pt x="4340" y="3258"/>
                    <a:pt x="4386" y="3218"/>
                  </a:cubicBezTo>
                  <a:cubicBezTo>
                    <a:pt x="4426" y="3192"/>
                    <a:pt x="4439" y="3165"/>
                    <a:pt x="4479" y="3146"/>
                  </a:cubicBezTo>
                  <a:cubicBezTo>
                    <a:pt x="4538" y="3126"/>
                    <a:pt x="4571" y="3126"/>
                    <a:pt x="4617" y="3093"/>
                  </a:cubicBezTo>
                  <a:cubicBezTo>
                    <a:pt x="4663" y="3060"/>
                    <a:pt x="4663" y="3020"/>
                    <a:pt x="4696" y="2974"/>
                  </a:cubicBezTo>
                  <a:cubicBezTo>
                    <a:pt x="4743" y="2928"/>
                    <a:pt x="4749" y="2882"/>
                    <a:pt x="4762" y="2816"/>
                  </a:cubicBezTo>
                  <a:cubicBezTo>
                    <a:pt x="4776" y="2763"/>
                    <a:pt x="4795" y="2737"/>
                    <a:pt x="4795" y="2684"/>
                  </a:cubicBezTo>
                  <a:cubicBezTo>
                    <a:pt x="4795" y="2664"/>
                    <a:pt x="4789" y="2651"/>
                    <a:pt x="4782" y="2631"/>
                  </a:cubicBezTo>
                  <a:cubicBezTo>
                    <a:pt x="4802" y="2618"/>
                    <a:pt x="4802" y="2611"/>
                    <a:pt x="4815" y="2605"/>
                  </a:cubicBezTo>
                  <a:cubicBezTo>
                    <a:pt x="4841" y="2592"/>
                    <a:pt x="4875" y="2585"/>
                    <a:pt x="4875" y="2559"/>
                  </a:cubicBezTo>
                  <a:cubicBezTo>
                    <a:pt x="4875" y="2512"/>
                    <a:pt x="4835" y="2499"/>
                    <a:pt x="4835" y="2453"/>
                  </a:cubicBezTo>
                  <a:cubicBezTo>
                    <a:pt x="4835" y="2427"/>
                    <a:pt x="4868" y="2427"/>
                    <a:pt x="4881" y="2407"/>
                  </a:cubicBezTo>
                  <a:cubicBezTo>
                    <a:pt x="4894" y="2381"/>
                    <a:pt x="4907" y="2367"/>
                    <a:pt x="4921" y="2334"/>
                  </a:cubicBezTo>
                  <a:cubicBezTo>
                    <a:pt x="4934" y="2282"/>
                    <a:pt x="4947" y="2255"/>
                    <a:pt x="4980" y="2209"/>
                  </a:cubicBezTo>
                  <a:cubicBezTo>
                    <a:pt x="5000" y="2176"/>
                    <a:pt x="5033" y="2176"/>
                    <a:pt x="5072" y="2169"/>
                  </a:cubicBezTo>
                  <a:cubicBezTo>
                    <a:pt x="5132" y="2156"/>
                    <a:pt x="5132" y="2150"/>
                    <a:pt x="5191" y="2143"/>
                  </a:cubicBezTo>
                  <a:lnTo>
                    <a:pt x="5191" y="2143"/>
                  </a:lnTo>
                  <a:cubicBezTo>
                    <a:pt x="5191" y="2130"/>
                    <a:pt x="5184" y="2137"/>
                    <a:pt x="5184" y="2123"/>
                  </a:cubicBezTo>
                  <a:cubicBezTo>
                    <a:pt x="5184" y="2051"/>
                    <a:pt x="5257" y="2018"/>
                    <a:pt x="5257" y="1939"/>
                  </a:cubicBezTo>
                  <a:cubicBezTo>
                    <a:pt x="5257" y="1912"/>
                    <a:pt x="5244" y="1899"/>
                    <a:pt x="5244" y="1879"/>
                  </a:cubicBezTo>
                  <a:cubicBezTo>
                    <a:pt x="5244" y="1827"/>
                    <a:pt x="5290" y="1813"/>
                    <a:pt x="5303" y="1767"/>
                  </a:cubicBezTo>
                  <a:cubicBezTo>
                    <a:pt x="5336" y="1668"/>
                    <a:pt x="5330" y="1609"/>
                    <a:pt x="5369" y="1516"/>
                  </a:cubicBezTo>
                  <a:cubicBezTo>
                    <a:pt x="5409" y="1424"/>
                    <a:pt x="5468" y="1378"/>
                    <a:pt x="5468" y="1279"/>
                  </a:cubicBezTo>
                  <a:cubicBezTo>
                    <a:pt x="5468" y="1187"/>
                    <a:pt x="5389" y="1154"/>
                    <a:pt x="5330" y="1081"/>
                  </a:cubicBezTo>
                  <a:cubicBezTo>
                    <a:pt x="5297" y="1048"/>
                    <a:pt x="5283" y="1009"/>
                    <a:pt x="5231" y="1002"/>
                  </a:cubicBezTo>
                  <a:cubicBezTo>
                    <a:pt x="5178" y="989"/>
                    <a:pt x="5145" y="1009"/>
                    <a:pt x="5092" y="982"/>
                  </a:cubicBezTo>
                  <a:cubicBezTo>
                    <a:pt x="5059" y="969"/>
                    <a:pt x="5039" y="949"/>
                    <a:pt x="5000" y="949"/>
                  </a:cubicBezTo>
                  <a:cubicBezTo>
                    <a:pt x="4954" y="949"/>
                    <a:pt x="4934" y="976"/>
                    <a:pt x="4888" y="976"/>
                  </a:cubicBezTo>
                  <a:cubicBezTo>
                    <a:pt x="4875" y="976"/>
                    <a:pt x="4875" y="956"/>
                    <a:pt x="4868" y="936"/>
                  </a:cubicBezTo>
                  <a:cubicBezTo>
                    <a:pt x="4861" y="903"/>
                    <a:pt x="4848" y="890"/>
                    <a:pt x="4828" y="863"/>
                  </a:cubicBezTo>
                  <a:cubicBezTo>
                    <a:pt x="4795" y="811"/>
                    <a:pt x="4776" y="771"/>
                    <a:pt x="4729" y="725"/>
                  </a:cubicBezTo>
                  <a:cubicBezTo>
                    <a:pt x="4683" y="672"/>
                    <a:pt x="4624" y="692"/>
                    <a:pt x="4558" y="666"/>
                  </a:cubicBezTo>
                  <a:cubicBezTo>
                    <a:pt x="4518" y="652"/>
                    <a:pt x="4498" y="639"/>
                    <a:pt x="4459" y="626"/>
                  </a:cubicBezTo>
                  <a:cubicBezTo>
                    <a:pt x="4433" y="613"/>
                    <a:pt x="4413" y="593"/>
                    <a:pt x="4386" y="587"/>
                  </a:cubicBezTo>
                  <a:cubicBezTo>
                    <a:pt x="4366" y="573"/>
                    <a:pt x="4347" y="573"/>
                    <a:pt x="4334" y="554"/>
                  </a:cubicBezTo>
                  <a:cubicBezTo>
                    <a:pt x="4314" y="527"/>
                    <a:pt x="4314" y="501"/>
                    <a:pt x="4287" y="474"/>
                  </a:cubicBezTo>
                  <a:cubicBezTo>
                    <a:pt x="4208" y="395"/>
                    <a:pt x="4149" y="369"/>
                    <a:pt x="4057" y="329"/>
                  </a:cubicBezTo>
                  <a:cubicBezTo>
                    <a:pt x="4017" y="309"/>
                    <a:pt x="4004" y="270"/>
                    <a:pt x="3964" y="270"/>
                  </a:cubicBezTo>
                  <a:cubicBezTo>
                    <a:pt x="3905" y="270"/>
                    <a:pt x="3878" y="316"/>
                    <a:pt x="3826" y="316"/>
                  </a:cubicBezTo>
                  <a:cubicBezTo>
                    <a:pt x="3786" y="316"/>
                    <a:pt x="3773" y="276"/>
                    <a:pt x="3733" y="257"/>
                  </a:cubicBezTo>
                  <a:cubicBezTo>
                    <a:pt x="3707" y="237"/>
                    <a:pt x="3661" y="237"/>
                    <a:pt x="3661" y="204"/>
                  </a:cubicBezTo>
                  <a:cubicBezTo>
                    <a:pt x="3661" y="171"/>
                    <a:pt x="3667" y="145"/>
                    <a:pt x="3680" y="118"/>
                  </a:cubicBezTo>
                  <a:cubicBezTo>
                    <a:pt x="3687" y="92"/>
                    <a:pt x="3707" y="85"/>
                    <a:pt x="3707" y="59"/>
                  </a:cubicBezTo>
                  <a:cubicBezTo>
                    <a:pt x="3707" y="33"/>
                    <a:pt x="3674" y="33"/>
                    <a:pt x="3648" y="26"/>
                  </a:cubicBezTo>
                  <a:cubicBezTo>
                    <a:pt x="3628" y="19"/>
                    <a:pt x="3615" y="0"/>
                    <a:pt x="3595" y="0"/>
                  </a:cubicBezTo>
                  <a:cubicBezTo>
                    <a:pt x="3562" y="0"/>
                    <a:pt x="3542" y="0"/>
                    <a:pt x="3509" y="0"/>
                  </a:cubicBezTo>
                  <a:cubicBezTo>
                    <a:pt x="3483" y="0"/>
                    <a:pt x="3469" y="19"/>
                    <a:pt x="3436" y="19"/>
                  </a:cubicBezTo>
                  <a:cubicBezTo>
                    <a:pt x="3410" y="19"/>
                    <a:pt x="3397" y="19"/>
                    <a:pt x="3371" y="19"/>
                  </a:cubicBezTo>
                  <a:cubicBezTo>
                    <a:pt x="3344" y="19"/>
                    <a:pt x="3331" y="39"/>
                    <a:pt x="3305" y="59"/>
                  </a:cubicBezTo>
                  <a:cubicBezTo>
                    <a:pt x="3265" y="85"/>
                    <a:pt x="3245" y="105"/>
                    <a:pt x="3212" y="132"/>
                  </a:cubicBezTo>
                  <a:cubicBezTo>
                    <a:pt x="3146" y="191"/>
                    <a:pt x="3100" y="197"/>
                    <a:pt x="3028" y="230"/>
                  </a:cubicBezTo>
                  <a:cubicBezTo>
                    <a:pt x="2909" y="276"/>
                    <a:pt x="2856" y="343"/>
                    <a:pt x="2737" y="369"/>
                  </a:cubicBezTo>
                  <a:cubicBezTo>
                    <a:pt x="2704" y="375"/>
                    <a:pt x="2691" y="402"/>
                    <a:pt x="2658" y="402"/>
                  </a:cubicBezTo>
                  <a:cubicBezTo>
                    <a:pt x="2586" y="402"/>
                    <a:pt x="2572" y="329"/>
                    <a:pt x="2546" y="257"/>
                  </a:cubicBezTo>
                  <a:lnTo>
                    <a:pt x="2546" y="257"/>
                  </a:lnTo>
                  <a:cubicBezTo>
                    <a:pt x="2474" y="257"/>
                    <a:pt x="2434" y="230"/>
                    <a:pt x="2361" y="230"/>
                  </a:cubicBezTo>
                  <a:cubicBezTo>
                    <a:pt x="2289" y="230"/>
                    <a:pt x="2249" y="276"/>
                    <a:pt x="2216" y="336"/>
                  </a:cubicBezTo>
                  <a:cubicBezTo>
                    <a:pt x="2183" y="395"/>
                    <a:pt x="2150" y="428"/>
                    <a:pt x="2131" y="494"/>
                  </a:cubicBezTo>
                  <a:cubicBezTo>
                    <a:pt x="2131" y="507"/>
                    <a:pt x="2117" y="507"/>
                    <a:pt x="2111" y="520"/>
                  </a:cubicBezTo>
                  <a:cubicBezTo>
                    <a:pt x="2084" y="593"/>
                    <a:pt x="2091" y="646"/>
                    <a:pt x="2058" y="718"/>
                  </a:cubicBezTo>
                  <a:cubicBezTo>
                    <a:pt x="2045" y="738"/>
                    <a:pt x="2032" y="751"/>
                    <a:pt x="2018" y="771"/>
                  </a:cubicBezTo>
                  <a:cubicBezTo>
                    <a:pt x="2005" y="791"/>
                    <a:pt x="2005" y="811"/>
                    <a:pt x="1985" y="817"/>
                  </a:cubicBezTo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41">
              <a:extLst>
                <a:ext uri="{FF2B5EF4-FFF2-40B4-BE49-F238E27FC236}">
                  <a16:creationId xmlns:a16="http://schemas.microsoft.com/office/drawing/2014/main" id="{A032C368-1F5C-44C0-8245-0304236BD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958" y="8501057"/>
              <a:ext cx="1068318" cy="774700"/>
            </a:xfrm>
            <a:custGeom>
              <a:avLst/>
              <a:gdLst>
                <a:gd name="T0" fmla="*/ 738 w 2968"/>
                <a:gd name="T1" fmla="*/ 6 h 2151"/>
                <a:gd name="T2" fmla="*/ 481 w 2968"/>
                <a:gd name="T3" fmla="*/ 277 h 2151"/>
                <a:gd name="T4" fmla="*/ 310 w 2968"/>
                <a:gd name="T5" fmla="*/ 501 h 2151"/>
                <a:gd name="T6" fmla="*/ 159 w 2968"/>
                <a:gd name="T7" fmla="*/ 712 h 2151"/>
                <a:gd name="T8" fmla="*/ 139 w 2968"/>
                <a:gd name="T9" fmla="*/ 804 h 2151"/>
                <a:gd name="T10" fmla="*/ 33 w 2968"/>
                <a:gd name="T11" fmla="*/ 1391 h 2151"/>
                <a:gd name="T12" fmla="*/ 13 w 2968"/>
                <a:gd name="T13" fmla="*/ 1444 h 2151"/>
                <a:gd name="T14" fmla="*/ 7 w 2968"/>
                <a:gd name="T15" fmla="*/ 1503 h 2151"/>
                <a:gd name="T16" fmla="*/ 86 w 2968"/>
                <a:gd name="T17" fmla="*/ 1510 h 2151"/>
                <a:gd name="T18" fmla="*/ 224 w 2968"/>
                <a:gd name="T19" fmla="*/ 1484 h 2151"/>
                <a:gd name="T20" fmla="*/ 284 w 2968"/>
                <a:gd name="T21" fmla="*/ 1537 h 2151"/>
                <a:gd name="T22" fmla="*/ 363 w 2968"/>
                <a:gd name="T23" fmla="*/ 1741 h 2151"/>
                <a:gd name="T24" fmla="*/ 330 w 2968"/>
                <a:gd name="T25" fmla="*/ 1866 h 2151"/>
                <a:gd name="T26" fmla="*/ 455 w 2968"/>
                <a:gd name="T27" fmla="*/ 1873 h 2151"/>
                <a:gd name="T28" fmla="*/ 632 w 2968"/>
                <a:gd name="T29" fmla="*/ 1893 h 2151"/>
                <a:gd name="T30" fmla="*/ 857 w 2968"/>
                <a:gd name="T31" fmla="*/ 1932 h 2151"/>
                <a:gd name="T32" fmla="*/ 1226 w 2968"/>
                <a:gd name="T33" fmla="*/ 2071 h 2151"/>
                <a:gd name="T34" fmla="*/ 1358 w 2968"/>
                <a:gd name="T35" fmla="*/ 2150 h 2151"/>
                <a:gd name="T36" fmla="*/ 1463 w 2968"/>
                <a:gd name="T37" fmla="*/ 1978 h 2151"/>
                <a:gd name="T38" fmla="*/ 1734 w 2968"/>
                <a:gd name="T39" fmla="*/ 1813 h 2151"/>
                <a:gd name="T40" fmla="*/ 2321 w 2968"/>
                <a:gd name="T41" fmla="*/ 1932 h 2151"/>
                <a:gd name="T42" fmla="*/ 2631 w 2968"/>
                <a:gd name="T43" fmla="*/ 1945 h 2151"/>
                <a:gd name="T44" fmla="*/ 2664 w 2968"/>
                <a:gd name="T45" fmla="*/ 1906 h 2151"/>
                <a:gd name="T46" fmla="*/ 2750 w 2968"/>
                <a:gd name="T47" fmla="*/ 1721 h 2151"/>
                <a:gd name="T48" fmla="*/ 2763 w 2968"/>
                <a:gd name="T49" fmla="*/ 1602 h 2151"/>
                <a:gd name="T50" fmla="*/ 2895 w 2968"/>
                <a:gd name="T51" fmla="*/ 1583 h 2151"/>
                <a:gd name="T52" fmla="*/ 2967 w 2968"/>
                <a:gd name="T53" fmla="*/ 1569 h 2151"/>
                <a:gd name="T54" fmla="*/ 2842 w 2968"/>
                <a:gd name="T55" fmla="*/ 1405 h 2151"/>
                <a:gd name="T56" fmla="*/ 2756 w 2968"/>
                <a:gd name="T57" fmla="*/ 1411 h 2151"/>
                <a:gd name="T58" fmla="*/ 2684 w 2968"/>
                <a:gd name="T59" fmla="*/ 1180 h 2151"/>
                <a:gd name="T60" fmla="*/ 2446 w 2968"/>
                <a:gd name="T61" fmla="*/ 1154 h 2151"/>
                <a:gd name="T62" fmla="*/ 2440 w 2968"/>
                <a:gd name="T63" fmla="*/ 1028 h 2151"/>
                <a:gd name="T64" fmla="*/ 2374 w 2968"/>
                <a:gd name="T65" fmla="*/ 745 h 2151"/>
                <a:gd name="T66" fmla="*/ 2400 w 2968"/>
                <a:gd name="T67" fmla="*/ 633 h 2151"/>
                <a:gd name="T68" fmla="*/ 2387 w 2968"/>
                <a:gd name="T69" fmla="*/ 521 h 2151"/>
                <a:gd name="T70" fmla="*/ 2361 w 2968"/>
                <a:gd name="T71" fmla="*/ 409 h 2151"/>
                <a:gd name="T72" fmla="*/ 2235 w 2968"/>
                <a:gd name="T73" fmla="*/ 303 h 2151"/>
                <a:gd name="T74" fmla="*/ 2018 w 2968"/>
                <a:gd name="T75" fmla="*/ 244 h 2151"/>
                <a:gd name="T76" fmla="*/ 1833 w 2968"/>
                <a:gd name="T77" fmla="*/ 244 h 2151"/>
                <a:gd name="T78" fmla="*/ 1741 w 2968"/>
                <a:gd name="T79" fmla="*/ 125 h 2151"/>
                <a:gd name="T80" fmla="*/ 1411 w 2968"/>
                <a:gd name="T81" fmla="*/ 19 h 2151"/>
                <a:gd name="T82" fmla="*/ 1239 w 2968"/>
                <a:gd name="T83" fmla="*/ 0 h 2151"/>
                <a:gd name="T84" fmla="*/ 1088 w 2968"/>
                <a:gd name="T85" fmla="*/ 46 h 2151"/>
                <a:gd name="T86" fmla="*/ 929 w 2968"/>
                <a:gd name="T87" fmla="*/ 26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8" h="2151">
                  <a:moveTo>
                    <a:pt x="738" y="6"/>
                  </a:moveTo>
                  <a:lnTo>
                    <a:pt x="738" y="6"/>
                  </a:lnTo>
                  <a:cubicBezTo>
                    <a:pt x="672" y="79"/>
                    <a:pt x="613" y="99"/>
                    <a:pt x="534" y="151"/>
                  </a:cubicBezTo>
                  <a:cubicBezTo>
                    <a:pt x="487" y="178"/>
                    <a:pt x="487" y="224"/>
                    <a:pt x="481" y="277"/>
                  </a:cubicBezTo>
                  <a:cubicBezTo>
                    <a:pt x="474" y="316"/>
                    <a:pt x="462" y="336"/>
                    <a:pt x="449" y="376"/>
                  </a:cubicBezTo>
                  <a:cubicBezTo>
                    <a:pt x="416" y="442"/>
                    <a:pt x="363" y="448"/>
                    <a:pt x="310" y="501"/>
                  </a:cubicBezTo>
                  <a:cubicBezTo>
                    <a:pt x="284" y="534"/>
                    <a:pt x="290" y="560"/>
                    <a:pt x="264" y="593"/>
                  </a:cubicBezTo>
                  <a:cubicBezTo>
                    <a:pt x="218" y="640"/>
                    <a:pt x="178" y="653"/>
                    <a:pt x="159" y="712"/>
                  </a:cubicBezTo>
                  <a:cubicBezTo>
                    <a:pt x="152" y="752"/>
                    <a:pt x="145" y="765"/>
                    <a:pt x="139" y="804"/>
                  </a:cubicBezTo>
                  <a:lnTo>
                    <a:pt x="139" y="804"/>
                  </a:lnTo>
                  <a:cubicBezTo>
                    <a:pt x="33" y="1391"/>
                    <a:pt x="33" y="1391"/>
                    <a:pt x="33" y="1391"/>
                  </a:cubicBezTo>
                  <a:lnTo>
                    <a:pt x="33" y="1391"/>
                  </a:lnTo>
                  <a:cubicBezTo>
                    <a:pt x="33" y="1398"/>
                    <a:pt x="27" y="1405"/>
                    <a:pt x="27" y="1411"/>
                  </a:cubicBezTo>
                  <a:cubicBezTo>
                    <a:pt x="20" y="1424"/>
                    <a:pt x="13" y="1431"/>
                    <a:pt x="13" y="1444"/>
                  </a:cubicBezTo>
                  <a:cubicBezTo>
                    <a:pt x="7" y="1457"/>
                    <a:pt x="0" y="1464"/>
                    <a:pt x="0" y="1470"/>
                  </a:cubicBezTo>
                  <a:cubicBezTo>
                    <a:pt x="0" y="1484"/>
                    <a:pt x="7" y="1497"/>
                    <a:pt x="7" y="1503"/>
                  </a:cubicBezTo>
                  <a:lnTo>
                    <a:pt x="7" y="1503"/>
                  </a:lnTo>
                  <a:cubicBezTo>
                    <a:pt x="33" y="1503"/>
                    <a:pt x="60" y="1510"/>
                    <a:pt x="86" y="1510"/>
                  </a:cubicBezTo>
                  <a:cubicBezTo>
                    <a:pt x="132" y="1497"/>
                    <a:pt x="159" y="1477"/>
                    <a:pt x="205" y="1477"/>
                  </a:cubicBezTo>
                  <a:cubicBezTo>
                    <a:pt x="211" y="1477"/>
                    <a:pt x="218" y="1477"/>
                    <a:pt x="224" y="1484"/>
                  </a:cubicBezTo>
                  <a:cubicBezTo>
                    <a:pt x="231" y="1490"/>
                    <a:pt x="238" y="1497"/>
                    <a:pt x="244" y="1503"/>
                  </a:cubicBezTo>
                  <a:cubicBezTo>
                    <a:pt x="251" y="1523"/>
                    <a:pt x="277" y="1517"/>
                    <a:pt x="284" y="1537"/>
                  </a:cubicBezTo>
                  <a:cubicBezTo>
                    <a:pt x="290" y="1556"/>
                    <a:pt x="290" y="1576"/>
                    <a:pt x="297" y="1602"/>
                  </a:cubicBezTo>
                  <a:cubicBezTo>
                    <a:pt x="317" y="1662"/>
                    <a:pt x="363" y="1682"/>
                    <a:pt x="363" y="1741"/>
                  </a:cubicBezTo>
                  <a:cubicBezTo>
                    <a:pt x="363" y="1794"/>
                    <a:pt x="343" y="1827"/>
                    <a:pt x="330" y="1866"/>
                  </a:cubicBezTo>
                  <a:lnTo>
                    <a:pt x="330" y="1866"/>
                  </a:lnTo>
                  <a:cubicBezTo>
                    <a:pt x="350" y="1866"/>
                    <a:pt x="363" y="1873"/>
                    <a:pt x="376" y="1873"/>
                  </a:cubicBezTo>
                  <a:cubicBezTo>
                    <a:pt x="409" y="1873"/>
                    <a:pt x="422" y="1873"/>
                    <a:pt x="455" y="1873"/>
                  </a:cubicBezTo>
                  <a:cubicBezTo>
                    <a:pt x="494" y="1873"/>
                    <a:pt x="507" y="1840"/>
                    <a:pt x="547" y="1840"/>
                  </a:cubicBezTo>
                  <a:cubicBezTo>
                    <a:pt x="586" y="1840"/>
                    <a:pt x="599" y="1879"/>
                    <a:pt x="632" y="1893"/>
                  </a:cubicBezTo>
                  <a:cubicBezTo>
                    <a:pt x="685" y="1919"/>
                    <a:pt x="718" y="1932"/>
                    <a:pt x="777" y="1932"/>
                  </a:cubicBezTo>
                  <a:cubicBezTo>
                    <a:pt x="810" y="1932"/>
                    <a:pt x="824" y="1932"/>
                    <a:pt x="857" y="1932"/>
                  </a:cubicBezTo>
                  <a:cubicBezTo>
                    <a:pt x="909" y="1932"/>
                    <a:pt x="929" y="1959"/>
                    <a:pt x="982" y="1972"/>
                  </a:cubicBezTo>
                  <a:cubicBezTo>
                    <a:pt x="1081" y="1998"/>
                    <a:pt x="1134" y="2031"/>
                    <a:pt x="1226" y="2071"/>
                  </a:cubicBezTo>
                  <a:cubicBezTo>
                    <a:pt x="1252" y="2084"/>
                    <a:pt x="1272" y="2091"/>
                    <a:pt x="1299" y="2104"/>
                  </a:cubicBezTo>
                  <a:cubicBezTo>
                    <a:pt x="1318" y="2123"/>
                    <a:pt x="1332" y="2150"/>
                    <a:pt x="1358" y="2150"/>
                  </a:cubicBezTo>
                  <a:cubicBezTo>
                    <a:pt x="1404" y="2150"/>
                    <a:pt x="1431" y="2110"/>
                    <a:pt x="1444" y="2064"/>
                  </a:cubicBezTo>
                  <a:cubicBezTo>
                    <a:pt x="1457" y="2038"/>
                    <a:pt x="1444" y="2005"/>
                    <a:pt x="1463" y="1978"/>
                  </a:cubicBezTo>
                  <a:cubicBezTo>
                    <a:pt x="1477" y="1965"/>
                    <a:pt x="1496" y="1965"/>
                    <a:pt x="1516" y="1959"/>
                  </a:cubicBezTo>
                  <a:cubicBezTo>
                    <a:pt x="1615" y="1925"/>
                    <a:pt x="1635" y="1813"/>
                    <a:pt x="1734" y="1813"/>
                  </a:cubicBezTo>
                  <a:cubicBezTo>
                    <a:pt x="1899" y="1813"/>
                    <a:pt x="1985" y="1846"/>
                    <a:pt x="2143" y="1886"/>
                  </a:cubicBezTo>
                  <a:cubicBezTo>
                    <a:pt x="2216" y="1906"/>
                    <a:pt x="2248" y="1932"/>
                    <a:pt x="2321" y="1932"/>
                  </a:cubicBezTo>
                  <a:cubicBezTo>
                    <a:pt x="2354" y="1932"/>
                    <a:pt x="2367" y="1912"/>
                    <a:pt x="2393" y="1912"/>
                  </a:cubicBezTo>
                  <a:cubicBezTo>
                    <a:pt x="2492" y="1912"/>
                    <a:pt x="2532" y="1932"/>
                    <a:pt x="2631" y="1945"/>
                  </a:cubicBezTo>
                  <a:lnTo>
                    <a:pt x="2631" y="1945"/>
                  </a:lnTo>
                  <a:cubicBezTo>
                    <a:pt x="2644" y="1932"/>
                    <a:pt x="2657" y="1925"/>
                    <a:pt x="2664" y="1906"/>
                  </a:cubicBezTo>
                  <a:cubicBezTo>
                    <a:pt x="2684" y="1860"/>
                    <a:pt x="2671" y="1827"/>
                    <a:pt x="2697" y="1780"/>
                  </a:cubicBezTo>
                  <a:cubicBezTo>
                    <a:pt x="2710" y="1754"/>
                    <a:pt x="2750" y="1748"/>
                    <a:pt x="2750" y="1721"/>
                  </a:cubicBezTo>
                  <a:cubicBezTo>
                    <a:pt x="2750" y="1662"/>
                    <a:pt x="2690" y="1655"/>
                    <a:pt x="2651" y="1616"/>
                  </a:cubicBezTo>
                  <a:cubicBezTo>
                    <a:pt x="2690" y="1616"/>
                    <a:pt x="2717" y="1609"/>
                    <a:pt x="2763" y="1602"/>
                  </a:cubicBezTo>
                  <a:cubicBezTo>
                    <a:pt x="2783" y="1596"/>
                    <a:pt x="2789" y="1563"/>
                    <a:pt x="2816" y="1563"/>
                  </a:cubicBezTo>
                  <a:cubicBezTo>
                    <a:pt x="2849" y="1563"/>
                    <a:pt x="2862" y="1583"/>
                    <a:pt x="2895" y="1583"/>
                  </a:cubicBezTo>
                  <a:cubicBezTo>
                    <a:pt x="2921" y="1583"/>
                    <a:pt x="2948" y="1583"/>
                    <a:pt x="2967" y="1569"/>
                  </a:cubicBezTo>
                  <a:lnTo>
                    <a:pt x="2967" y="1569"/>
                  </a:lnTo>
                  <a:cubicBezTo>
                    <a:pt x="2948" y="1510"/>
                    <a:pt x="2928" y="1477"/>
                    <a:pt x="2915" y="1411"/>
                  </a:cubicBezTo>
                  <a:cubicBezTo>
                    <a:pt x="2888" y="1411"/>
                    <a:pt x="2875" y="1405"/>
                    <a:pt x="2842" y="1405"/>
                  </a:cubicBezTo>
                  <a:cubicBezTo>
                    <a:pt x="2829" y="1405"/>
                    <a:pt x="2822" y="1411"/>
                    <a:pt x="2809" y="1411"/>
                  </a:cubicBezTo>
                  <a:cubicBezTo>
                    <a:pt x="2789" y="1411"/>
                    <a:pt x="2776" y="1411"/>
                    <a:pt x="2756" y="1411"/>
                  </a:cubicBezTo>
                  <a:cubicBezTo>
                    <a:pt x="2763" y="1345"/>
                    <a:pt x="2789" y="1312"/>
                    <a:pt x="2789" y="1246"/>
                  </a:cubicBezTo>
                  <a:cubicBezTo>
                    <a:pt x="2789" y="1200"/>
                    <a:pt x="2730" y="1200"/>
                    <a:pt x="2684" y="1180"/>
                  </a:cubicBezTo>
                  <a:cubicBezTo>
                    <a:pt x="2644" y="1154"/>
                    <a:pt x="2618" y="1134"/>
                    <a:pt x="2572" y="1134"/>
                  </a:cubicBezTo>
                  <a:cubicBezTo>
                    <a:pt x="2519" y="1134"/>
                    <a:pt x="2499" y="1154"/>
                    <a:pt x="2446" y="1154"/>
                  </a:cubicBezTo>
                  <a:cubicBezTo>
                    <a:pt x="2440" y="1154"/>
                    <a:pt x="2433" y="1147"/>
                    <a:pt x="2433" y="1147"/>
                  </a:cubicBezTo>
                  <a:cubicBezTo>
                    <a:pt x="2433" y="1101"/>
                    <a:pt x="2440" y="1075"/>
                    <a:pt x="2440" y="1028"/>
                  </a:cubicBezTo>
                  <a:cubicBezTo>
                    <a:pt x="2440" y="969"/>
                    <a:pt x="2446" y="930"/>
                    <a:pt x="2427" y="870"/>
                  </a:cubicBezTo>
                  <a:cubicBezTo>
                    <a:pt x="2407" y="817"/>
                    <a:pt x="2374" y="798"/>
                    <a:pt x="2374" y="745"/>
                  </a:cubicBezTo>
                  <a:cubicBezTo>
                    <a:pt x="2374" y="712"/>
                    <a:pt x="2400" y="699"/>
                    <a:pt x="2413" y="666"/>
                  </a:cubicBezTo>
                  <a:cubicBezTo>
                    <a:pt x="2413" y="653"/>
                    <a:pt x="2407" y="646"/>
                    <a:pt x="2400" y="633"/>
                  </a:cubicBezTo>
                  <a:cubicBezTo>
                    <a:pt x="2400" y="613"/>
                    <a:pt x="2400" y="600"/>
                    <a:pt x="2400" y="580"/>
                  </a:cubicBezTo>
                  <a:cubicBezTo>
                    <a:pt x="2393" y="560"/>
                    <a:pt x="2387" y="541"/>
                    <a:pt x="2387" y="521"/>
                  </a:cubicBezTo>
                  <a:cubicBezTo>
                    <a:pt x="2380" y="488"/>
                    <a:pt x="2374" y="474"/>
                    <a:pt x="2374" y="448"/>
                  </a:cubicBezTo>
                  <a:cubicBezTo>
                    <a:pt x="2367" y="435"/>
                    <a:pt x="2367" y="422"/>
                    <a:pt x="2361" y="409"/>
                  </a:cubicBezTo>
                  <a:cubicBezTo>
                    <a:pt x="2354" y="389"/>
                    <a:pt x="2347" y="382"/>
                    <a:pt x="2341" y="362"/>
                  </a:cubicBezTo>
                  <a:cubicBezTo>
                    <a:pt x="2308" y="329"/>
                    <a:pt x="2268" y="329"/>
                    <a:pt x="2235" y="303"/>
                  </a:cubicBezTo>
                  <a:cubicBezTo>
                    <a:pt x="2202" y="277"/>
                    <a:pt x="2202" y="224"/>
                    <a:pt x="2156" y="224"/>
                  </a:cubicBezTo>
                  <a:cubicBezTo>
                    <a:pt x="2103" y="224"/>
                    <a:pt x="2070" y="244"/>
                    <a:pt x="2018" y="244"/>
                  </a:cubicBezTo>
                  <a:cubicBezTo>
                    <a:pt x="1978" y="244"/>
                    <a:pt x="1958" y="211"/>
                    <a:pt x="1919" y="211"/>
                  </a:cubicBezTo>
                  <a:cubicBezTo>
                    <a:pt x="1886" y="211"/>
                    <a:pt x="1873" y="244"/>
                    <a:pt x="1833" y="244"/>
                  </a:cubicBezTo>
                  <a:cubicBezTo>
                    <a:pt x="1800" y="244"/>
                    <a:pt x="1787" y="204"/>
                    <a:pt x="1767" y="171"/>
                  </a:cubicBezTo>
                  <a:cubicBezTo>
                    <a:pt x="1760" y="151"/>
                    <a:pt x="1760" y="125"/>
                    <a:pt x="1741" y="125"/>
                  </a:cubicBezTo>
                  <a:cubicBezTo>
                    <a:pt x="1701" y="125"/>
                    <a:pt x="1681" y="151"/>
                    <a:pt x="1642" y="151"/>
                  </a:cubicBezTo>
                  <a:cubicBezTo>
                    <a:pt x="1543" y="151"/>
                    <a:pt x="1510" y="19"/>
                    <a:pt x="1411" y="19"/>
                  </a:cubicBezTo>
                  <a:cubicBezTo>
                    <a:pt x="1378" y="19"/>
                    <a:pt x="1364" y="19"/>
                    <a:pt x="1338" y="19"/>
                  </a:cubicBezTo>
                  <a:cubicBezTo>
                    <a:pt x="1299" y="19"/>
                    <a:pt x="1279" y="0"/>
                    <a:pt x="1239" y="0"/>
                  </a:cubicBezTo>
                  <a:cubicBezTo>
                    <a:pt x="1206" y="0"/>
                    <a:pt x="1193" y="0"/>
                    <a:pt x="1160" y="0"/>
                  </a:cubicBezTo>
                  <a:cubicBezTo>
                    <a:pt x="1127" y="0"/>
                    <a:pt x="1120" y="46"/>
                    <a:pt x="1088" y="46"/>
                  </a:cubicBezTo>
                  <a:cubicBezTo>
                    <a:pt x="1061" y="46"/>
                    <a:pt x="1055" y="26"/>
                    <a:pt x="1028" y="26"/>
                  </a:cubicBezTo>
                  <a:cubicBezTo>
                    <a:pt x="989" y="26"/>
                    <a:pt x="969" y="26"/>
                    <a:pt x="929" y="26"/>
                  </a:cubicBezTo>
                  <a:cubicBezTo>
                    <a:pt x="738" y="6"/>
                    <a:pt x="738" y="6"/>
                    <a:pt x="738" y="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" name="Freeform 42">
              <a:extLst>
                <a:ext uri="{FF2B5EF4-FFF2-40B4-BE49-F238E27FC236}">
                  <a16:creationId xmlns:a16="http://schemas.microsoft.com/office/drawing/2014/main" id="{97A4A401-A2EC-4B00-8DD7-CE6DE3ED6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641" y="8018457"/>
              <a:ext cx="1484216" cy="1047750"/>
            </a:xfrm>
            <a:custGeom>
              <a:avLst/>
              <a:gdLst>
                <a:gd name="T0" fmla="*/ 1154 w 4123"/>
                <a:gd name="T1" fmla="*/ 66 h 2909"/>
                <a:gd name="T2" fmla="*/ 1062 w 4123"/>
                <a:gd name="T3" fmla="*/ 198 h 2909"/>
                <a:gd name="T4" fmla="*/ 963 w 4123"/>
                <a:gd name="T5" fmla="*/ 257 h 2909"/>
                <a:gd name="T6" fmla="*/ 851 w 4123"/>
                <a:gd name="T7" fmla="*/ 356 h 2909"/>
                <a:gd name="T8" fmla="*/ 785 w 4123"/>
                <a:gd name="T9" fmla="*/ 501 h 2909"/>
                <a:gd name="T10" fmla="*/ 673 w 4123"/>
                <a:gd name="T11" fmla="*/ 620 h 2909"/>
                <a:gd name="T12" fmla="*/ 455 w 4123"/>
                <a:gd name="T13" fmla="*/ 1029 h 2909"/>
                <a:gd name="T14" fmla="*/ 152 w 4123"/>
                <a:gd name="T15" fmla="*/ 1213 h 2909"/>
                <a:gd name="T16" fmla="*/ 0 w 4123"/>
                <a:gd name="T17" fmla="*/ 1345 h 2909"/>
                <a:gd name="T18" fmla="*/ 290 w 4123"/>
                <a:gd name="T19" fmla="*/ 1365 h 2909"/>
                <a:gd name="T20" fmla="*/ 422 w 4123"/>
                <a:gd name="T21" fmla="*/ 1339 h 2909"/>
                <a:gd name="T22" fmla="*/ 600 w 4123"/>
                <a:gd name="T23" fmla="*/ 1358 h 2909"/>
                <a:gd name="T24" fmla="*/ 904 w 4123"/>
                <a:gd name="T25" fmla="*/ 1490 h 2909"/>
                <a:gd name="T26" fmla="*/ 1029 w 4123"/>
                <a:gd name="T27" fmla="*/ 1510 h 2909"/>
                <a:gd name="T28" fmla="*/ 1181 w 4123"/>
                <a:gd name="T29" fmla="*/ 1550 h 2909"/>
                <a:gd name="T30" fmla="*/ 1418 w 4123"/>
                <a:gd name="T31" fmla="*/ 1563 h 2909"/>
                <a:gd name="T32" fmla="*/ 1603 w 4123"/>
                <a:gd name="T33" fmla="*/ 1701 h 2909"/>
                <a:gd name="T34" fmla="*/ 1636 w 4123"/>
                <a:gd name="T35" fmla="*/ 1787 h 2909"/>
                <a:gd name="T36" fmla="*/ 1662 w 4123"/>
                <a:gd name="T37" fmla="*/ 1919 h 2909"/>
                <a:gd name="T38" fmla="*/ 1675 w 4123"/>
                <a:gd name="T39" fmla="*/ 2005 h 2909"/>
                <a:gd name="T40" fmla="*/ 1689 w 4123"/>
                <a:gd name="T41" fmla="*/ 2209 h 2909"/>
                <a:gd name="T42" fmla="*/ 1695 w 4123"/>
                <a:gd name="T43" fmla="*/ 2486 h 2909"/>
                <a:gd name="T44" fmla="*/ 1834 w 4123"/>
                <a:gd name="T45" fmla="*/ 2473 h 2909"/>
                <a:gd name="T46" fmla="*/ 2051 w 4123"/>
                <a:gd name="T47" fmla="*/ 2585 h 2909"/>
                <a:gd name="T48" fmla="*/ 2071 w 4123"/>
                <a:gd name="T49" fmla="*/ 2750 h 2909"/>
                <a:gd name="T50" fmla="*/ 2177 w 4123"/>
                <a:gd name="T51" fmla="*/ 2750 h 2909"/>
                <a:gd name="T52" fmla="*/ 2229 w 4123"/>
                <a:gd name="T53" fmla="*/ 2908 h 2909"/>
                <a:gd name="T54" fmla="*/ 2249 w 4123"/>
                <a:gd name="T55" fmla="*/ 2796 h 2909"/>
                <a:gd name="T56" fmla="*/ 2645 w 4123"/>
                <a:gd name="T57" fmla="*/ 2546 h 2909"/>
                <a:gd name="T58" fmla="*/ 3054 w 4123"/>
                <a:gd name="T59" fmla="*/ 2288 h 2909"/>
                <a:gd name="T60" fmla="*/ 3219 w 4123"/>
                <a:gd name="T61" fmla="*/ 2229 h 2909"/>
                <a:gd name="T62" fmla="*/ 3469 w 4123"/>
                <a:gd name="T63" fmla="*/ 2229 h 2909"/>
                <a:gd name="T64" fmla="*/ 3595 w 4123"/>
                <a:gd name="T65" fmla="*/ 2143 h 2909"/>
                <a:gd name="T66" fmla="*/ 3753 w 4123"/>
                <a:gd name="T67" fmla="*/ 2077 h 2909"/>
                <a:gd name="T68" fmla="*/ 3832 w 4123"/>
                <a:gd name="T69" fmla="*/ 2077 h 2909"/>
                <a:gd name="T70" fmla="*/ 3826 w 4123"/>
                <a:gd name="T71" fmla="*/ 2064 h 2909"/>
                <a:gd name="T72" fmla="*/ 3878 w 4123"/>
                <a:gd name="T73" fmla="*/ 1893 h 2909"/>
                <a:gd name="T74" fmla="*/ 4122 w 4123"/>
                <a:gd name="T75" fmla="*/ 1781 h 2909"/>
                <a:gd name="T76" fmla="*/ 4056 w 4123"/>
                <a:gd name="T77" fmla="*/ 1715 h 2909"/>
                <a:gd name="T78" fmla="*/ 3892 w 4123"/>
                <a:gd name="T79" fmla="*/ 1682 h 2909"/>
                <a:gd name="T80" fmla="*/ 3924 w 4123"/>
                <a:gd name="T81" fmla="*/ 1563 h 2909"/>
                <a:gd name="T82" fmla="*/ 3694 w 4123"/>
                <a:gd name="T83" fmla="*/ 1550 h 2909"/>
                <a:gd name="T84" fmla="*/ 3469 w 4123"/>
                <a:gd name="T85" fmla="*/ 1589 h 2909"/>
                <a:gd name="T86" fmla="*/ 3311 w 4123"/>
                <a:gd name="T87" fmla="*/ 1701 h 2909"/>
                <a:gd name="T88" fmla="*/ 3140 w 4123"/>
                <a:gd name="T89" fmla="*/ 1523 h 2909"/>
                <a:gd name="T90" fmla="*/ 3034 w 4123"/>
                <a:gd name="T91" fmla="*/ 1391 h 2909"/>
                <a:gd name="T92" fmla="*/ 3133 w 4123"/>
                <a:gd name="T93" fmla="*/ 936 h 2909"/>
                <a:gd name="T94" fmla="*/ 2902 w 4123"/>
                <a:gd name="T95" fmla="*/ 811 h 2909"/>
                <a:gd name="T96" fmla="*/ 2902 w 4123"/>
                <a:gd name="T97" fmla="*/ 488 h 2909"/>
                <a:gd name="T98" fmla="*/ 2882 w 4123"/>
                <a:gd name="T99" fmla="*/ 343 h 2909"/>
                <a:gd name="T100" fmla="*/ 2665 w 4123"/>
                <a:gd name="T101" fmla="*/ 224 h 2909"/>
                <a:gd name="T102" fmla="*/ 2493 w 4123"/>
                <a:gd name="T103" fmla="*/ 257 h 2909"/>
                <a:gd name="T104" fmla="*/ 2071 w 4123"/>
                <a:gd name="T105" fmla="*/ 336 h 2909"/>
                <a:gd name="T106" fmla="*/ 1933 w 4123"/>
                <a:gd name="T107" fmla="*/ 310 h 2909"/>
                <a:gd name="T108" fmla="*/ 1880 w 4123"/>
                <a:gd name="T109" fmla="*/ 244 h 2909"/>
                <a:gd name="T110" fmla="*/ 1853 w 4123"/>
                <a:gd name="T111" fmla="*/ 72 h 2909"/>
                <a:gd name="T112" fmla="*/ 1682 w 4123"/>
                <a:gd name="T113" fmla="*/ 53 h 2909"/>
                <a:gd name="T114" fmla="*/ 1339 w 4123"/>
                <a:gd name="T115" fmla="*/ 26 h 2909"/>
                <a:gd name="T116" fmla="*/ 1154 w 4123"/>
                <a:gd name="T117" fmla="*/ 66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3" h="2909">
                  <a:moveTo>
                    <a:pt x="1154" y="66"/>
                  </a:moveTo>
                  <a:lnTo>
                    <a:pt x="1154" y="66"/>
                  </a:lnTo>
                  <a:cubicBezTo>
                    <a:pt x="1148" y="92"/>
                    <a:pt x="1128" y="105"/>
                    <a:pt x="1108" y="132"/>
                  </a:cubicBezTo>
                  <a:cubicBezTo>
                    <a:pt x="1088" y="158"/>
                    <a:pt x="1088" y="178"/>
                    <a:pt x="1062" y="198"/>
                  </a:cubicBezTo>
                  <a:cubicBezTo>
                    <a:pt x="1042" y="204"/>
                    <a:pt x="1036" y="211"/>
                    <a:pt x="1016" y="217"/>
                  </a:cubicBezTo>
                  <a:cubicBezTo>
                    <a:pt x="996" y="231"/>
                    <a:pt x="989" y="244"/>
                    <a:pt x="963" y="257"/>
                  </a:cubicBezTo>
                  <a:cubicBezTo>
                    <a:pt x="943" y="264"/>
                    <a:pt x="930" y="257"/>
                    <a:pt x="910" y="270"/>
                  </a:cubicBezTo>
                  <a:cubicBezTo>
                    <a:pt x="871" y="283"/>
                    <a:pt x="864" y="316"/>
                    <a:pt x="851" y="356"/>
                  </a:cubicBezTo>
                  <a:cubicBezTo>
                    <a:pt x="831" y="402"/>
                    <a:pt x="824" y="428"/>
                    <a:pt x="805" y="475"/>
                  </a:cubicBezTo>
                  <a:cubicBezTo>
                    <a:pt x="798" y="488"/>
                    <a:pt x="792" y="494"/>
                    <a:pt x="785" y="501"/>
                  </a:cubicBezTo>
                  <a:cubicBezTo>
                    <a:pt x="772" y="521"/>
                    <a:pt x="772" y="527"/>
                    <a:pt x="758" y="547"/>
                  </a:cubicBezTo>
                  <a:cubicBezTo>
                    <a:pt x="725" y="573"/>
                    <a:pt x="693" y="587"/>
                    <a:pt x="673" y="620"/>
                  </a:cubicBezTo>
                  <a:cubicBezTo>
                    <a:pt x="633" y="686"/>
                    <a:pt x="646" y="732"/>
                    <a:pt x="640" y="804"/>
                  </a:cubicBezTo>
                  <a:cubicBezTo>
                    <a:pt x="620" y="916"/>
                    <a:pt x="501" y="930"/>
                    <a:pt x="455" y="1029"/>
                  </a:cubicBezTo>
                  <a:cubicBezTo>
                    <a:pt x="415" y="1101"/>
                    <a:pt x="389" y="1147"/>
                    <a:pt x="317" y="1180"/>
                  </a:cubicBezTo>
                  <a:cubicBezTo>
                    <a:pt x="257" y="1207"/>
                    <a:pt x="211" y="1194"/>
                    <a:pt x="152" y="1213"/>
                  </a:cubicBezTo>
                  <a:cubicBezTo>
                    <a:pt x="79" y="1246"/>
                    <a:pt x="46" y="1286"/>
                    <a:pt x="0" y="1345"/>
                  </a:cubicBezTo>
                  <a:lnTo>
                    <a:pt x="0" y="1345"/>
                  </a:lnTo>
                  <a:cubicBezTo>
                    <a:pt x="191" y="1365"/>
                    <a:pt x="191" y="1365"/>
                    <a:pt x="191" y="1365"/>
                  </a:cubicBezTo>
                  <a:cubicBezTo>
                    <a:pt x="231" y="1365"/>
                    <a:pt x="251" y="1365"/>
                    <a:pt x="290" y="1365"/>
                  </a:cubicBezTo>
                  <a:cubicBezTo>
                    <a:pt x="317" y="1365"/>
                    <a:pt x="323" y="1385"/>
                    <a:pt x="350" y="1385"/>
                  </a:cubicBezTo>
                  <a:cubicBezTo>
                    <a:pt x="382" y="1385"/>
                    <a:pt x="389" y="1339"/>
                    <a:pt x="422" y="1339"/>
                  </a:cubicBezTo>
                  <a:cubicBezTo>
                    <a:pt x="455" y="1339"/>
                    <a:pt x="468" y="1339"/>
                    <a:pt x="501" y="1339"/>
                  </a:cubicBezTo>
                  <a:cubicBezTo>
                    <a:pt x="541" y="1339"/>
                    <a:pt x="561" y="1358"/>
                    <a:pt x="600" y="1358"/>
                  </a:cubicBezTo>
                  <a:cubicBezTo>
                    <a:pt x="626" y="1358"/>
                    <a:pt x="640" y="1358"/>
                    <a:pt x="673" y="1358"/>
                  </a:cubicBezTo>
                  <a:cubicBezTo>
                    <a:pt x="772" y="1358"/>
                    <a:pt x="805" y="1490"/>
                    <a:pt x="904" y="1490"/>
                  </a:cubicBezTo>
                  <a:cubicBezTo>
                    <a:pt x="943" y="1490"/>
                    <a:pt x="963" y="1464"/>
                    <a:pt x="1003" y="1464"/>
                  </a:cubicBezTo>
                  <a:cubicBezTo>
                    <a:pt x="1022" y="1464"/>
                    <a:pt x="1022" y="1490"/>
                    <a:pt x="1029" y="1510"/>
                  </a:cubicBezTo>
                  <a:cubicBezTo>
                    <a:pt x="1049" y="1543"/>
                    <a:pt x="1062" y="1583"/>
                    <a:pt x="1095" y="1583"/>
                  </a:cubicBezTo>
                  <a:cubicBezTo>
                    <a:pt x="1135" y="1583"/>
                    <a:pt x="1148" y="1550"/>
                    <a:pt x="1181" y="1550"/>
                  </a:cubicBezTo>
                  <a:cubicBezTo>
                    <a:pt x="1220" y="1550"/>
                    <a:pt x="1240" y="1583"/>
                    <a:pt x="1280" y="1583"/>
                  </a:cubicBezTo>
                  <a:cubicBezTo>
                    <a:pt x="1332" y="1583"/>
                    <a:pt x="1365" y="1563"/>
                    <a:pt x="1418" y="1563"/>
                  </a:cubicBezTo>
                  <a:cubicBezTo>
                    <a:pt x="1464" y="1563"/>
                    <a:pt x="1464" y="1616"/>
                    <a:pt x="1497" y="1642"/>
                  </a:cubicBezTo>
                  <a:cubicBezTo>
                    <a:pt x="1530" y="1668"/>
                    <a:pt x="1570" y="1668"/>
                    <a:pt x="1603" y="1701"/>
                  </a:cubicBezTo>
                  <a:cubicBezTo>
                    <a:pt x="1609" y="1721"/>
                    <a:pt x="1616" y="1728"/>
                    <a:pt x="1623" y="1748"/>
                  </a:cubicBezTo>
                  <a:cubicBezTo>
                    <a:pt x="1629" y="1761"/>
                    <a:pt x="1629" y="1774"/>
                    <a:pt x="1636" y="1787"/>
                  </a:cubicBezTo>
                  <a:cubicBezTo>
                    <a:pt x="1636" y="1813"/>
                    <a:pt x="1642" y="1827"/>
                    <a:pt x="1649" y="1860"/>
                  </a:cubicBezTo>
                  <a:cubicBezTo>
                    <a:pt x="1649" y="1880"/>
                    <a:pt x="1655" y="1899"/>
                    <a:pt x="1662" y="1919"/>
                  </a:cubicBezTo>
                  <a:cubicBezTo>
                    <a:pt x="1662" y="1939"/>
                    <a:pt x="1662" y="1952"/>
                    <a:pt x="1662" y="1972"/>
                  </a:cubicBezTo>
                  <a:cubicBezTo>
                    <a:pt x="1669" y="1985"/>
                    <a:pt x="1675" y="1992"/>
                    <a:pt x="1675" y="2005"/>
                  </a:cubicBezTo>
                  <a:cubicBezTo>
                    <a:pt x="1662" y="2038"/>
                    <a:pt x="1636" y="2051"/>
                    <a:pt x="1636" y="2084"/>
                  </a:cubicBezTo>
                  <a:cubicBezTo>
                    <a:pt x="1636" y="2137"/>
                    <a:pt x="1669" y="2156"/>
                    <a:pt x="1689" y="2209"/>
                  </a:cubicBezTo>
                  <a:cubicBezTo>
                    <a:pt x="1708" y="2269"/>
                    <a:pt x="1702" y="2308"/>
                    <a:pt x="1702" y="2367"/>
                  </a:cubicBezTo>
                  <a:cubicBezTo>
                    <a:pt x="1702" y="2414"/>
                    <a:pt x="1695" y="2440"/>
                    <a:pt x="1695" y="2486"/>
                  </a:cubicBezTo>
                  <a:cubicBezTo>
                    <a:pt x="1695" y="2486"/>
                    <a:pt x="1702" y="2493"/>
                    <a:pt x="1708" y="2493"/>
                  </a:cubicBezTo>
                  <a:cubicBezTo>
                    <a:pt x="1761" y="2493"/>
                    <a:pt x="1781" y="2473"/>
                    <a:pt x="1834" y="2473"/>
                  </a:cubicBezTo>
                  <a:cubicBezTo>
                    <a:pt x="1880" y="2473"/>
                    <a:pt x="1906" y="2493"/>
                    <a:pt x="1946" y="2519"/>
                  </a:cubicBezTo>
                  <a:cubicBezTo>
                    <a:pt x="1992" y="2539"/>
                    <a:pt x="2051" y="2539"/>
                    <a:pt x="2051" y="2585"/>
                  </a:cubicBezTo>
                  <a:cubicBezTo>
                    <a:pt x="2051" y="2651"/>
                    <a:pt x="2025" y="2684"/>
                    <a:pt x="2018" y="2750"/>
                  </a:cubicBezTo>
                  <a:cubicBezTo>
                    <a:pt x="2038" y="2750"/>
                    <a:pt x="2051" y="2750"/>
                    <a:pt x="2071" y="2750"/>
                  </a:cubicBezTo>
                  <a:cubicBezTo>
                    <a:pt x="2084" y="2750"/>
                    <a:pt x="2091" y="2744"/>
                    <a:pt x="2104" y="2744"/>
                  </a:cubicBezTo>
                  <a:cubicBezTo>
                    <a:pt x="2137" y="2744"/>
                    <a:pt x="2150" y="2750"/>
                    <a:pt x="2177" y="2750"/>
                  </a:cubicBezTo>
                  <a:cubicBezTo>
                    <a:pt x="2190" y="2816"/>
                    <a:pt x="2210" y="2849"/>
                    <a:pt x="2229" y="2908"/>
                  </a:cubicBezTo>
                  <a:lnTo>
                    <a:pt x="2229" y="2908"/>
                  </a:lnTo>
                  <a:cubicBezTo>
                    <a:pt x="2256" y="2902"/>
                    <a:pt x="2269" y="2882"/>
                    <a:pt x="2269" y="2856"/>
                  </a:cubicBezTo>
                  <a:cubicBezTo>
                    <a:pt x="2269" y="2829"/>
                    <a:pt x="2262" y="2816"/>
                    <a:pt x="2249" y="2796"/>
                  </a:cubicBezTo>
                  <a:cubicBezTo>
                    <a:pt x="2308" y="2790"/>
                    <a:pt x="2322" y="2744"/>
                    <a:pt x="2368" y="2710"/>
                  </a:cubicBezTo>
                  <a:cubicBezTo>
                    <a:pt x="2473" y="2645"/>
                    <a:pt x="2533" y="2605"/>
                    <a:pt x="2645" y="2546"/>
                  </a:cubicBezTo>
                  <a:cubicBezTo>
                    <a:pt x="2770" y="2473"/>
                    <a:pt x="2823" y="2394"/>
                    <a:pt x="2955" y="2341"/>
                  </a:cubicBezTo>
                  <a:cubicBezTo>
                    <a:pt x="2994" y="2321"/>
                    <a:pt x="3008" y="2288"/>
                    <a:pt x="3054" y="2288"/>
                  </a:cubicBezTo>
                  <a:cubicBezTo>
                    <a:pt x="3067" y="2288"/>
                    <a:pt x="3074" y="2295"/>
                    <a:pt x="3093" y="2295"/>
                  </a:cubicBezTo>
                  <a:cubicBezTo>
                    <a:pt x="3146" y="2295"/>
                    <a:pt x="3173" y="2255"/>
                    <a:pt x="3219" y="2229"/>
                  </a:cubicBezTo>
                  <a:cubicBezTo>
                    <a:pt x="3265" y="2196"/>
                    <a:pt x="3298" y="2190"/>
                    <a:pt x="3351" y="2190"/>
                  </a:cubicBezTo>
                  <a:cubicBezTo>
                    <a:pt x="3397" y="2190"/>
                    <a:pt x="3417" y="2229"/>
                    <a:pt x="3469" y="2229"/>
                  </a:cubicBezTo>
                  <a:cubicBezTo>
                    <a:pt x="3502" y="2229"/>
                    <a:pt x="3522" y="2236"/>
                    <a:pt x="3549" y="2216"/>
                  </a:cubicBezTo>
                  <a:cubicBezTo>
                    <a:pt x="3575" y="2190"/>
                    <a:pt x="3575" y="2163"/>
                    <a:pt x="3595" y="2143"/>
                  </a:cubicBezTo>
                  <a:cubicBezTo>
                    <a:pt x="3634" y="2110"/>
                    <a:pt x="3667" y="2104"/>
                    <a:pt x="3720" y="2091"/>
                  </a:cubicBezTo>
                  <a:cubicBezTo>
                    <a:pt x="3733" y="2091"/>
                    <a:pt x="3740" y="2077"/>
                    <a:pt x="3753" y="2077"/>
                  </a:cubicBezTo>
                  <a:cubicBezTo>
                    <a:pt x="3779" y="2077"/>
                    <a:pt x="3793" y="2077"/>
                    <a:pt x="3819" y="2077"/>
                  </a:cubicBezTo>
                  <a:cubicBezTo>
                    <a:pt x="3826" y="2077"/>
                    <a:pt x="3826" y="2077"/>
                    <a:pt x="3832" y="2077"/>
                  </a:cubicBezTo>
                  <a:lnTo>
                    <a:pt x="3832" y="2077"/>
                  </a:lnTo>
                  <a:cubicBezTo>
                    <a:pt x="3832" y="2071"/>
                    <a:pt x="3826" y="2071"/>
                    <a:pt x="3826" y="2064"/>
                  </a:cubicBezTo>
                  <a:cubicBezTo>
                    <a:pt x="3826" y="2031"/>
                    <a:pt x="3839" y="2005"/>
                    <a:pt x="3845" y="1972"/>
                  </a:cubicBezTo>
                  <a:cubicBezTo>
                    <a:pt x="3852" y="1939"/>
                    <a:pt x="3852" y="1912"/>
                    <a:pt x="3878" y="1893"/>
                  </a:cubicBezTo>
                  <a:cubicBezTo>
                    <a:pt x="3958" y="1833"/>
                    <a:pt x="4023" y="1813"/>
                    <a:pt x="4122" y="1813"/>
                  </a:cubicBezTo>
                  <a:cubicBezTo>
                    <a:pt x="4122" y="1800"/>
                    <a:pt x="4122" y="1794"/>
                    <a:pt x="4122" y="1781"/>
                  </a:cubicBezTo>
                  <a:cubicBezTo>
                    <a:pt x="4122" y="1761"/>
                    <a:pt x="4109" y="1754"/>
                    <a:pt x="4096" y="1741"/>
                  </a:cubicBezTo>
                  <a:cubicBezTo>
                    <a:pt x="4083" y="1728"/>
                    <a:pt x="4076" y="1715"/>
                    <a:pt x="4056" y="1715"/>
                  </a:cubicBezTo>
                  <a:cubicBezTo>
                    <a:pt x="4030" y="1715"/>
                    <a:pt x="4017" y="1715"/>
                    <a:pt x="3991" y="1715"/>
                  </a:cubicBezTo>
                  <a:cubicBezTo>
                    <a:pt x="3951" y="1715"/>
                    <a:pt x="3892" y="1721"/>
                    <a:pt x="3892" y="1682"/>
                  </a:cubicBezTo>
                  <a:cubicBezTo>
                    <a:pt x="3892" y="1636"/>
                    <a:pt x="3905" y="1602"/>
                    <a:pt x="3924" y="1563"/>
                  </a:cubicBezTo>
                  <a:lnTo>
                    <a:pt x="3924" y="1563"/>
                  </a:lnTo>
                  <a:cubicBezTo>
                    <a:pt x="3878" y="1563"/>
                    <a:pt x="3839" y="1550"/>
                    <a:pt x="3793" y="1550"/>
                  </a:cubicBezTo>
                  <a:cubicBezTo>
                    <a:pt x="3753" y="1550"/>
                    <a:pt x="3733" y="1550"/>
                    <a:pt x="3694" y="1550"/>
                  </a:cubicBezTo>
                  <a:cubicBezTo>
                    <a:pt x="3628" y="1550"/>
                    <a:pt x="3595" y="1596"/>
                    <a:pt x="3529" y="1596"/>
                  </a:cubicBezTo>
                  <a:cubicBezTo>
                    <a:pt x="3502" y="1596"/>
                    <a:pt x="3489" y="1596"/>
                    <a:pt x="3469" y="1589"/>
                  </a:cubicBezTo>
                  <a:cubicBezTo>
                    <a:pt x="3463" y="1583"/>
                    <a:pt x="3456" y="1563"/>
                    <a:pt x="3450" y="1563"/>
                  </a:cubicBezTo>
                  <a:cubicBezTo>
                    <a:pt x="3370" y="1563"/>
                    <a:pt x="3384" y="1701"/>
                    <a:pt x="3311" y="1701"/>
                  </a:cubicBezTo>
                  <a:cubicBezTo>
                    <a:pt x="3238" y="1701"/>
                    <a:pt x="3140" y="1682"/>
                    <a:pt x="3140" y="1609"/>
                  </a:cubicBezTo>
                  <a:cubicBezTo>
                    <a:pt x="3140" y="1576"/>
                    <a:pt x="3140" y="1556"/>
                    <a:pt x="3140" y="1523"/>
                  </a:cubicBezTo>
                  <a:cubicBezTo>
                    <a:pt x="3140" y="1490"/>
                    <a:pt x="3133" y="1457"/>
                    <a:pt x="3100" y="1438"/>
                  </a:cubicBezTo>
                  <a:cubicBezTo>
                    <a:pt x="3074" y="1424"/>
                    <a:pt x="3047" y="1418"/>
                    <a:pt x="3034" y="1391"/>
                  </a:cubicBezTo>
                  <a:cubicBezTo>
                    <a:pt x="3166" y="1055"/>
                    <a:pt x="3166" y="1055"/>
                    <a:pt x="3166" y="1055"/>
                  </a:cubicBezTo>
                  <a:cubicBezTo>
                    <a:pt x="3159" y="1009"/>
                    <a:pt x="3166" y="969"/>
                    <a:pt x="3133" y="936"/>
                  </a:cubicBezTo>
                  <a:cubicBezTo>
                    <a:pt x="3100" y="897"/>
                    <a:pt x="3054" y="916"/>
                    <a:pt x="3001" y="910"/>
                  </a:cubicBezTo>
                  <a:cubicBezTo>
                    <a:pt x="2948" y="903"/>
                    <a:pt x="2929" y="864"/>
                    <a:pt x="2902" y="811"/>
                  </a:cubicBezTo>
                  <a:cubicBezTo>
                    <a:pt x="2889" y="758"/>
                    <a:pt x="2876" y="725"/>
                    <a:pt x="2876" y="666"/>
                  </a:cubicBezTo>
                  <a:cubicBezTo>
                    <a:pt x="2876" y="600"/>
                    <a:pt x="2902" y="560"/>
                    <a:pt x="2902" y="488"/>
                  </a:cubicBezTo>
                  <a:cubicBezTo>
                    <a:pt x="2902" y="468"/>
                    <a:pt x="2882" y="455"/>
                    <a:pt x="2882" y="435"/>
                  </a:cubicBezTo>
                  <a:cubicBezTo>
                    <a:pt x="2882" y="396"/>
                    <a:pt x="2882" y="382"/>
                    <a:pt x="2882" y="343"/>
                  </a:cubicBezTo>
                  <a:cubicBezTo>
                    <a:pt x="2882" y="277"/>
                    <a:pt x="2836" y="211"/>
                    <a:pt x="2770" y="211"/>
                  </a:cubicBezTo>
                  <a:cubicBezTo>
                    <a:pt x="2731" y="211"/>
                    <a:pt x="2704" y="224"/>
                    <a:pt x="2665" y="224"/>
                  </a:cubicBezTo>
                  <a:cubicBezTo>
                    <a:pt x="2638" y="224"/>
                    <a:pt x="2625" y="211"/>
                    <a:pt x="2599" y="211"/>
                  </a:cubicBezTo>
                  <a:cubicBezTo>
                    <a:pt x="2552" y="211"/>
                    <a:pt x="2539" y="257"/>
                    <a:pt x="2493" y="257"/>
                  </a:cubicBezTo>
                  <a:cubicBezTo>
                    <a:pt x="2454" y="257"/>
                    <a:pt x="2427" y="244"/>
                    <a:pt x="2388" y="244"/>
                  </a:cubicBezTo>
                  <a:cubicBezTo>
                    <a:pt x="2262" y="244"/>
                    <a:pt x="2183" y="270"/>
                    <a:pt x="2071" y="336"/>
                  </a:cubicBezTo>
                  <a:cubicBezTo>
                    <a:pt x="2058" y="303"/>
                    <a:pt x="2051" y="264"/>
                    <a:pt x="2012" y="264"/>
                  </a:cubicBezTo>
                  <a:cubicBezTo>
                    <a:pt x="1979" y="264"/>
                    <a:pt x="1966" y="310"/>
                    <a:pt x="1933" y="310"/>
                  </a:cubicBezTo>
                  <a:cubicBezTo>
                    <a:pt x="1913" y="310"/>
                    <a:pt x="1906" y="290"/>
                    <a:pt x="1900" y="277"/>
                  </a:cubicBezTo>
                  <a:cubicBezTo>
                    <a:pt x="1893" y="264"/>
                    <a:pt x="1880" y="257"/>
                    <a:pt x="1880" y="244"/>
                  </a:cubicBezTo>
                  <a:cubicBezTo>
                    <a:pt x="1880" y="204"/>
                    <a:pt x="1900" y="185"/>
                    <a:pt x="1900" y="145"/>
                  </a:cubicBezTo>
                  <a:cubicBezTo>
                    <a:pt x="1900" y="112"/>
                    <a:pt x="1880" y="86"/>
                    <a:pt x="1853" y="72"/>
                  </a:cubicBezTo>
                  <a:cubicBezTo>
                    <a:pt x="1834" y="72"/>
                    <a:pt x="1821" y="66"/>
                    <a:pt x="1801" y="59"/>
                  </a:cubicBezTo>
                  <a:cubicBezTo>
                    <a:pt x="1754" y="53"/>
                    <a:pt x="1728" y="53"/>
                    <a:pt x="1682" y="53"/>
                  </a:cubicBezTo>
                  <a:cubicBezTo>
                    <a:pt x="1609" y="53"/>
                    <a:pt x="1570" y="59"/>
                    <a:pt x="1497" y="59"/>
                  </a:cubicBezTo>
                  <a:cubicBezTo>
                    <a:pt x="1438" y="53"/>
                    <a:pt x="1398" y="53"/>
                    <a:pt x="1339" y="26"/>
                  </a:cubicBezTo>
                  <a:cubicBezTo>
                    <a:pt x="1319" y="13"/>
                    <a:pt x="1299" y="0"/>
                    <a:pt x="1273" y="0"/>
                  </a:cubicBezTo>
                  <a:cubicBezTo>
                    <a:pt x="1220" y="0"/>
                    <a:pt x="1187" y="26"/>
                    <a:pt x="1154" y="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B4A31DBA-85DE-4CDC-BA95-92A8B834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7512044"/>
              <a:ext cx="1258806" cy="1277938"/>
            </a:xfrm>
            <a:custGeom>
              <a:avLst/>
              <a:gdLst>
                <a:gd name="T0" fmla="*/ 3495 w 3496"/>
                <a:gd name="T1" fmla="*/ 1213 h 3549"/>
                <a:gd name="T2" fmla="*/ 3435 w 3496"/>
                <a:gd name="T3" fmla="*/ 1471 h 3549"/>
                <a:gd name="T4" fmla="*/ 3389 w 3496"/>
                <a:gd name="T5" fmla="*/ 1537 h 3549"/>
                <a:gd name="T6" fmla="*/ 3297 w 3496"/>
                <a:gd name="T7" fmla="*/ 1622 h 3549"/>
                <a:gd name="T8" fmla="*/ 3191 w 3496"/>
                <a:gd name="T9" fmla="*/ 1675 h 3549"/>
                <a:gd name="T10" fmla="*/ 3086 w 3496"/>
                <a:gd name="T11" fmla="*/ 1880 h 3549"/>
                <a:gd name="T12" fmla="*/ 3039 w 3496"/>
                <a:gd name="T13" fmla="*/ 1952 h 3549"/>
                <a:gd name="T14" fmla="*/ 2921 w 3496"/>
                <a:gd name="T15" fmla="*/ 2209 h 3549"/>
                <a:gd name="T16" fmla="*/ 2598 w 3496"/>
                <a:gd name="T17" fmla="*/ 2585 h 3549"/>
                <a:gd name="T18" fmla="*/ 2281 w 3496"/>
                <a:gd name="T19" fmla="*/ 2750 h 3549"/>
                <a:gd name="T20" fmla="*/ 2024 w 3496"/>
                <a:gd name="T21" fmla="*/ 3021 h 3549"/>
                <a:gd name="T22" fmla="*/ 1853 w 3496"/>
                <a:gd name="T23" fmla="*/ 3245 h 3549"/>
                <a:gd name="T24" fmla="*/ 1702 w 3496"/>
                <a:gd name="T25" fmla="*/ 3456 h 3549"/>
                <a:gd name="T26" fmla="*/ 1682 w 3496"/>
                <a:gd name="T27" fmla="*/ 3548 h 3549"/>
                <a:gd name="T28" fmla="*/ 1510 w 3496"/>
                <a:gd name="T29" fmla="*/ 3377 h 3549"/>
                <a:gd name="T30" fmla="*/ 1392 w 3496"/>
                <a:gd name="T31" fmla="*/ 3410 h 3549"/>
                <a:gd name="T32" fmla="*/ 1075 w 3496"/>
                <a:gd name="T33" fmla="*/ 3153 h 3549"/>
                <a:gd name="T34" fmla="*/ 1081 w 3496"/>
                <a:gd name="T35" fmla="*/ 3034 h 3549"/>
                <a:gd name="T36" fmla="*/ 1029 w 3496"/>
                <a:gd name="T37" fmla="*/ 2862 h 3549"/>
                <a:gd name="T38" fmla="*/ 1055 w 3496"/>
                <a:gd name="T39" fmla="*/ 2566 h 3549"/>
                <a:gd name="T40" fmla="*/ 824 w 3496"/>
                <a:gd name="T41" fmla="*/ 2473 h 3549"/>
                <a:gd name="T42" fmla="*/ 593 w 3496"/>
                <a:gd name="T43" fmla="*/ 2519 h 3549"/>
                <a:gd name="T44" fmla="*/ 316 w 3496"/>
                <a:gd name="T45" fmla="*/ 2420 h 3549"/>
                <a:gd name="T46" fmla="*/ 46 w 3496"/>
                <a:gd name="T47" fmla="*/ 2394 h 3549"/>
                <a:gd name="T48" fmla="*/ 0 w 3496"/>
                <a:gd name="T49" fmla="*/ 2289 h 3549"/>
                <a:gd name="T50" fmla="*/ 79 w 3496"/>
                <a:gd name="T51" fmla="*/ 2064 h 3549"/>
                <a:gd name="T52" fmla="*/ 105 w 3496"/>
                <a:gd name="T53" fmla="*/ 1860 h 3549"/>
                <a:gd name="T54" fmla="*/ 99 w 3496"/>
                <a:gd name="T55" fmla="*/ 1767 h 3549"/>
                <a:gd name="T56" fmla="*/ 85 w 3496"/>
                <a:gd name="T57" fmla="*/ 1636 h 3549"/>
                <a:gd name="T58" fmla="*/ 33 w 3496"/>
                <a:gd name="T59" fmla="*/ 1550 h 3549"/>
                <a:gd name="T60" fmla="*/ 6 w 3496"/>
                <a:gd name="T61" fmla="*/ 1424 h 3549"/>
                <a:gd name="T62" fmla="*/ 6 w 3496"/>
                <a:gd name="T63" fmla="*/ 1411 h 3549"/>
                <a:gd name="T64" fmla="*/ 138 w 3496"/>
                <a:gd name="T65" fmla="*/ 1260 h 3549"/>
                <a:gd name="T66" fmla="*/ 39 w 3496"/>
                <a:gd name="T67" fmla="*/ 1134 h 3549"/>
                <a:gd name="T68" fmla="*/ 165 w 3496"/>
                <a:gd name="T69" fmla="*/ 864 h 3549"/>
                <a:gd name="T70" fmla="*/ 277 w 3496"/>
                <a:gd name="T71" fmla="*/ 455 h 3549"/>
                <a:gd name="T72" fmla="*/ 330 w 3496"/>
                <a:gd name="T73" fmla="*/ 350 h 3549"/>
                <a:gd name="T74" fmla="*/ 217 w 3496"/>
                <a:gd name="T75" fmla="*/ 86 h 3549"/>
                <a:gd name="T76" fmla="*/ 270 w 3496"/>
                <a:gd name="T77" fmla="*/ 72 h 3549"/>
                <a:gd name="T78" fmla="*/ 389 w 3496"/>
                <a:gd name="T79" fmla="*/ 224 h 3549"/>
                <a:gd name="T80" fmla="*/ 646 w 3496"/>
                <a:gd name="T81" fmla="*/ 204 h 3549"/>
                <a:gd name="T82" fmla="*/ 824 w 3496"/>
                <a:gd name="T83" fmla="*/ 105 h 3549"/>
                <a:gd name="T84" fmla="*/ 1088 w 3496"/>
                <a:gd name="T85" fmla="*/ 20 h 3549"/>
                <a:gd name="T86" fmla="*/ 1128 w 3496"/>
                <a:gd name="T87" fmla="*/ 79 h 3549"/>
                <a:gd name="T88" fmla="*/ 1378 w 3496"/>
                <a:gd name="T89" fmla="*/ 152 h 3549"/>
                <a:gd name="T90" fmla="*/ 1622 w 3496"/>
                <a:gd name="T91" fmla="*/ 13 h 3549"/>
                <a:gd name="T92" fmla="*/ 1853 w 3496"/>
                <a:gd name="T93" fmla="*/ 7 h 3549"/>
                <a:gd name="T94" fmla="*/ 2215 w 3496"/>
                <a:gd name="T95" fmla="*/ 46 h 3549"/>
                <a:gd name="T96" fmla="*/ 2320 w 3496"/>
                <a:gd name="T97" fmla="*/ 158 h 3549"/>
                <a:gd name="T98" fmla="*/ 2466 w 3496"/>
                <a:gd name="T99" fmla="*/ 224 h 3549"/>
                <a:gd name="T100" fmla="*/ 2452 w 3496"/>
                <a:gd name="T101" fmla="*/ 363 h 3549"/>
                <a:gd name="T102" fmla="*/ 2433 w 3496"/>
                <a:gd name="T103" fmla="*/ 508 h 3549"/>
                <a:gd name="T104" fmla="*/ 2644 w 3496"/>
                <a:gd name="T105" fmla="*/ 620 h 3549"/>
                <a:gd name="T106" fmla="*/ 2954 w 3496"/>
                <a:gd name="T107" fmla="*/ 864 h 3549"/>
                <a:gd name="T108" fmla="*/ 3244 w 3496"/>
                <a:gd name="T109" fmla="*/ 1055 h 3549"/>
                <a:gd name="T110" fmla="*/ 3495 w 3496"/>
                <a:gd name="T111" fmla="*/ 1213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6" h="3549">
                  <a:moveTo>
                    <a:pt x="3495" y="1213"/>
                  </a:moveTo>
                  <a:lnTo>
                    <a:pt x="3495" y="1213"/>
                  </a:lnTo>
                  <a:cubicBezTo>
                    <a:pt x="3442" y="1260"/>
                    <a:pt x="3422" y="1306"/>
                    <a:pt x="3422" y="1372"/>
                  </a:cubicBezTo>
                  <a:cubicBezTo>
                    <a:pt x="3422" y="1411"/>
                    <a:pt x="3442" y="1431"/>
                    <a:pt x="3435" y="1471"/>
                  </a:cubicBezTo>
                  <a:lnTo>
                    <a:pt x="3435" y="1471"/>
                  </a:lnTo>
                  <a:cubicBezTo>
                    <a:pt x="3429" y="1497"/>
                    <a:pt x="3409" y="1510"/>
                    <a:pt x="3389" y="1537"/>
                  </a:cubicBezTo>
                  <a:cubicBezTo>
                    <a:pt x="3369" y="1563"/>
                    <a:pt x="3369" y="1583"/>
                    <a:pt x="3343" y="1603"/>
                  </a:cubicBezTo>
                  <a:cubicBezTo>
                    <a:pt x="3323" y="1609"/>
                    <a:pt x="3317" y="1616"/>
                    <a:pt x="3297" y="1622"/>
                  </a:cubicBezTo>
                  <a:cubicBezTo>
                    <a:pt x="3277" y="1636"/>
                    <a:pt x="3270" y="1649"/>
                    <a:pt x="3244" y="1662"/>
                  </a:cubicBezTo>
                  <a:cubicBezTo>
                    <a:pt x="3224" y="1669"/>
                    <a:pt x="3211" y="1662"/>
                    <a:pt x="3191" y="1675"/>
                  </a:cubicBezTo>
                  <a:cubicBezTo>
                    <a:pt x="3152" y="1688"/>
                    <a:pt x="3145" y="1721"/>
                    <a:pt x="3132" y="1761"/>
                  </a:cubicBezTo>
                  <a:cubicBezTo>
                    <a:pt x="3112" y="1807"/>
                    <a:pt x="3105" y="1833"/>
                    <a:pt x="3086" y="1880"/>
                  </a:cubicBezTo>
                  <a:cubicBezTo>
                    <a:pt x="3079" y="1893"/>
                    <a:pt x="3073" y="1899"/>
                    <a:pt x="3066" y="1906"/>
                  </a:cubicBezTo>
                  <a:cubicBezTo>
                    <a:pt x="3053" y="1926"/>
                    <a:pt x="3053" y="1932"/>
                    <a:pt x="3039" y="1952"/>
                  </a:cubicBezTo>
                  <a:cubicBezTo>
                    <a:pt x="3006" y="1978"/>
                    <a:pt x="2974" y="1992"/>
                    <a:pt x="2954" y="2025"/>
                  </a:cubicBezTo>
                  <a:cubicBezTo>
                    <a:pt x="2914" y="2091"/>
                    <a:pt x="2927" y="2137"/>
                    <a:pt x="2921" y="2209"/>
                  </a:cubicBezTo>
                  <a:cubicBezTo>
                    <a:pt x="2901" y="2321"/>
                    <a:pt x="2782" y="2335"/>
                    <a:pt x="2736" y="2434"/>
                  </a:cubicBezTo>
                  <a:cubicBezTo>
                    <a:pt x="2696" y="2506"/>
                    <a:pt x="2670" y="2552"/>
                    <a:pt x="2598" y="2585"/>
                  </a:cubicBezTo>
                  <a:cubicBezTo>
                    <a:pt x="2538" y="2612"/>
                    <a:pt x="2492" y="2599"/>
                    <a:pt x="2433" y="2618"/>
                  </a:cubicBezTo>
                  <a:cubicBezTo>
                    <a:pt x="2360" y="2651"/>
                    <a:pt x="2327" y="2691"/>
                    <a:pt x="2281" y="2750"/>
                  </a:cubicBezTo>
                  <a:cubicBezTo>
                    <a:pt x="2215" y="2823"/>
                    <a:pt x="2156" y="2843"/>
                    <a:pt x="2077" y="2895"/>
                  </a:cubicBezTo>
                  <a:cubicBezTo>
                    <a:pt x="2030" y="2922"/>
                    <a:pt x="2030" y="2968"/>
                    <a:pt x="2024" y="3021"/>
                  </a:cubicBezTo>
                  <a:cubicBezTo>
                    <a:pt x="2017" y="3060"/>
                    <a:pt x="2005" y="3080"/>
                    <a:pt x="1992" y="3120"/>
                  </a:cubicBezTo>
                  <a:cubicBezTo>
                    <a:pt x="1959" y="3186"/>
                    <a:pt x="1906" y="3192"/>
                    <a:pt x="1853" y="3245"/>
                  </a:cubicBezTo>
                  <a:cubicBezTo>
                    <a:pt x="1827" y="3278"/>
                    <a:pt x="1833" y="3304"/>
                    <a:pt x="1807" y="3337"/>
                  </a:cubicBezTo>
                  <a:cubicBezTo>
                    <a:pt x="1761" y="3384"/>
                    <a:pt x="1721" y="3397"/>
                    <a:pt x="1702" y="3456"/>
                  </a:cubicBezTo>
                  <a:cubicBezTo>
                    <a:pt x="1695" y="3496"/>
                    <a:pt x="1688" y="3509"/>
                    <a:pt x="1682" y="3548"/>
                  </a:cubicBezTo>
                  <a:lnTo>
                    <a:pt x="1682" y="3548"/>
                  </a:lnTo>
                  <a:cubicBezTo>
                    <a:pt x="1655" y="3509"/>
                    <a:pt x="1629" y="3496"/>
                    <a:pt x="1616" y="3463"/>
                  </a:cubicBezTo>
                  <a:cubicBezTo>
                    <a:pt x="1596" y="3416"/>
                    <a:pt x="1563" y="3377"/>
                    <a:pt x="1510" y="3377"/>
                  </a:cubicBezTo>
                  <a:cubicBezTo>
                    <a:pt x="1484" y="3377"/>
                    <a:pt x="1477" y="3397"/>
                    <a:pt x="1451" y="3403"/>
                  </a:cubicBezTo>
                  <a:cubicBezTo>
                    <a:pt x="1431" y="3410"/>
                    <a:pt x="1418" y="3410"/>
                    <a:pt x="1392" y="3410"/>
                  </a:cubicBezTo>
                  <a:cubicBezTo>
                    <a:pt x="1312" y="3410"/>
                    <a:pt x="1266" y="3416"/>
                    <a:pt x="1200" y="3377"/>
                  </a:cubicBezTo>
                  <a:cubicBezTo>
                    <a:pt x="1114" y="3324"/>
                    <a:pt x="1101" y="3252"/>
                    <a:pt x="1075" y="3153"/>
                  </a:cubicBezTo>
                  <a:cubicBezTo>
                    <a:pt x="1068" y="3139"/>
                    <a:pt x="1068" y="3126"/>
                    <a:pt x="1068" y="3113"/>
                  </a:cubicBezTo>
                  <a:cubicBezTo>
                    <a:pt x="1068" y="3080"/>
                    <a:pt x="1081" y="3067"/>
                    <a:pt x="1081" y="3034"/>
                  </a:cubicBezTo>
                  <a:cubicBezTo>
                    <a:pt x="1081" y="3001"/>
                    <a:pt x="1081" y="2974"/>
                    <a:pt x="1075" y="2942"/>
                  </a:cubicBezTo>
                  <a:cubicBezTo>
                    <a:pt x="1062" y="2909"/>
                    <a:pt x="1029" y="2902"/>
                    <a:pt x="1029" y="2862"/>
                  </a:cubicBezTo>
                  <a:cubicBezTo>
                    <a:pt x="1029" y="2803"/>
                    <a:pt x="1081" y="2777"/>
                    <a:pt x="1081" y="2717"/>
                  </a:cubicBezTo>
                  <a:cubicBezTo>
                    <a:pt x="1081" y="2658"/>
                    <a:pt x="1081" y="2618"/>
                    <a:pt x="1055" y="2566"/>
                  </a:cubicBezTo>
                  <a:cubicBezTo>
                    <a:pt x="1029" y="2526"/>
                    <a:pt x="996" y="2519"/>
                    <a:pt x="956" y="2506"/>
                  </a:cubicBezTo>
                  <a:cubicBezTo>
                    <a:pt x="910" y="2487"/>
                    <a:pt x="877" y="2473"/>
                    <a:pt x="824" y="2473"/>
                  </a:cubicBezTo>
                  <a:cubicBezTo>
                    <a:pt x="758" y="2473"/>
                    <a:pt x="719" y="2493"/>
                    <a:pt x="653" y="2500"/>
                  </a:cubicBezTo>
                  <a:cubicBezTo>
                    <a:pt x="626" y="2506"/>
                    <a:pt x="620" y="2519"/>
                    <a:pt x="593" y="2519"/>
                  </a:cubicBezTo>
                  <a:cubicBezTo>
                    <a:pt x="547" y="2519"/>
                    <a:pt x="534" y="2480"/>
                    <a:pt x="488" y="2473"/>
                  </a:cubicBezTo>
                  <a:cubicBezTo>
                    <a:pt x="422" y="2453"/>
                    <a:pt x="382" y="2447"/>
                    <a:pt x="316" y="2420"/>
                  </a:cubicBezTo>
                  <a:cubicBezTo>
                    <a:pt x="270" y="2407"/>
                    <a:pt x="250" y="2388"/>
                    <a:pt x="198" y="2388"/>
                  </a:cubicBezTo>
                  <a:cubicBezTo>
                    <a:pt x="151" y="2388"/>
                    <a:pt x="99" y="2394"/>
                    <a:pt x="46" y="2394"/>
                  </a:cubicBezTo>
                  <a:cubicBezTo>
                    <a:pt x="39" y="2361"/>
                    <a:pt x="26" y="2348"/>
                    <a:pt x="20" y="2315"/>
                  </a:cubicBezTo>
                  <a:cubicBezTo>
                    <a:pt x="13" y="2302"/>
                    <a:pt x="0" y="2302"/>
                    <a:pt x="0" y="2289"/>
                  </a:cubicBezTo>
                  <a:cubicBezTo>
                    <a:pt x="0" y="2269"/>
                    <a:pt x="13" y="2262"/>
                    <a:pt x="20" y="2242"/>
                  </a:cubicBezTo>
                  <a:cubicBezTo>
                    <a:pt x="39" y="2170"/>
                    <a:pt x="59" y="2137"/>
                    <a:pt x="79" y="2064"/>
                  </a:cubicBezTo>
                  <a:cubicBezTo>
                    <a:pt x="92" y="2031"/>
                    <a:pt x="85" y="2012"/>
                    <a:pt x="92" y="1972"/>
                  </a:cubicBezTo>
                  <a:cubicBezTo>
                    <a:pt x="92" y="1926"/>
                    <a:pt x="105" y="1899"/>
                    <a:pt x="105" y="1860"/>
                  </a:cubicBezTo>
                  <a:cubicBezTo>
                    <a:pt x="105" y="1840"/>
                    <a:pt x="105" y="1833"/>
                    <a:pt x="105" y="1814"/>
                  </a:cubicBezTo>
                  <a:cubicBezTo>
                    <a:pt x="105" y="1801"/>
                    <a:pt x="99" y="1787"/>
                    <a:pt x="99" y="1767"/>
                  </a:cubicBezTo>
                  <a:cubicBezTo>
                    <a:pt x="99" y="1748"/>
                    <a:pt x="99" y="1735"/>
                    <a:pt x="99" y="1715"/>
                  </a:cubicBezTo>
                  <a:cubicBezTo>
                    <a:pt x="99" y="1682"/>
                    <a:pt x="99" y="1662"/>
                    <a:pt x="85" y="1636"/>
                  </a:cubicBezTo>
                  <a:cubicBezTo>
                    <a:pt x="79" y="1616"/>
                    <a:pt x="66" y="1616"/>
                    <a:pt x="53" y="1603"/>
                  </a:cubicBezTo>
                  <a:cubicBezTo>
                    <a:pt x="39" y="1590"/>
                    <a:pt x="33" y="1570"/>
                    <a:pt x="33" y="1550"/>
                  </a:cubicBezTo>
                  <a:cubicBezTo>
                    <a:pt x="33" y="1517"/>
                    <a:pt x="33" y="1504"/>
                    <a:pt x="33" y="1471"/>
                  </a:cubicBezTo>
                  <a:cubicBezTo>
                    <a:pt x="33" y="1451"/>
                    <a:pt x="13" y="1444"/>
                    <a:pt x="6" y="1424"/>
                  </a:cubicBezTo>
                  <a:cubicBezTo>
                    <a:pt x="6" y="1418"/>
                    <a:pt x="6" y="1418"/>
                    <a:pt x="6" y="1411"/>
                  </a:cubicBezTo>
                  <a:lnTo>
                    <a:pt x="6" y="1411"/>
                  </a:lnTo>
                  <a:cubicBezTo>
                    <a:pt x="46" y="1398"/>
                    <a:pt x="72" y="1398"/>
                    <a:pt x="105" y="1372"/>
                  </a:cubicBezTo>
                  <a:cubicBezTo>
                    <a:pt x="138" y="1339"/>
                    <a:pt x="138" y="1306"/>
                    <a:pt x="138" y="1260"/>
                  </a:cubicBezTo>
                  <a:cubicBezTo>
                    <a:pt x="138" y="1240"/>
                    <a:pt x="112" y="1240"/>
                    <a:pt x="92" y="1227"/>
                  </a:cubicBezTo>
                  <a:cubicBezTo>
                    <a:pt x="59" y="1200"/>
                    <a:pt x="39" y="1174"/>
                    <a:pt x="39" y="1134"/>
                  </a:cubicBezTo>
                  <a:cubicBezTo>
                    <a:pt x="39" y="1062"/>
                    <a:pt x="79" y="1029"/>
                    <a:pt x="119" y="976"/>
                  </a:cubicBezTo>
                  <a:cubicBezTo>
                    <a:pt x="151" y="943"/>
                    <a:pt x="151" y="910"/>
                    <a:pt x="165" y="864"/>
                  </a:cubicBezTo>
                  <a:cubicBezTo>
                    <a:pt x="184" y="791"/>
                    <a:pt x="211" y="752"/>
                    <a:pt x="231" y="673"/>
                  </a:cubicBezTo>
                  <a:cubicBezTo>
                    <a:pt x="244" y="587"/>
                    <a:pt x="257" y="541"/>
                    <a:pt x="277" y="455"/>
                  </a:cubicBezTo>
                  <a:cubicBezTo>
                    <a:pt x="283" y="429"/>
                    <a:pt x="290" y="415"/>
                    <a:pt x="303" y="389"/>
                  </a:cubicBezTo>
                  <a:cubicBezTo>
                    <a:pt x="310" y="369"/>
                    <a:pt x="330" y="369"/>
                    <a:pt x="330" y="350"/>
                  </a:cubicBezTo>
                  <a:cubicBezTo>
                    <a:pt x="330" y="257"/>
                    <a:pt x="270" y="211"/>
                    <a:pt x="237" y="125"/>
                  </a:cubicBezTo>
                  <a:cubicBezTo>
                    <a:pt x="231" y="112"/>
                    <a:pt x="224" y="99"/>
                    <a:pt x="217" y="86"/>
                  </a:cubicBezTo>
                  <a:lnTo>
                    <a:pt x="217" y="86"/>
                  </a:lnTo>
                  <a:cubicBezTo>
                    <a:pt x="237" y="86"/>
                    <a:pt x="250" y="72"/>
                    <a:pt x="270" y="72"/>
                  </a:cubicBezTo>
                  <a:cubicBezTo>
                    <a:pt x="290" y="72"/>
                    <a:pt x="303" y="99"/>
                    <a:pt x="310" y="119"/>
                  </a:cubicBezTo>
                  <a:cubicBezTo>
                    <a:pt x="336" y="165"/>
                    <a:pt x="349" y="191"/>
                    <a:pt x="389" y="224"/>
                  </a:cubicBezTo>
                  <a:cubicBezTo>
                    <a:pt x="435" y="264"/>
                    <a:pt x="475" y="270"/>
                    <a:pt x="534" y="270"/>
                  </a:cubicBezTo>
                  <a:cubicBezTo>
                    <a:pt x="587" y="270"/>
                    <a:pt x="600" y="218"/>
                    <a:pt x="646" y="204"/>
                  </a:cubicBezTo>
                  <a:cubicBezTo>
                    <a:pt x="699" y="191"/>
                    <a:pt x="745" y="204"/>
                    <a:pt x="791" y="165"/>
                  </a:cubicBezTo>
                  <a:cubicBezTo>
                    <a:pt x="818" y="152"/>
                    <a:pt x="804" y="125"/>
                    <a:pt x="824" y="105"/>
                  </a:cubicBezTo>
                  <a:cubicBezTo>
                    <a:pt x="851" y="72"/>
                    <a:pt x="890" y="86"/>
                    <a:pt x="930" y="66"/>
                  </a:cubicBezTo>
                  <a:cubicBezTo>
                    <a:pt x="989" y="39"/>
                    <a:pt x="1022" y="20"/>
                    <a:pt x="1088" y="20"/>
                  </a:cubicBezTo>
                  <a:cubicBezTo>
                    <a:pt x="1101" y="20"/>
                    <a:pt x="1095" y="39"/>
                    <a:pt x="1101" y="46"/>
                  </a:cubicBezTo>
                  <a:cubicBezTo>
                    <a:pt x="1108" y="59"/>
                    <a:pt x="1121" y="66"/>
                    <a:pt x="1128" y="79"/>
                  </a:cubicBezTo>
                  <a:cubicBezTo>
                    <a:pt x="1187" y="119"/>
                    <a:pt x="1233" y="152"/>
                    <a:pt x="1306" y="152"/>
                  </a:cubicBezTo>
                  <a:cubicBezTo>
                    <a:pt x="1332" y="152"/>
                    <a:pt x="1352" y="152"/>
                    <a:pt x="1378" y="152"/>
                  </a:cubicBezTo>
                  <a:cubicBezTo>
                    <a:pt x="1451" y="152"/>
                    <a:pt x="1444" y="39"/>
                    <a:pt x="1517" y="13"/>
                  </a:cubicBezTo>
                  <a:cubicBezTo>
                    <a:pt x="1556" y="0"/>
                    <a:pt x="1583" y="13"/>
                    <a:pt x="1622" y="13"/>
                  </a:cubicBezTo>
                  <a:cubicBezTo>
                    <a:pt x="1649" y="13"/>
                    <a:pt x="1662" y="7"/>
                    <a:pt x="1688" y="7"/>
                  </a:cubicBezTo>
                  <a:cubicBezTo>
                    <a:pt x="1754" y="7"/>
                    <a:pt x="1787" y="7"/>
                    <a:pt x="1853" y="7"/>
                  </a:cubicBezTo>
                  <a:cubicBezTo>
                    <a:pt x="1866" y="53"/>
                    <a:pt x="1913" y="79"/>
                    <a:pt x="1959" y="79"/>
                  </a:cubicBezTo>
                  <a:cubicBezTo>
                    <a:pt x="2063" y="79"/>
                    <a:pt x="2116" y="46"/>
                    <a:pt x="2215" y="46"/>
                  </a:cubicBezTo>
                  <a:cubicBezTo>
                    <a:pt x="2248" y="46"/>
                    <a:pt x="2281" y="39"/>
                    <a:pt x="2294" y="72"/>
                  </a:cubicBezTo>
                  <a:cubicBezTo>
                    <a:pt x="2307" y="99"/>
                    <a:pt x="2294" y="132"/>
                    <a:pt x="2320" y="158"/>
                  </a:cubicBezTo>
                  <a:cubicBezTo>
                    <a:pt x="2334" y="178"/>
                    <a:pt x="2353" y="171"/>
                    <a:pt x="2373" y="184"/>
                  </a:cubicBezTo>
                  <a:cubicBezTo>
                    <a:pt x="2413" y="198"/>
                    <a:pt x="2426" y="224"/>
                    <a:pt x="2466" y="224"/>
                  </a:cubicBezTo>
                  <a:lnTo>
                    <a:pt x="2466" y="224"/>
                  </a:lnTo>
                  <a:cubicBezTo>
                    <a:pt x="2459" y="270"/>
                    <a:pt x="2459" y="316"/>
                    <a:pt x="2452" y="363"/>
                  </a:cubicBezTo>
                  <a:cubicBezTo>
                    <a:pt x="2452" y="409"/>
                    <a:pt x="2433" y="435"/>
                    <a:pt x="2433" y="475"/>
                  </a:cubicBezTo>
                  <a:cubicBezTo>
                    <a:pt x="2433" y="488"/>
                    <a:pt x="2433" y="495"/>
                    <a:pt x="2433" y="508"/>
                  </a:cubicBezTo>
                  <a:cubicBezTo>
                    <a:pt x="2466" y="514"/>
                    <a:pt x="2492" y="508"/>
                    <a:pt x="2525" y="521"/>
                  </a:cubicBezTo>
                  <a:cubicBezTo>
                    <a:pt x="2584" y="541"/>
                    <a:pt x="2604" y="574"/>
                    <a:pt x="2644" y="620"/>
                  </a:cubicBezTo>
                  <a:cubicBezTo>
                    <a:pt x="2670" y="653"/>
                    <a:pt x="2696" y="666"/>
                    <a:pt x="2736" y="693"/>
                  </a:cubicBezTo>
                  <a:cubicBezTo>
                    <a:pt x="2822" y="758"/>
                    <a:pt x="2861" y="805"/>
                    <a:pt x="2954" y="864"/>
                  </a:cubicBezTo>
                  <a:cubicBezTo>
                    <a:pt x="3020" y="904"/>
                    <a:pt x="3046" y="930"/>
                    <a:pt x="3112" y="963"/>
                  </a:cubicBezTo>
                  <a:cubicBezTo>
                    <a:pt x="3165" y="996"/>
                    <a:pt x="3211" y="1002"/>
                    <a:pt x="3244" y="1055"/>
                  </a:cubicBezTo>
                  <a:cubicBezTo>
                    <a:pt x="3284" y="1128"/>
                    <a:pt x="3343" y="1141"/>
                    <a:pt x="3422" y="1174"/>
                  </a:cubicBezTo>
                  <a:cubicBezTo>
                    <a:pt x="3448" y="1187"/>
                    <a:pt x="3468" y="1194"/>
                    <a:pt x="3495" y="1213"/>
                  </a:cubicBezTo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5945A004-F8F1-41FC-AA85-B22557F7D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9329732"/>
              <a:ext cx="1268330" cy="1212850"/>
            </a:xfrm>
            <a:custGeom>
              <a:avLst/>
              <a:gdLst>
                <a:gd name="T0" fmla="*/ 1827 w 3522"/>
                <a:gd name="T1" fmla="*/ 39 h 3371"/>
                <a:gd name="T2" fmla="*/ 2142 w 3522"/>
                <a:gd name="T3" fmla="*/ 0 h 3371"/>
                <a:gd name="T4" fmla="*/ 2525 w 3522"/>
                <a:gd name="T5" fmla="*/ 79 h 3371"/>
                <a:gd name="T6" fmla="*/ 2743 w 3522"/>
                <a:gd name="T7" fmla="*/ 197 h 3371"/>
                <a:gd name="T8" fmla="*/ 3152 w 3522"/>
                <a:gd name="T9" fmla="*/ 652 h 3371"/>
                <a:gd name="T10" fmla="*/ 3382 w 3522"/>
                <a:gd name="T11" fmla="*/ 850 h 3371"/>
                <a:gd name="T12" fmla="*/ 3330 w 3522"/>
                <a:gd name="T13" fmla="*/ 1127 h 3371"/>
                <a:gd name="T14" fmla="*/ 3521 w 3522"/>
                <a:gd name="T15" fmla="*/ 1233 h 3371"/>
                <a:gd name="T16" fmla="*/ 3323 w 3522"/>
                <a:gd name="T17" fmla="*/ 1457 h 3371"/>
                <a:gd name="T18" fmla="*/ 2921 w 3522"/>
                <a:gd name="T19" fmla="*/ 2156 h 3371"/>
                <a:gd name="T20" fmla="*/ 2307 w 3522"/>
                <a:gd name="T21" fmla="*/ 2585 h 3371"/>
                <a:gd name="T22" fmla="*/ 2307 w 3522"/>
                <a:gd name="T23" fmla="*/ 2413 h 3371"/>
                <a:gd name="T24" fmla="*/ 2558 w 3522"/>
                <a:gd name="T25" fmla="*/ 2347 h 3371"/>
                <a:gd name="T26" fmla="*/ 2690 w 3522"/>
                <a:gd name="T27" fmla="*/ 2209 h 3371"/>
                <a:gd name="T28" fmla="*/ 2835 w 3522"/>
                <a:gd name="T29" fmla="*/ 2044 h 3371"/>
                <a:gd name="T30" fmla="*/ 2980 w 3522"/>
                <a:gd name="T31" fmla="*/ 1827 h 3371"/>
                <a:gd name="T32" fmla="*/ 3059 w 3522"/>
                <a:gd name="T33" fmla="*/ 1714 h 3371"/>
                <a:gd name="T34" fmla="*/ 3020 w 3522"/>
                <a:gd name="T35" fmla="*/ 1688 h 3371"/>
                <a:gd name="T36" fmla="*/ 2756 w 3522"/>
                <a:gd name="T37" fmla="*/ 1596 h 3371"/>
                <a:gd name="T38" fmla="*/ 2703 w 3522"/>
                <a:gd name="T39" fmla="*/ 1787 h 3371"/>
                <a:gd name="T40" fmla="*/ 2558 w 3522"/>
                <a:gd name="T41" fmla="*/ 2117 h 3371"/>
                <a:gd name="T42" fmla="*/ 2202 w 3522"/>
                <a:gd name="T43" fmla="*/ 2413 h 3371"/>
                <a:gd name="T44" fmla="*/ 2195 w 3522"/>
                <a:gd name="T45" fmla="*/ 2724 h 3371"/>
                <a:gd name="T46" fmla="*/ 2024 w 3522"/>
                <a:gd name="T47" fmla="*/ 3126 h 3371"/>
                <a:gd name="T48" fmla="*/ 1695 w 3522"/>
                <a:gd name="T49" fmla="*/ 3370 h 3371"/>
                <a:gd name="T50" fmla="*/ 1642 w 3522"/>
                <a:gd name="T51" fmla="*/ 3146 h 3371"/>
                <a:gd name="T52" fmla="*/ 1682 w 3522"/>
                <a:gd name="T53" fmla="*/ 3034 h 3371"/>
                <a:gd name="T54" fmla="*/ 1721 w 3522"/>
                <a:gd name="T55" fmla="*/ 2987 h 3371"/>
                <a:gd name="T56" fmla="*/ 1767 w 3522"/>
                <a:gd name="T57" fmla="*/ 2935 h 3371"/>
                <a:gd name="T58" fmla="*/ 1774 w 3522"/>
                <a:gd name="T59" fmla="*/ 2915 h 3371"/>
                <a:gd name="T60" fmla="*/ 1668 w 3522"/>
                <a:gd name="T61" fmla="*/ 2710 h 3371"/>
                <a:gd name="T62" fmla="*/ 1286 w 3522"/>
                <a:gd name="T63" fmla="*/ 2334 h 3371"/>
                <a:gd name="T64" fmla="*/ 1042 w 3522"/>
                <a:gd name="T65" fmla="*/ 2156 h 3371"/>
                <a:gd name="T66" fmla="*/ 910 w 3522"/>
                <a:gd name="T67" fmla="*/ 2011 h 3371"/>
                <a:gd name="T68" fmla="*/ 626 w 3522"/>
                <a:gd name="T69" fmla="*/ 1932 h 3371"/>
                <a:gd name="T70" fmla="*/ 415 w 3522"/>
                <a:gd name="T71" fmla="*/ 1602 h 3371"/>
                <a:gd name="T72" fmla="*/ 151 w 3522"/>
                <a:gd name="T73" fmla="*/ 1523 h 3371"/>
                <a:gd name="T74" fmla="*/ 0 w 3522"/>
                <a:gd name="T75" fmla="*/ 1444 h 3371"/>
                <a:gd name="T76" fmla="*/ 204 w 3522"/>
                <a:gd name="T77" fmla="*/ 1206 h 3371"/>
                <a:gd name="T78" fmla="*/ 462 w 3522"/>
                <a:gd name="T79" fmla="*/ 1015 h 3371"/>
                <a:gd name="T80" fmla="*/ 679 w 3522"/>
                <a:gd name="T81" fmla="*/ 811 h 3371"/>
                <a:gd name="T82" fmla="*/ 778 w 3522"/>
                <a:gd name="T83" fmla="*/ 633 h 3371"/>
                <a:gd name="T84" fmla="*/ 917 w 3522"/>
                <a:gd name="T85" fmla="*/ 633 h 3371"/>
                <a:gd name="T86" fmla="*/ 969 w 3522"/>
                <a:gd name="T87" fmla="*/ 468 h 3371"/>
                <a:gd name="T88" fmla="*/ 1207 w 3522"/>
                <a:gd name="T89" fmla="*/ 283 h 3371"/>
                <a:gd name="T90" fmla="*/ 1418 w 3522"/>
                <a:gd name="T91" fmla="*/ 98 h 3371"/>
                <a:gd name="T92" fmla="*/ 1622 w 3522"/>
                <a:gd name="T93" fmla="*/ 26 h 3371"/>
                <a:gd name="T94" fmla="*/ 1728 w 3522"/>
                <a:gd name="T95" fmla="*/ 19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2" h="3371">
                  <a:moveTo>
                    <a:pt x="1735" y="13"/>
                  </a:moveTo>
                  <a:lnTo>
                    <a:pt x="1735" y="13"/>
                  </a:lnTo>
                  <a:cubicBezTo>
                    <a:pt x="1767" y="13"/>
                    <a:pt x="1794" y="39"/>
                    <a:pt x="1827" y="39"/>
                  </a:cubicBezTo>
                  <a:cubicBezTo>
                    <a:pt x="1873" y="39"/>
                    <a:pt x="1893" y="13"/>
                    <a:pt x="1939" y="13"/>
                  </a:cubicBezTo>
                  <a:cubicBezTo>
                    <a:pt x="1979" y="13"/>
                    <a:pt x="1992" y="52"/>
                    <a:pt x="2030" y="52"/>
                  </a:cubicBezTo>
                  <a:cubicBezTo>
                    <a:pt x="2077" y="52"/>
                    <a:pt x="2096" y="0"/>
                    <a:pt x="2142" y="0"/>
                  </a:cubicBezTo>
                  <a:cubicBezTo>
                    <a:pt x="2182" y="0"/>
                    <a:pt x="2195" y="52"/>
                    <a:pt x="2235" y="52"/>
                  </a:cubicBezTo>
                  <a:cubicBezTo>
                    <a:pt x="2281" y="52"/>
                    <a:pt x="2307" y="52"/>
                    <a:pt x="2353" y="52"/>
                  </a:cubicBezTo>
                  <a:cubicBezTo>
                    <a:pt x="2419" y="52"/>
                    <a:pt x="2459" y="65"/>
                    <a:pt x="2525" y="79"/>
                  </a:cubicBezTo>
                  <a:cubicBezTo>
                    <a:pt x="2551" y="85"/>
                    <a:pt x="2584" y="85"/>
                    <a:pt x="2591" y="112"/>
                  </a:cubicBezTo>
                  <a:cubicBezTo>
                    <a:pt x="2598" y="138"/>
                    <a:pt x="2591" y="178"/>
                    <a:pt x="2617" y="184"/>
                  </a:cubicBezTo>
                  <a:cubicBezTo>
                    <a:pt x="2663" y="197"/>
                    <a:pt x="2696" y="178"/>
                    <a:pt x="2743" y="197"/>
                  </a:cubicBezTo>
                  <a:cubicBezTo>
                    <a:pt x="2769" y="204"/>
                    <a:pt x="2776" y="217"/>
                    <a:pt x="2795" y="237"/>
                  </a:cubicBezTo>
                  <a:cubicBezTo>
                    <a:pt x="2848" y="290"/>
                    <a:pt x="2881" y="316"/>
                    <a:pt x="2907" y="382"/>
                  </a:cubicBezTo>
                  <a:cubicBezTo>
                    <a:pt x="2960" y="514"/>
                    <a:pt x="3092" y="520"/>
                    <a:pt x="3152" y="652"/>
                  </a:cubicBezTo>
                  <a:cubicBezTo>
                    <a:pt x="3165" y="679"/>
                    <a:pt x="3178" y="712"/>
                    <a:pt x="3211" y="718"/>
                  </a:cubicBezTo>
                  <a:cubicBezTo>
                    <a:pt x="3250" y="738"/>
                    <a:pt x="3277" y="725"/>
                    <a:pt x="3317" y="738"/>
                  </a:cubicBezTo>
                  <a:cubicBezTo>
                    <a:pt x="3363" y="758"/>
                    <a:pt x="3382" y="804"/>
                    <a:pt x="3382" y="850"/>
                  </a:cubicBezTo>
                  <a:cubicBezTo>
                    <a:pt x="3382" y="903"/>
                    <a:pt x="3382" y="930"/>
                    <a:pt x="3382" y="976"/>
                  </a:cubicBezTo>
                  <a:cubicBezTo>
                    <a:pt x="3382" y="989"/>
                    <a:pt x="3389" y="995"/>
                    <a:pt x="3389" y="1009"/>
                  </a:cubicBezTo>
                  <a:cubicBezTo>
                    <a:pt x="3389" y="1061"/>
                    <a:pt x="3349" y="1081"/>
                    <a:pt x="3330" y="1127"/>
                  </a:cubicBezTo>
                  <a:cubicBezTo>
                    <a:pt x="3317" y="1154"/>
                    <a:pt x="3317" y="1174"/>
                    <a:pt x="3303" y="1193"/>
                  </a:cubicBezTo>
                  <a:cubicBezTo>
                    <a:pt x="3343" y="1200"/>
                    <a:pt x="3363" y="1193"/>
                    <a:pt x="3396" y="1193"/>
                  </a:cubicBezTo>
                  <a:cubicBezTo>
                    <a:pt x="3442" y="1193"/>
                    <a:pt x="3475" y="1206"/>
                    <a:pt x="3521" y="1233"/>
                  </a:cubicBezTo>
                  <a:lnTo>
                    <a:pt x="3521" y="1233"/>
                  </a:lnTo>
                  <a:cubicBezTo>
                    <a:pt x="3501" y="1259"/>
                    <a:pt x="3481" y="1292"/>
                    <a:pt x="3448" y="1325"/>
                  </a:cubicBezTo>
                  <a:cubicBezTo>
                    <a:pt x="3402" y="1378"/>
                    <a:pt x="3376" y="1411"/>
                    <a:pt x="3323" y="1457"/>
                  </a:cubicBezTo>
                  <a:cubicBezTo>
                    <a:pt x="3303" y="1484"/>
                    <a:pt x="3277" y="1497"/>
                    <a:pt x="3264" y="1523"/>
                  </a:cubicBezTo>
                  <a:cubicBezTo>
                    <a:pt x="3204" y="1629"/>
                    <a:pt x="3178" y="1695"/>
                    <a:pt x="3145" y="1813"/>
                  </a:cubicBezTo>
                  <a:cubicBezTo>
                    <a:pt x="3099" y="1965"/>
                    <a:pt x="3033" y="2044"/>
                    <a:pt x="2921" y="2156"/>
                  </a:cubicBezTo>
                  <a:cubicBezTo>
                    <a:pt x="2875" y="2202"/>
                    <a:pt x="2842" y="2229"/>
                    <a:pt x="2782" y="2268"/>
                  </a:cubicBezTo>
                  <a:cubicBezTo>
                    <a:pt x="2663" y="2354"/>
                    <a:pt x="2598" y="2407"/>
                    <a:pt x="2479" y="2486"/>
                  </a:cubicBezTo>
                  <a:cubicBezTo>
                    <a:pt x="2413" y="2526"/>
                    <a:pt x="2360" y="2526"/>
                    <a:pt x="2307" y="2585"/>
                  </a:cubicBezTo>
                  <a:lnTo>
                    <a:pt x="2307" y="2585"/>
                  </a:lnTo>
                  <a:cubicBezTo>
                    <a:pt x="2307" y="2413"/>
                    <a:pt x="2307" y="2413"/>
                    <a:pt x="2307" y="2413"/>
                  </a:cubicBezTo>
                  <a:lnTo>
                    <a:pt x="2307" y="2413"/>
                  </a:lnTo>
                  <a:cubicBezTo>
                    <a:pt x="2340" y="2433"/>
                    <a:pt x="2360" y="2446"/>
                    <a:pt x="2400" y="2446"/>
                  </a:cubicBezTo>
                  <a:cubicBezTo>
                    <a:pt x="2439" y="2440"/>
                    <a:pt x="2452" y="2400"/>
                    <a:pt x="2492" y="2381"/>
                  </a:cubicBezTo>
                  <a:cubicBezTo>
                    <a:pt x="2518" y="2367"/>
                    <a:pt x="2538" y="2361"/>
                    <a:pt x="2558" y="2347"/>
                  </a:cubicBezTo>
                  <a:cubicBezTo>
                    <a:pt x="2578" y="2341"/>
                    <a:pt x="2584" y="2314"/>
                    <a:pt x="2611" y="2308"/>
                  </a:cubicBezTo>
                  <a:cubicBezTo>
                    <a:pt x="2644" y="2295"/>
                    <a:pt x="2690" y="2288"/>
                    <a:pt x="2690" y="2255"/>
                  </a:cubicBezTo>
                  <a:cubicBezTo>
                    <a:pt x="2690" y="2235"/>
                    <a:pt x="2690" y="2222"/>
                    <a:pt x="2690" y="2209"/>
                  </a:cubicBezTo>
                  <a:cubicBezTo>
                    <a:pt x="2690" y="2169"/>
                    <a:pt x="2696" y="2143"/>
                    <a:pt x="2723" y="2117"/>
                  </a:cubicBezTo>
                  <a:cubicBezTo>
                    <a:pt x="2743" y="2090"/>
                    <a:pt x="2776" y="2117"/>
                    <a:pt x="2802" y="2103"/>
                  </a:cubicBezTo>
                  <a:cubicBezTo>
                    <a:pt x="2822" y="2084"/>
                    <a:pt x="2822" y="2064"/>
                    <a:pt x="2835" y="2044"/>
                  </a:cubicBezTo>
                  <a:cubicBezTo>
                    <a:pt x="2842" y="2024"/>
                    <a:pt x="2861" y="2011"/>
                    <a:pt x="2875" y="1998"/>
                  </a:cubicBezTo>
                  <a:cubicBezTo>
                    <a:pt x="2901" y="1958"/>
                    <a:pt x="2941" y="1952"/>
                    <a:pt x="2954" y="1906"/>
                  </a:cubicBezTo>
                  <a:cubicBezTo>
                    <a:pt x="2960" y="1873"/>
                    <a:pt x="2967" y="1853"/>
                    <a:pt x="2980" y="1827"/>
                  </a:cubicBezTo>
                  <a:cubicBezTo>
                    <a:pt x="2987" y="1800"/>
                    <a:pt x="2993" y="1767"/>
                    <a:pt x="3020" y="1767"/>
                  </a:cubicBezTo>
                  <a:cubicBezTo>
                    <a:pt x="3033" y="1767"/>
                    <a:pt x="3039" y="1774"/>
                    <a:pt x="3046" y="1774"/>
                  </a:cubicBezTo>
                  <a:cubicBezTo>
                    <a:pt x="3059" y="1754"/>
                    <a:pt x="3059" y="1741"/>
                    <a:pt x="3059" y="1714"/>
                  </a:cubicBezTo>
                  <a:cubicBezTo>
                    <a:pt x="3059" y="1701"/>
                    <a:pt x="3059" y="1688"/>
                    <a:pt x="3059" y="1675"/>
                  </a:cubicBezTo>
                  <a:cubicBezTo>
                    <a:pt x="3059" y="1675"/>
                    <a:pt x="3053" y="1668"/>
                    <a:pt x="3046" y="1668"/>
                  </a:cubicBezTo>
                  <a:cubicBezTo>
                    <a:pt x="3033" y="1668"/>
                    <a:pt x="3033" y="1681"/>
                    <a:pt x="3020" y="1688"/>
                  </a:cubicBezTo>
                  <a:cubicBezTo>
                    <a:pt x="2993" y="1695"/>
                    <a:pt x="2974" y="1701"/>
                    <a:pt x="2941" y="1701"/>
                  </a:cubicBezTo>
                  <a:cubicBezTo>
                    <a:pt x="2901" y="1701"/>
                    <a:pt x="2881" y="1681"/>
                    <a:pt x="2855" y="1655"/>
                  </a:cubicBezTo>
                  <a:cubicBezTo>
                    <a:pt x="2822" y="1622"/>
                    <a:pt x="2795" y="1622"/>
                    <a:pt x="2756" y="1596"/>
                  </a:cubicBezTo>
                  <a:cubicBezTo>
                    <a:pt x="2756" y="1615"/>
                    <a:pt x="2756" y="1629"/>
                    <a:pt x="2756" y="1648"/>
                  </a:cubicBezTo>
                  <a:cubicBezTo>
                    <a:pt x="2756" y="1675"/>
                    <a:pt x="2762" y="1695"/>
                    <a:pt x="2762" y="1721"/>
                  </a:cubicBezTo>
                  <a:cubicBezTo>
                    <a:pt x="2762" y="1760"/>
                    <a:pt x="2730" y="1760"/>
                    <a:pt x="2703" y="1787"/>
                  </a:cubicBezTo>
                  <a:cubicBezTo>
                    <a:pt x="2683" y="1813"/>
                    <a:pt x="2690" y="1833"/>
                    <a:pt x="2677" y="1859"/>
                  </a:cubicBezTo>
                  <a:cubicBezTo>
                    <a:pt x="2663" y="1886"/>
                    <a:pt x="2644" y="1892"/>
                    <a:pt x="2631" y="1912"/>
                  </a:cubicBezTo>
                  <a:cubicBezTo>
                    <a:pt x="2591" y="1985"/>
                    <a:pt x="2598" y="2044"/>
                    <a:pt x="2558" y="2117"/>
                  </a:cubicBezTo>
                  <a:cubicBezTo>
                    <a:pt x="2532" y="2169"/>
                    <a:pt x="2485" y="2169"/>
                    <a:pt x="2426" y="2196"/>
                  </a:cubicBezTo>
                  <a:cubicBezTo>
                    <a:pt x="2353" y="2229"/>
                    <a:pt x="2327" y="2275"/>
                    <a:pt x="2274" y="2328"/>
                  </a:cubicBezTo>
                  <a:cubicBezTo>
                    <a:pt x="2241" y="2354"/>
                    <a:pt x="2202" y="2367"/>
                    <a:pt x="2202" y="2413"/>
                  </a:cubicBezTo>
                  <a:cubicBezTo>
                    <a:pt x="2202" y="2440"/>
                    <a:pt x="2228" y="2453"/>
                    <a:pt x="2235" y="2480"/>
                  </a:cubicBezTo>
                  <a:cubicBezTo>
                    <a:pt x="2241" y="2539"/>
                    <a:pt x="2228" y="2592"/>
                    <a:pt x="2274" y="2631"/>
                  </a:cubicBezTo>
                  <a:cubicBezTo>
                    <a:pt x="2255" y="2677"/>
                    <a:pt x="2215" y="2684"/>
                    <a:pt x="2195" y="2724"/>
                  </a:cubicBezTo>
                  <a:cubicBezTo>
                    <a:pt x="2129" y="2842"/>
                    <a:pt x="2136" y="2935"/>
                    <a:pt x="2063" y="3047"/>
                  </a:cubicBezTo>
                  <a:cubicBezTo>
                    <a:pt x="2050" y="3066"/>
                    <a:pt x="2037" y="3080"/>
                    <a:pt x="2030" y="3099"/>
                  </a:cubicBezTo>
                  <a:cubicBezTo>
                    <a:pt x="2024" y="3106"/>
                    <a:pt x="2030" y="3119"/>
                    <a:pt x="2024" y="3126"/>
                  </a:cubicBezTo>
                  <a:cubicBezTo>
                    <a:pt x="1939" y="3198"/>
                    <a:pt x="1899" y="3251"/>
                    <a:pt x="1807" y="3297"/>
                  </a:cubicBezTo>
                  <a:cubicBezTo>
                    <a:pt x="1761" y="3317"/>
                    <a:pt x="1728" y="3337"/>
                    <a:pt x="1695" y="3370"/>
                  </a:cubicBezTo>
                  <a:lnTo>
                    <a:pt x="1695" y="3370"/>
                  </a:lnTo>
                  <a:cubicBezTo>
                    <a:pt x="1649" y="3245"/>
                    <a:pt x="1649" y="3245"/>
                    <a:pt x="1649" y="3245"/>
                  </a:cubicBezTo>
                  <a:cubicBezTo>
                    <a:pt x="1649" y="3225"/>
                    <a:pt x="1642" y="3205"/>
                    <a:pt x="1642" y="3185"/>
                  </a:cubicBezTo>
                  <a:cubicBezTo>
                    <a:pt x="1642" y="3172"/>
                    <a:pt x="1642" y="3159"/>
                    <a:pt x="1642" y="3146"/>
                  </a:cubicBezTo>
                  <a:cubicBezTo>
                    <a:pt x="1642" y="3132"/>
                    <a:pt x="1649" y="3126"/>
                    <a:pt x="1649" y="3113"/>
                  </a:cubicBezTo>
                  <a:cubicBezTo>
                    <a:pt x="1655" y="3086"/>
                    <a:pt x="1662" y="3073"/>
                    <a:pt x="1668" y="3053"/>
                  </a:cubicBezTo>
                  <a:cubicBezTo>
                    <a:pt x="1675" y="3047"/>
                    <a:pt x="1675" y="3040"/>
                    <a:pt x="1682" y="3034"/>
                  </a:cubicBezTo>
                  <a:cubicBezTo>
                    <a:pt x="1688" y="3020"/>
                    <a:pt x="1695" y="3014"/>
                    <a:pt x="1708" y="3000"/>
                  </a:cubicBezTo>
                  <a:cubicBezTo>
                    <a:pt x="1708" y="3000"/>
                    <a:pt x="1708" y="2994"/>
                    <a:pt x="1715" y="2994"/>
                  </a:cubicBezTo>
                  <a:cubicBezTo>
                    <a:pt x="1715" y="2987"/>
                    <a:pt x="1721" y="2987"/>
                    <a:pt x="1721" y="2987"/>
                  </a:cubicBezTo>
                  <a:cubicBezTo>
                    <a:pt x="1728" y="2981"/>
                    <a:pt x="1735" y="2981"/>
                    <a:pt x="1735" y="2974"/>
                  </a:cubicBezTo>
                  <a:cubicBezTo>
                    <a:pt x="1748" y="2961"/>
                    <a:pt x="1748" y="2954"/>
                    <a:pt x="1761" y="2941"/>
                  </a:cubicBezTo>
                  <a:cubicBezTo>
                    <a:pt x="1761" y="2935"/>
                    <a:pt x="1767" y="2935"/>
                    <a:pt x="1767" y="2935"/>
                  </a:cubicBezTo>
                  <a:cubicBezTo>
                    <a:pt x="1767" y="2928"/>
                    <a:pt x="1767" y="2928"/>
                    <a:pt x="1767" y="2928"/>
                  </a:cubicBezTo>
                  <a:lnTo>
                    <a:pt x="1767" y="2928"/>
                  </a:lnTo>
                  <a:cubicBezTo>
                    <a:pt x="1774" y="2921"/>
                    <a:pt x="1774" y="2921"/>
                    <a:pt x="1774" y="2915"/>
                  </a:cubicBezTo>
                  <a:cubicBezTo>
                    <a:pt x="1774" y="2908"/>
                    <a:pt x="1781" y="2902"/>
                    <a:pt x="1781" y="2888"/>
                  </a:cubicBezTo>
                  <a:cubicBezTo>
                    <a:pt x="1781" y="2869"/>
                    <a:pt x="1767" y="2855"/>
                    <a:pt x="1767" y="2836"/>
                  </a:cubicBezTo>
                  <a:cubicBezTo>
                    <a:pt x="1767" y="2776"/>
                    <a:pt x="1708" y="2756"/>
                    <a:pt x="1668" y="2710"/>
                  </a:cubicBezTo>
                  <a:cubicBezTo>
                    <a:pt x="1629" y="2664"/>
                    <a:pt x="1642" y="2598"/>
                    <a:pt x="1589" y="2565"/>
                  </a:cubicBezTo>
                  <a:cubicBezTo>
                    <a:pt x="1530" y="2532"/>
                    <a:pt x="1477" y="2532"/>
                    <a:pt x="1431" y="2480"/>
                  </a:cubicBezTo>
                  <a:cubicBezTo>
                    <a:pt x="1378" y="2420"/>
                    <a:pt x="1345" y="2387"/>
                    <a:pt x="1286" y="2334"/>
                  </a:cubicBezTo>
                  <a:cubicBezTo>
                    <a:pt x="1246" y="2301"/>
                    <a:pt x="1273" y="2249"/>
                    <a:pt x="1227" y="2222"/>
                  </a:cubicBezTo>
                  <a:cubicBezTo>
                    <a:pt x="1187" y="2189"/>
                    <a:pt x="1154" y="2183"/>
                    <a:pt x="1108" y="2163"/>
                  </a:cubicBezTo>
                  <a:cubicBezTo>
                    <a:pt x="1088" y="2150"/>
                    <a:pt x="1068" y="2163"/>
                    <a:pt x="1042" y="2156"/>
                  </a:cubicBezTo>
                  <a:cubicBezTo>
                    <a:pt x="1022" y="2150"/>
                    <a:pt x="1002" y="2156"/>
                    <a:pt x="989" y="2143"/>
                  </a:cubicBezTo>
                  <a:cubicBezTo>
                    <a:pt x="969" y="2130"/>
                    <a:pt x="976" y="2110"/>
                    <a:pt x="969" y="2084"/>
                  </a:cubicBezTo>
                  <a:cubicBezTo>
                    <a:pt x="956" y="2051"/>
                    <a:pt x="936" y="2038"/>
                    <a:pt x="910" y="2011"/>
                  </a:cubicBezTo>
                  <a:cubicBezTo>
                    <a:pt x="884" y="1965"/>
                    <a:pt x="857" y="1926"/>
                    <a:pt x="811" y="1926"/>
                  </a:cubicBezTo>
                  <a:cubicBezTo>
                    <a:pt x="745" y="1926"/>
                    <a:pt x="725" y="1978"/>
                    <a:pt x="659" y="1978"/>
                  </a:cubicBezTo>
                  <a:cubicBezTo>
                    <a:pt x="639" y="1978"/>
                    <a:pt x="633" y="1952"/>
                    <a:pt x="626" y="1932"/>
                  </a:cubicBezTo>
                  <a:cubicBezTo>
                    <a:pt x="620" y="1906"/>
                    <a:pt x="607" y="1892"/>
                    <a:pt x="607" y="1873"/>
                  </a:cubicBezTo>
                  <a:cubicBezTo>
                    <a:pt x="593" y="1807"/>
                    <a:pt x="580" y="1767"/>
                    <a:pt x="541" y="1721"/>
                  </a:cubicBezTo>
                  <a:cubicBezTo>
                    <a:pt x="494" y="1675"/>
                    <a:pt x="468" y="1648"/>
                    <a:pt x="415" y="1602"/>
                  </a:cubicBezTo>
                  <a:cubicBezTo>
                    <a:pt x="402" y="1589"/>
                    <a:pt x="382" y="1576"/>
                    <a:pt x="376" y="1549"/>
                  </a:cubicBezTo>
                  <a:cubicBezTo>
                    <a:pt x="363" y="1516"/>
                    <a:pt x="349" y="1490"/>
                    <a:pt x="310" y="1490"/>
                  </a:cubicBezTo>
                  <a:cubicBezTo>
                    <a:pt x="250" y="1490"/>
                    <a:pt x="211" y="1523"/>
                    <a:pt x="151" y="1523"/>
                  </a:cubicBezTo>
                  <a:cubicBezTo>
                    <a:pt x="92" y="1523"/>
                    <a:pt x="59" y="1503"/>
                    <a:pt x="6" y="1470"/>
                  </a:cubicBezTo>
                  <a:lnTo>
                    <a:pt x="6" y="1470"/>
                  </a:lnTo>
                  <a:cubicBezTo>
                    <a:pt x="6" y="1457"/>
                    <a:pt x="0" y="1450"/>
                    <a:pt x="0" y="1444"/>
                  </a:cubicBezTo>
                  <a:cubicBezTo>
                    <a:pt x="0" y="1398"/>
                    <a:pt x="53" y="1398"/>
                    <a:pt x="85" y="1378"/>
                  </a:cubicBezTo>
                  <a:cubicBezTo>
                    <a:pt x="125" y="1352"/>
                    <a:pt x="132" y="1325"/>
                    <a:pt x="158" y="1286"/>
                  </a:cubicBezTo>
                  <a:cubicBezTo>
                    <a:pt x="171" y="1253"/>
                    <a:pt x="171" y="1226"/>
                    <a:pt x="204" y="1206"/>
                  </a:cubicBezTo>
                  <a:cubicBezTo>
                    <a:pt x="244" y="1187"/>
                    <a:pt x="283" y="1180"/>
                    <a:pt x="303" y="1141"/>
                  </a:cubicBezTo>
                  <a:cubicBezTo>
                    <a:pt x="349" y="1121"/>
                    <a:pt x="363" y="1094"/>
                    <a:pt x="402" y="1068"/>
                  </a:cubicBezTo>
                  <a:cubicBezTo>
                    <a:pt x="428" y="1048"/>
                    <a:pt x="455" y="1048"/>
                    <a:pt x="462" y="1015"/>
                  </a:cubicBezTo>
                  <a:cubicBezTo>
                    <a:pt x="475" y="989"/>
                    <a:pt x="462" y="969"/>
                    <a:pt x="475" y="943"/>
                  </a:cubicBezTo>
                  <a:cubicBezTo>
                    <a:pt x="501" y="903"/>
                    <a:pt x="554" y="923"/>
                    <a:pt x="587" y="897"/>
                  </a:cubicBezTo>
                  <a:cubicBezTo>
                    <a:pt x="620" y="863"/>
                    <a:pt x="646" y="850"/>
                    <a:pt x="679" y="811"/>
                  </a:cubicBezTo>
                  <a:cubicBezTo>
                    <a:pt x="699" y="784"/>
                    <a:pt x="706" y="758"/>
                    <a:pt x="732" y="725"/>
                  </a:cubicBezTo>
                  <a:cubicBezTo>
                    <a:pt x="745" y="712"/>
                    <a:pt x="765" y="712"/>
                    <a:pt x="771" y="692"/>
                  </a:cubicBezTo>
                  <a:cubicBezTo>
                    <a:pt x="771" y="672"/>
                    <a:pt x="765" y="652"/>
                    <a:pt x="778" y="633"/>
                  </a:cubicBezTo>
                  <a:cubicBezTo>
                    <a:pt x="785" y="626"/>
                    <a:pt x="798" y="633"/>
                    <a:pt x="804" y="619"/>
                  </a:cubicBezTo>
                  <a:cubicBezTo>
                    <a:pt x="824" y="606"/>
                    <a:pt x="837" y="587"/>
                    <a:pt x="864" y="587"/>
                  </a:cubicBezTo>
                  <a:cubicBezTo>
                    <a:pt x="890" y="587"/>
                    <a:pt x="890" y="626"/>
                    <a:pt x="917" y="633"/>
                  </a:cubicBezTo>
                  <a:cubicBezTo>
                    <a:pt x="950" y="652"/>
                    <a:pt x="982" y="606"/>
                    <a:pt x="982" y="567"/>
                  </a:cubicBezTo>
                  <a:cubicBezTo>
                    <a:pt x="982" y="547"/>
                    <a:pt x="969" y="534"/>
                    <a:pt x="969" y="514"/>
                  </a:cubicBezTo>
                  <a:cubicBezTo>
                    <a:pt x="969" y="494"/>
                    <a:pt x="956" y="481"/>
                    <a:pt x="969" y="468"/>
                  </a:cubicBezTo>
                  <a:cubicBezTo>
                    <a:pt x="989" y="455"/>
                    <a:pt x="1009" y="481"/>
                    <a:pt x="1029" y="468"/>
                  </a:cubicBezTo>
                  <a:cubicBezTo>
                    <a:pt x="1114" y="422"/>
                    <a:pt x="1114" y="316"/>
                    <a:pt x="1207" y="296"/>
                  </a:cubicBezTo>
                  <a:cubicBezTo>
                    <a:pt x="1207" y="290"/>
                    <a:pt x="1207" y="290"/>
                    <a:pt x="1207" y="283"/>
                  </a:cubicBezTo>
                  <a:cubicBezTo>
                    <a:pt x="1207" y="257"/>
                    <a:pt x="1200" y="244"/>
                    <a:pt x="1213" y="230"/>
                  </a:cubicBezTo>
                  <a:cubicBezTo>
                    <a:pt x="1233" y="204"/>
                    <a:pt x="1266" y="224"/>
                    <a:pt x="1299" y="204"/>
                  </a:cubicBezTo>
                  <a:cubicBezTo>
                    <a:pt x="1352" y="178"/>
                    <a:pt x="1352" y="98"/>
                    <a:pt x="1418" y="98"/>
                  </a:cubicBezTo>
                  <a:cubicBezTo>
                    <a:pt x="1444" y="98"/>
                    <a:pt x="1464" y="105"/>
                    <a:pt x="1491" y="105"/>
                  </a:cubicBezTo>
                  <a:cubicBezTo>
                    <a:pt x="1510" y="105"/>
                    <a:pt x="1517" y="85"/>
                    <a:pt x="1530" y="79"/>
                  </a:cubicBezTo>
                  <a:cubicBezTo>
                    <a:pt x="1563" y="52"/>
                    <a:pt x="1583" y="46"/>
                    <a:pt x="1622" y="26"/>
                  </a:cubicBezTo>
                  <a:cubicBezTo>
                    <a:pt x="1642" y="19"/>
                    <a:pt x="1655" y="13"/>
                    <a:pt x="1675" y="13"/>
                  </a:cubicBezTo>
                  <a:lnTo>
                    <a:pt x="1682" y="6"/>
                  </a:lnTo>
                  <a:cubicBezTo>
                    <a:pt x="1702" y="6"/>
                    <a:pt x="1708" y="19"/>
                    <a:pt x="1728" y="19"/>
                  </a:cubicBezTo>
                  <a:lnTo>
                    <a:pt x="1735" y="1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2B6E92C3-BDD3-4220-A209-D4B7D74A2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804" y="9153520"/>
              <a:ext cx="887355" cy="620713"/>
            </a:xfrm>
            <a:custGeom>
              <a:avLst/>
              <a:gdLst>
                <a:gd name="T0" fmla="*/ 0 w 2466"/>
                <a:gd name="T1" fmla="*/ 502 h 1723"/>
                <a:gd name="T2" fmla="*/ 92 w 2466"/>
                <a:gd name="T3" fmla="*/ 357 h 1723"/>
                <a:gd name="T4" fmla="*/ 125 w 2466"/>
                <a:gd name="T5" fmla="*/ 112 h 1723"/>
                <a:gd name="T6" fmla="*/ 138 w 2466"/>
                <a:gd name="T7" fmla="*/ 53 h 1723"/>
                <a:gd name="T8" fmla="*/ 263 w 2466"/>
                <a:gd name="T9" fmla="*/ 60 h 1723"/>
                <a:gd name="T10" fmla="*/ 440 w 2466"/>
                <a:gd name="T11" fmla="*/ 80 h 1723"/>
                <a:gd name="T12" fmla="*/ 665 w 2466"/>
                <a:gd name="T13" fmla="*/ 119 h 1723"/>
                <a:gd name="T14" fmla="*/ 1034 w 2466"/>
                <a:gd name="T15" fmla="*/ 258 h 1723"/>
                <a:gd name="T16" fmla="*/ 1166 w 2466"/>
                <a:gd name="T17" fmla="*/ 337 h 1723"/>
                <a:gd name="T18" fmla="*/ 1271 w 2466"/>
                <a:gd name="T19" fmla="*/ 165 h 1723"/>
                <a:gd name="T20" fmla="*/ 1542 w 2466"/>
                <a:gd name="T21" fmla="*/ 0 h 1723"/>
                <a:gd name="T22" fmla="*/ 2129 w 2466"/>
                <a:gd name="T23" fmla="*/ 119 h 1723"/>
                <a:gd name="T24" fmla="*/ 2439 w 2466"/>
                <a:gd name="T25" fmla="*/ 132 h 1723"/>
                <a:gd name="T26" fmla="*/ 2393 w 2466"/>
                <a:gd name="T27" fmla="*/ 179 h 1723"/>
                <a:gd name="T28" fmla="*/ 2446 w 2466"/>
                <a:gd name="T29" fmla="*/ 317 h 1723"/>
                <a:gd name="T30" fmla="*/ 2465 w 2466"/>
                <a:gd name="T31" fmla="*/ 680 h 1723"/>
                <a:gd name="T32" fmla="*/ 2419 w 2466"/>
                <a:gd name="T33" fmla="*/ 766 h 1723"/>
                <a:gd name="T34" fmla="*/ 2360 w 2466"/>
                <a:gd name="T35" fmla="*/ 1003 h 1723"/>
                <a:gd name="T36" fmla="*/ 2294 w 2466"/>
                <a:gd name="T37" fmla="*/ 1207 h 1723"/>
                <a:gd name="T38" fmla="*/ 2188 w 2466"/>
                <a:gd name="T39" fmla="*/ 1300 h 1723"/>
                <a:gd name="T40" fmla="*/ 2208 w 2466"/>
                <a:gd name="T41" fmla="*/ 1386 h 1723"/>
                <a:gd name="T42" fmla="*/ 2142 w 2466"/>
                <a:gd name="T43" fmla="*/ 1392 h 1723"/>
                <a:gd name="T44" fmla="*/ 1911 w 2466"/>
                <a:gd name="T45" fmla="*/ 1577 h 1723"/>
                <a:gd name="T46" fmla="*/ 1786 w 2466"/>
                <a:gd name="T47" fmla="*/ 1722 h 1723"/>
                <a:gd name="T48" fmla="*/ 1568 w 2466"/>
                <a:gd name="T49" fmla="*/ 1682 h 1723"/>
                <a:gd name="T50" fmla="*/ 1654 w 2466"/>
                <a:gd name="T51" fmla="*/ 1498 h 1723"/>
                <a:gd name="T52" fmla="*/ 1647 w 2466"/>
                <a:gd name="T53" fmla="*/ 1339 h 1723"/>
                <a:gd name="T54" fmla="*/ 1476 w 2466"/>
                <a:gd name="T55" fmla="*/ 1207 h 1723"/>
                <a:gd name="T56" fmla="*/ 1172 w 2466"/>
                <a:gd name="T57" fmla="*/ 871 h 1723"/>
                <a:gd name="T58" fmla="*/ 1008 w 2466"/>
                <a:gd name="T59" fmla="*/ 686 h 1723"/>
                <a:gd name="T60" fmla="*/ 856 w 2466"/>
                <a:gd name="T61" fmla="*/ 601 h 1723"/>
                <a:gd name="T62" fmla="*/ 618 w 2466"/>
                <a:gd name="T63" fmla="*/ 541 h 1723"/>
                <a:gd name="T64" fmla="*/ 407 w 2466"/>
                <a:gd name="T65" fmla="*/ 489 h 1723"/>
                <a:gd name="T66" fmla="*/ 204 w 2466"/>
                <a:gd name="T67" fmla="*/ 502 h 1723"/>
                <a:gd name="T68" fmla="*/ 0 w 2466"/>
                <a:gd name="T69" fmla="*/ 50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6" h="1723">
                  <a:moveTo>
                    <a:pt x="0" y="502"/>
                  </a:moveTo>
                  <a:lnTo>
                    <a:pt x="0" y="502"/>
                  </a:lnTo>
                  <a:cubicBezTo>
                    <a:pt x="19" y="489"/>
                    <a:pt x="32" y="462"/>
                    <a:pt x="39" y="442"/>
                  </a:cubicBezTo>
                  <a:cubicBezTo>
                    <a:pt x="59" y="409"/>
                    <a:pt x="72" y="390"/>
                    <a:pt x="92" y="357"/>
                  </a:cubicBezTo>
                  <a:cubicBezTo>
                    <a:pt x="118" y="304"/>
                    <a:pt x="158" y="278"/>
                    <a:pt x="158" y="225"/>
                  </a:cubicBezTo>
                  <a:cubicBezTo>
                    <a:pt x="158" y="179"/>
                    <a:pt x="125" y="159"/>
                    <a:pt x="125" y="112"/>
                  </a:cubicBezTo>
                  <a:cubicBezTo>
                    <a:pt x="125" y="86"/>
                    <a:pt x="131" y="66"/>
                    <a:pt x="138" y="53"/>
                  </a:cubicBezTo>
                  <a:lnTo>
                    <a:pt x="138" y="53"/>
                  </a:lnTo>
                  <a:cubicBezTo>
                    <a:pt x="158" y="53"/>
                    <a:pt x="171" y="60"/>
                    <a:pt x="184" y="60"/>
                  </a:cubicBezTo>
                  <a:cubicBezTo>
                    <a:pt x="217" y="60"/>
                    <a:pt x="230" y="60"/>
                    <a:pt x="263" y="60"/>
                  </a:cubicBezTo>
                  <a:cubicBezTo>
                    <a:pt x="302" y="60"/>
                    <a:pt x="315" y="27"/>
                    <a:pt x="355" y="27"/>
                  </a:cubicBezTo>
                  <a:cubicBezTo>
                    <a:pt x="394" y="27"/>
                    <a:pt x="407" y="66"/>
                    <a:pt x="440" y="80"/>
                  </a:cubicBezTo>
                  <a:cubicBezTo>
                    <a:pt x="493" y="106"/>
                    <a:pt x="526" y="119"/>
                    <a:pt x="585" y="119"/>
                  </a:cubicBezTo>
                  <a:cubicBezTo>
                    <a:pt x="618" y="119"/>
                    <a:pt x="632" y="119"/>
                    <a:pt x="665" y="119"/>
                  </a:cubicBezTo>
                  <a:cubicBezTo>
                    <a:pt x="717" y="119"/>
                    <a:pt x="737" y="146"/>
                    <a:pt x="790" y="159"/>
                  </a:cubicBezTo>
                  <a:cubicBezTo>
                    <a:pt x="889" y="185"/>
                    <a:pt x="942" y="218"/>
                    <a:pt x="1034" y="258"/>
                  </a:cubicBezTo>
                  <a:cubicBezTo>
                    <a:pt x="1060" y="271"/>
                    <a:pt x="1080" y="278"/>
                    <a:pt x="1107" y="291"/>
                  </a:cubicBezTo>
                  <a:cubicBezTo>
                    <a:pt x="1126" y="310"/>
                    <a:pt x="1140" y="337"/>
                    <a:pt x="1166" y="337"/>
                  </a:cubicBezTo>
                  <a:cubicBezTo>
                    <a:pt x="1212" y="337"/>
                    <a:pt x="1239" y="297"/>
                    <a:pt x="1252" y="251"/>
                  </a:cubicBezTo>
                  <a:cubicBezTo>
                    <a:pt x="1265" y="225"/>
                    <a:pt x="1252" y="192"/>
                    <a:pt x="1271" y="165"/>
                  </a:cubicBezTo>
                  <a:cubicBezTo>
                    <a:pt x="1285" y="152"/>
                    <a:pt x="1304" y="152"/>
                    <a:pt x="1324" y="146"/>
                  </a:cubicBezTo>
                  <a:cubicBezTo>
                    <a:pt x="1423" y="112"/>
                    <a:pt x="1443" y="0"/>
                    <a:pt x="1542" y="0"/>
                  </a:cubicBezTo>
                  <a:cubicBezTo>
                    <a:pt x="1707" y="0"/>
                    <a:pt x="1793" y="33"/>
                    <a:pt x="1951" y="73"/>
                  </a:cubicBezTo>
                  <a:cubicBezTo>
                    <a:pt x="2024" y="93"/>
                    <a:pt x="2056" y="119"/>
                    <a:pt x="2129" y="119"/>
                  </a:cubicBezTo>
                  <a:cubicBezTo>
                    <a:pt x="2162" y="119"/>
                    <a:pt x="2175" y="99"/>
                    <a:pt x="2201" y="99"/>
                  </a:cubicBezTo>
                  <a:cubicBezTo>
                    <a:pt x="2300" y="99"/>
                    <a:pt x="2340" y="119"/>
                    <a:pt x="2439" y="132"/>
                  </a:cubicBezTo>
                  <a:lnTo>
                    <a:pt x="2439" y="132"/>
                  </a:lnTo>
                  <a:cubicBezTo>
                    <a:pt x="2419" y="146"/>
                    <a:pt x="2393" y="152"/>
                    <a:pt x="2393" y="179"/>
                  </a:cubicBezTo>
                  <a:cubicBezTo>
                    <a:pt x="2393" y="198"/>
                    <a:pt x="2413" y="205"/>
                    <a:pt x="2419" y="225"/>
                  </a:cubicBezTo>
                  <a:cubicBezTo>
                    <a:pt x="2432" y="258"/>
                    <a:pt x="2446" y="284"/>
                    <a:pt x="2446" y="317"/>
                  </a:cubicBezTo>
                  <a:cubicBezTo>
                    <a:pt x="2446" y="403"/>
                    <a:pt x="2446" y="449"/>
                    <a:pt x="2446" y="528"/>
                  </a:cubicBezTo>
                  <a:cubicBezTo>
                    <a:pt x="2446" y="587"/>
                    <a:pt x="2465" y="620"/>
                    <a:pt x="2465" y="680"/>
                  </a:cubicBezTo>
                  <a:cubicBezTo>
                    <a:pt x="2465" y="706"/>
                    <a:pt x="2419" y="706"/>
                    <a:pt x="2419" y="733"/>
                  </a:cubicBezTo>
                  <a:cubicBezTo>
                    <a:pt x="2419" y="746"/>
                    <a:pt x="2419" y="759"/>
                    <a:pt x="2419" y="766"/>
                  </a:cubicBezTo>
                  <a:cubicBezTo>
                    <a:pt x="2419" y="805"/>
                    <a:pt x="2406" y="825"/>
                    <a:pt x="2393" y="858"/>
                  </a:cubicBezTo>
                  <a:cubicBezTo>
                    <a:pt x="2373" y="911"/>
                    <a:pt x="2373" y="944"/>
                    <a:pt x="2360" y="1003"/>
                  </a:cubicBezTo>
                  <a:cubicBezTo>
                    <a:pt x="2353" y="1023"/>
                    <a:pt x="2333" y="1036"/>
                    <a:pt x="2333" y="1062"/>
                  </a:cubicBezTo>
                  <a:cubicBezTo>
                    <a:pt x="2314" y="1115"/>
                    <a:pt x="2300" y="1148"/>
                    <a:pt x="2294" y="1207"/>
                  </a:cubicBezTo>
                  <a:cubicBezTo>
                    <a:pt x="2287" y="1254"/>
                    <a:pt x="2281" y="1313"/>
                    <a:pt x="2235" y="1313"/>
                  </a:cubicBezTo>
                  <a:cubicBezTo>
                    <a:pt x="2215" y="1313"/>
                    <a:pt x="2208" y="1300"/>
                    <a:pt x="2188" y="1300"/>
                  </a:cubicBezTo>
                  <a:cubicBezTo>
                    <a:pt x="2188" y="1306"/>
                    <a:pt x="2188" y="1313"/>
                    <a:pt x="2188" y="1320"/>
                  </a:cubicBezTo>
                  <a:cubicBezTo>
                    <a:pt x="2188" y="1346"/>
                    <a:pt x="2208" y="1359"/>
                    <a:pt x="2208" y="1386"/>
                  </a:cubicBezTo>
                  <a:cubicBezTo>
                    <a:pt x="2208" y="1392"/>
                    <a:pt x="2208" y="1399"/>
                    <a:pt x="2208" y="1412"/>
                  </a:cubicBezTo>
                  <a:cubicBezTo>
                    <a:pt x="2182" y="1399"/>
                    <a:pt x="2169" y="1392"/>
                    <a:pt x="2142" y="1392"/>
                  </a:cubicBezTo>
                  <a:cubicBezTo>
                    <a:pt x="2096" y="1392"/>
                    <a:pt x="2089" y="1438"/>
                    <a:pt x="2056" y="1465"/>
                  </a:cubicBezTo>
                  <a:cubicBezTo>
                    <a:pt x="1997" y="1504"/>
                    <a:pt x="1964" y="1524"/>
                    <a:pt x="1911" y="1577"/>
                  </a:cubicBezTo>
                  <a:cubicBezTo>
                    <a:pt x="1852" y="1623"/>
                    <a:pt x="1819" y="1669"/>
                    <a:pt x="1786" y="1722"/>
                  </a:cubicBezTo>
                  <a:lnTo>
                    <a:pt x="1786" y="1722"/>
                  </a:lnTo>
                  <a:cubicBezTo>
                    <a:pt x="1740" y="1695"/>
                    <a:pt x="1707" y="1682"/>
                    <a:pt x="1661" y="1682"/>
                  </a:cubicBezTo>
                  <a:cubicBezTo>
                    <a:pt x="1628" y="1682"/>
                    <a:pt x="1608" y="1689"/>
                    <a:pt x="1568" y="1682"/>
                  </a:cubicBezTo>
                  <a:cubicBezTo>
                    <a:pt x="1582" y="1663"/>
                    <a:pt x="1582" y="1643"/>
                    <a:pt x="1595" y="1616"/>
                  </a:cubicBezTo>
                  <a:cubicBezTo>
                    <a:pt x="1614" y="1570"/>
                    <a:pt x="1654" y="1550"/>
                    <a:pt x="1654" y="1498"/>
                  </a:cubicBezTo>
                  <a:cubicBezTo>
                    <a:pt x="1654" y="1484"/>
                    <a:pt x="1647" y="1478"/>
                    <a:pt x="1647" y="1465"/>
                  </a:cubicBezTo>
                  <a:cubicBezTo>
                    <a:pt x="1647" y="1419"/>
                    <a:pt x="1647" y="1392"/>
                    <a:pt x="1647" y="1339"/>
                  </a:cubicBezTo>
                  <a:cubicBezTo>
                    <a:pt x="1647" y="1293"/>
                    <a:pt x="1628" y="1247"/>
                    <a:pt x="1582" y="1227"/>
                  </a:cubicBezTo>
                  <a:cubicBezTo>
                    <a:pt x="1542" y="1214"/>
                    <a:pt x="1515" y="1227"/>
                    <a:pt x="1476" y="1207"/>
                  </a:cubicBezTo>
                  <a:cubicBezTo>
                    <a:pt x="1443" y="1201"/>
                    <a:pt x="1430" y="1168"/>
                    <a:pt x="1417" y="1141"/>
                  </a:cubicBezTo>
                  <a:cubicBezTo>
                    <a:pt x="1357" y="1009"/>
                    <a:pt x="1225" y="1003"/>
                    <a:pt x="1172" y="871"/>
                  </a:cubicBezTo>
                  <a:cubicBezTo>
                    <a:pt x="1146" y="805"/>
                    <a:pt x="1113" y="779"/>
                    <a:pt x="1060" y="726"/>
                  </a:cubicBezTo>
                  <a:cubicBezTo>
                    <a:pt x="1041" y="706"/>
                    <a:pt x="1034" y="693"/>
                    <a:pt x="1008" y="686"/>
                  </a:cubicBezTo>
                  <a:cubicBezTo>
                    <a:pt x="961" y="667"/>
                    <a:pt x="928" y="686"/>
                    <a:pt x="882" y="673"/>
                  </a:cubicBezTo>
                  <a:cubicBezTo>
                    <a:pt x="856" y="667"/>
                    <a:pt x="863" y="627"/>
                    <a:pt x="856" y="601"/>
                  </a:cubicBezTo>
                  <a:cubicBezTo>
                    <a:pt x="849" y="574"/>
                    <a:pt x="816" y="574"/>
                    <a:pt x="790" y="568"/>
                  </a:cubicBezTo>
                  <a:cubicBezTo>
                    <a:pt x="724" y="554"/>
                    <a:pt x="684" y="541"/>
                    <a:pt x="618" y="541"/>
                  </a:cubicBezTo>
                  <a:cubicBezTo>
                    <a:pt x="572" y="541"/>
                    <a:pt x="546" y="541"/>
                    <a:pt x="500" y="541"/>
                  </a:cubicBezTo>
                  <a:cubicBezTo>
                    <a:pt x="460" y="541"/>
                    <a:pt x="447" y="489"/>
                    <a:pt x="407" y="489"/>
                  </a:cubicBezTo>
                  <a:cubicBezTo>
                    <a:pt x="361" y="489"/>
                    <a:pt x="342" y="541"/>
                    <a:pt x="295" y="541"/>
                  </a:cubicBezTo>
                  <a:cubicBezTo>
                    <a:pt x="257" y="541"/>
                    <a:pt x="244" y="502"/>
                    <a:pt x="204" y="502"/>
                  </a:cubicBezTo>
                  <a:cubicBezTo>
                    <a:pt x="158" y="502"/>
                    <a:pt x="138" y="528"/>
                    <a:pt x="92" y="528"/>
                  </a:cubicBezTo>
                  <a:cubicBezTo>
                    <a:pt x="59" y="528"/>
                    <a:pt x="32" y="502"/>
                    <a:pt x="0" y="50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DC71FA9-BD81-47FF-9BC9-3179797A1515}"/>
              </a:ext>
            </a:extLst>
          </p:cNvPr>
          <p:cNvSpPr txBox="1"/>
          <p:nvPr/>
        </p:nvSpPr>
        <p:spPr>
          <a:xfrm>
            <a:off x="6558366" y="2538335"/>
            <a:ext cx="3835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 Of Individuals A Company Is An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</a:t>
            </a:r>
          </a:p>
        </p:txBody>
      </p:sp>
      <p:sp>
        <p:nvSpPr>
          <p:cNvPr id="32" name="Inhaltsplatzhalter 4">
            <a:extLst>
              <a:ext uri="{FF2B5EF4-FFF2-40B4-BE49-F238E27FC236}">
                <a16:creationId xmlns:a16="http://schemas.microsoft.com/office/drawing/2014/main" id="{0225140D-A87D-4378-BCD1-82632A438424}"/>
              </a:ext>
            </a:extLst>
          </p:cNvPr>
          <p:cNvSpPr txBox="1">
            <a:spLocks/>
          </p:cNvSpPr>
          <p:nvPr/>
        </p:nvSpPr>
        <p:spPr>
          <a:xfrm flipH="1">
            <a:off x="6636299" y="2324438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68713-E7DC-45C9-BD38-4E93E483CF51}"/>
              </a:ext>
            </a:extLst>
          </p:cNvPr>
          <p:cNvSpPr txBox="1"/>
          <p:nvPr/>
        </p:nvSpPr>
        <p:spPr>
          <a:xfrm>
            <a:off x="6558957" y="3840819"/>
            <a:ext cx="3835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 Of Individuals A Company Is An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</a:t>
            </a: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B6627B17-29CC-4070-8A06-13F551C9C26D}"/>
              </a:ext>
            </a:extLst>
          </p:cNvPr>
          <p:cNvSpPr txBox="1">
            <a:spLocks/>
          </p:cNvSpPr>
          <p:nvPr/>
        </p:nvSpPr>
        <p:spPr>
          <a:xfrm flipH="1">
            <a:off x="6636890" y="3626922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868713-E7DC-45C9-BD38-4E93E483CF51}"/>
              </a:ext>
            </a:extLst>
          </p:cNvPr>
          <p:cNvSpPr txBox="1"/>
          <p:nvPr/>
        </p:nvSpPr>
        <p:spPr>
          <a:xfrm>
            <a:off x="6558366" y="5055145"/>
            <a:ext cx="3835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 Of Individuals A Company Is An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B6627B17-29CC-4070-8A06-13F551C9C26D}"/>
              </a:ext>
            </a:extLst>
          </p:cNvPr>
          <p:cNvSpPr txBox="1">
            <a:spLocks/>
          </p:cNvSpPr>
          <p:nvPr/>
        </p:nvSpPr>
        <p:spPr>
          <a:xfrm flipH="1">
            <a:off x="6636299" y="4841248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92144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A5C26C1-9F04-4B63-A44E-2A783489FC1E}"/>
              </a:ext>
            </a:extLst>
          </p:cNvPr>
          <p:cNvSpPr/>
          <p:nvPr/>
        </p:nvSpPr>
        <p:spPr>
          <a:xfrm rot="16200000">
            <a:off x="5657927" y="1131521"/>
            <a:ext cx="2458743" cy="211960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597AB4A-4532-4760-9B06-8F4DBB383411}"/>
              </a:ext>
            </a:extLst>
          </p:cNvPr>
          <p:cNvSpPr/>
          <p:nvPr/>
        </p:nvSpPr>
        <p:spPr>
          <a:xfrm rot="16200000">
            <a:off x="8526464" y="1131520"/>
            <a:ext cx="2458743" cy="211960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7025742" y="3606875"/>
            <a:ext cx="2458743" cy="211960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2" y="1761310"/>
            <a:ext cx="318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1" y="1450508"/>
            <a:ext cx="3326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AMET,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275058" y="2888523"/>
            <a:ext cx="769206" cy="226865"/>
            <a:chOff x="7142894" y="5249937"/>
            <a:chExt cx="769206" cy="2268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2" y="3900474"/>
            <a:ext cx="318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1" y="3589672"/>
            <a:ext cx="3326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AMET,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75058" y="5027687"/>
            <a:ext cx="769206" cy="226865"/>
            <a:chOff x="7142894" y="5249937"/>
            <a:chExt cx="769206" cy="2268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1BF3883-7431-4502-8257-B9F3568A7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6" t="16704" r="36115" b="52798"/>
          <a:stretch>
            <a:fillRect/>
          </a:stretch>
        </p:blipFill>
        <p:spPr>
          <a:xfrm>
            <a:off x="5985763" y="1145543"/>
            <a:ext cx="1803071" cy="2091562"/>
          </a:xfrm>
          <a:custGeom>
            <a:avLst/>
            <a:gdLst>
              <a:gd name="connsiteX0" fmla="*/ 901536 w 1803071"/>
              <a:gd name="connsiteY0" fmla="*/ 0 h 2091562"/>
              <a:gd name="connsiteX1" fmla="*/ 1803071 w 1803071"/>
              <a:gd name="connsiteY1" fmla="*/ 450767 h 2091562"/>
              <a:gd name="connsiteX2" fmla="*/ 1803071 w 1803071"/>
              <a:gd name="connsiteY2" fmla="*/ 1640794 h 2091562"/>
              <a:gd name="connsiteX3" fmla="*/ 901536 w 1803071"/>
              <a:gd name="connsiteY3" fmla="*/ 2091562 h 2091562"/>
              <a:gd name="connsiteX4" fmla="*/ 0 w 1803071"/>
              <a:gd name="connsiteY4" fmla="*/ 1640794 h 2091562"/>
              <a:gd name="connsiteX5" fmla="*/ 0 w 1803071"/>
              <a:gd name="connsiteY5" fmla="*/ 450767 h 20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3071" h="2091562">
                <a:moveTo>
                  <a:pt x="901536" y="0"/>
                </a:moveTo>
                <a:lnTo>
                  <a:pt x="1803071" y="450767"/>
                </a:lnTo>
                <a:lnTo>
                  <a:pt x="1803071" y="1640794"/>
                </a:lnTo>
                <a:lnTo>
                  <a:pt x="901536" y="2091562"/>
                </a:lnTo>
                <a:lnTo>
                  <a:pt x="0" y="1640794"/>
                </a:lnTo>
                <a:lnTo>
                  <a:pt x="0" y="450767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393FA7-859F-426B-8294-60260E6C1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24" t="16704" r="12587" b="52798"/>
          <a:stretch>
            <a:fillRect/>
          </a:stretch>
        </p:blipFill>
        <p:spPr>
          <a:xfrm>
            <a:off x="8854299" y="1145542"/>
            <a:ext cx="1803071" cy="2091562"/>
          </a:xfrm>
          <a:custGeom>
            <a:avLst/>
            <a:gdLst>
              <a:gd name="connsiteX0" fmla="*/ 901536 w 1803071"/>
              <a:gd name="connsiteY0" fmla="*/ 0 h 2091562"/>
              <a:gd name="connsiteX1" fmla="*/ 1803071 w 1803071"/>
              <a:gd name="connsiteY1" fmla="*/ 450767 h 2091562"/>
              <a:gd name="connsiteX2" fmla="*/ 1803071 w 1803071"/>
              <a:gd name="connsiteY2" fmla="*/ 1640794 h 2091562"/>
              <a:gd name="connsiteX3" fmla="*/ 901536 w 1803071"/>
              <a:gd name="connsiteY3" fmla="*/ 2091562 h 2091562"/>
              <a:gd name="connsiteX4" fmla="*/ 0 w 1803071"/>
              <a:gd name="connsiteY4" fmla="*/ 1640794 h 2091562"/>
              <a:gd name="connsiteX5" fmla="*/ 0 w 1803071"/>
              <a:gd name="connsiteY5" fmla="*/ 450767 h 20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3071" h="2091562">
                <a:moveTo>
                  <a:pt x="901536" y="0"/>
                </a:moveTo>
                <a:lnTo>
                  <a:pt x="1803071" y="450767"/>
                </a:lnTo>
                <a:lnTo>
                  <a:pt x="1803071" y="1640794"/>
                </a:lnTo>
                <a:lnTo>
                  <a:pt x="901536" y="2091562"/>
                </a:lnTo>
                <a:lnTo>
                  <a:pt x="0" y="1640794"/>
                </a:lnTo>
                <a:lnTo>
                  <a:pt x="0" y="450767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2E457B-CCE8-4A78-9912-334578E2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5" t="52798" r="24896" b="16704"/>
          <a:stretch>
            <a:fillRect/>
          </a:stretch>
        </p:blipFill>
        <p:spPr>
          <a:xfrm>
            <a:off x="7353577" y="3620896"/>
            <a:ext cx="1803071" cy="2091562"/>
          </a:xfrm>
          <a:custGeom>
            <a:avLst/>
            <a:gdLst>
              <a:gd name="connsiteX0" fmla="*/ 901536 w 1803071"/>
              <a:gd name="connsiteY0" fmla="*/ 0 h 2091562"/>
              <a:gd name="connsiteX1" fmla="*/ 1803071 w 1803071"/>
              <a:gd name="connsiteY1" fmla="*/ 450767 h 2091562"/>
              <a:gd name="connsiteX2" fmla="*/ 1803071 w 1803071"/>
              <a:gd name="connsiteY2" fmla="*/ 1640794 h 2091562"/>
              <a:gd name="connsiteX3" fmla="*/ 901536 w 1803071"/>
              <a:gd name="connsiteY3" fmla="*/ 2091562 h 2091562"/>
              <a:gd name="connsiteX4" fmla="*/ 0 w 1803071"/>
              <a:gd name="connsiteY4" fmla="*/ 1640794 h 2091562"/>
              <a:gd name="connsiteX5" fmla="*/ 0 w 1803071"/>
              <a:gd name="connsiteY5" fmla="*/ 450767 h 20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3071" h="2091562">
                <a:moveTo>
                  <a:pt x="901536" y="0"/>
                </a:moveTo>
                <a:lnTo>
                  <a:pt x="1803071" y="450767"/>
                </a:lnTo>
                <a:lnTo>
                  <a:pt x="1803071" y="1640794"/>
                </a:lnTo>
                <a:lnTo>
                  <a:pt x="901536" y="2091562"/>
                </a:lnTo>
                <a:lnTo>
                  <a:pt x="0" y="1640794"/>
                </a:lnTo>
                <a:lnTo>
                  <a:pt x="0" y="45076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8268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3D1A8F-6AA1-4F14-80F1-FF5ECF72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4894430 h 6858000"/>
              <a:gd name="connsiteX3" fmla="*/ 8062664 w 12191999"/>
              <a:gd name="connsiteY3" fmla="*/ 6858000 h 6858000"/>
              <a:gd name="connsiteX4" fmla="*/ 4129335 w 12191999"/>
              <a:gd name="connsiteY4" fmla="*/ 6858000 h 6858000"/>
              <a:gd name="connsiteX5" fmla="*/ 0 w 12191999"/>
              <a:gd name="connsiteY5" fmla="*/ 48944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4894430"/>
                </a:lnTo>
                <a:lnTo>
                  <a:pt x="8062664" y="6858000"/>
                </a:lnTo>
                <a:lnTo>
                  <a:pt x="4129335" y="6858000"/>
                </a:lnTo>
                <a:lnTo>
                  <a:pt x="0" y="4894431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16200000" flipH="1">
            <a:off x="2199408" y="-3049800"/>
            <a:ext cx="7793184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3EAC4-3672-4EB5-9FCC-63366AFA0B40}"/>
              </a:ext>
            </a:extLst>
          </p:cNvPr>
          <p:cNvSpPr txBox="1"/>
          <p:nvPr/>
        </p:nvSpPr>
        <p:spPr>
          <a:xfrm>
            <a:off x="2381946" y="1515853"/>
            <a:ext cx="7428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spc="6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THANK’S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26E9B-47AF-4A51-BD38-B71C893E89AC}"/>
              </a:ext>
            </a:extLst>
          </p:cNvPr>
          <p:cNvSpPr/>
          <p:nvPr/>
        </p:nvSpPr>
        <p:spPr>
          <a:xfrm>
            <a:off x="4140559" y="2823890"/>
            <a:ext cx="391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i="0" spc="600" dirty="0">
                <a:solidFill>
                  <a:schemeClr val="bg1"/>
                </a:solidFill>
                <a:effectLst/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2019 TEMPLATE</a:t>
            </a:r>
            <a:endParaRPr lang="en-US" sz="2400" spc="600" dirty="0">
              <a:solidFill>
                <a:schemeClr val="bg1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793764" y="4237990"/>
            <a:ext cx="26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0336" y="3683857"/>
            <a:ext cx="551329" cy="16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65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CFF072D-EED2-4293-BF53-834319A2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3"/>
          <a:stretch>
            <a:fillRect/>
          </a:stretch>
        </p:blipFill>
        <p:spPr>
          <a:xfrm>
            <a:off x="1" y="1"/>
            <a:ext cx="5902959" cy="6857999"/>
          </a:xfrm>
          <a:custGeom>
            <a:avLst/>
            <a:gdLst>
              <a:gd name="connsiteX0" fmla="*/ 0 w 5902959"/>
              <a:gd name="connsiteY0" fmla="*/ 0 h 6857999"/>
              <a:gd name="connsiteX1" fmla="*/ 5902959 w 5902959"/>
              <a:gd name="connsiteY1" fmla="*/ 0 h 6857999"/>
              <a:gd name="connsiteX2" fmla="*/ 5902959 w 5902959"/>
              <a:gd name="connsiteY2" fmla="*/ 6857999 h 6857999"/>
              <a:gd name="connsiteX3" fmla="*/ 0 w 590295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2959" h="6857999">
                <a:moveTo>
                  <a:pt x="0" y="0"/>
                </a:moveTo>
                <a:lnTo>
                  <a:pt x="5902959" y="0"/>
                </a:lnTo>
                <a:lnTo>
                  <a:pt x="590295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BD85C4-9FB3-499D-81AB-9A96473C270C}"/>
              </a:ext>
            </a:extLst>
          </p:cNvPr>
          <p:cNvSpPr/>
          <p:nvPr/>
        </p:nvSpPr>
        <p:spPr>
          <a:xfrm>
            <a:off x="5902960" y="1"/>
            <a:ext cx="52832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5" y="4892698"/>
            <a:ext cx="2924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THURSDAY’S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5" y="5115192"/>
            <a:ext cx="37927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E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4" y="3889307"/>
            <a:ext cx="29247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WEDNESDAY’S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5" y="4111801"/>
            <a:ext cx="37927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E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422114" y="1279269"/>
            <a:ext cx="3429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was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encouragd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 to use my voice and explore my of the sport.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422115" y="3196753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14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Hexagon 52">
            <a:extLst>
              <a:ext uri="{FF2B5EF4-FFF2-40B4-BE49-F238E27FC236}">
                <a16:creationId xmlns:a16="http://schemas.microsoft.com/office/drawing/2014/main" id="{FA5C26C1-9F04-4B63-A44E-2A783489FC1E}"/>
              </a:ext>
            </a:extLst>
          </p:cNvPr>
          <p:cNvSpPr/>
          <p:nvPr/>
        </p:nvSpPr>
        <p:spPr>
          <a:xfrm rot="16200000">
            <a:off x="1264188" y="3625689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1264187" y="1329218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6157368" y="3625690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6157367" y="1329219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3445970" y="2454833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16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3357350" y="1765110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3360011" y="1539340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LAURA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8358029" y="2454833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26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8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9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8269409" y="1765110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72070" y="1539340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AULIA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8358029" y="4755769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34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8269409" y="4066046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72070" y="3840276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JODIE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3445970" y="4746893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42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3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4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3357350" y="4057170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3360011" y="3831400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DIANA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CC02361-1B69-4520-B79E-554D4FBA6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3" t="19548" r="75435" b="55680"/>
          <a:stretch>
            <a:fillRect/>
          </a:stretch>
        </p:blipFill>
        <p:spPr>
          <a:xfrm>
            <a:off x="1530465" y="134060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9163BBA-2CD2-48F7-97B8-C196662FD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7" t="19548" r="35301" b="55680"/>
          <a:stretch>
            <a:fillRect/>
          </a:stretch>
        </p:blipFill>
        <p:spPr>
          <a:xfrm>
            <a:off x="6423645" y="134060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D9189C4-9F69-4026-8522-20EB02DC1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3" t="53034" r="75435" b="22194"/>
          <a:stretch>
            <a:fillRect/>
          </a:stretch>
        </p:blipFill>
        <p:spPr>
          <a:xfrm>
            <a:off x="1530465" y="363707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CE8F7DD-84E5-41B6-8F4A-101CB42F2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7" t="53034" r="35301" b="22194"/>
          <a:stretch>
            <a:fillRect/>
          </a:stretch>
        </p:blipFill>
        <p:spPr>
          <a:xfrm>
            <a:off x="6423645" y="363707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157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598343" y="1073727"/>
            <a:ext cx="5464232" cy="471054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7136171" y="5263276"/>
            <a:ext cx="769206" cy="226865"/>
            <a:chOff x="7142894" y="5249937"/>
            <a:chExt cx="769206" cy="226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070487" y="3807038"/>
            <a:ext cx="39763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WECOME MESSAGE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070488" y="4118548"/>
            <a:ext cx="3203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smod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070487" y="1337887"/>
            <a:ext cx="3393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And when I did that, I was finally able to realize my worth.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070488" y="3255371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55F5F4-8B42-4D62-92B8-E5B096650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3" t="16111" r="56250" b="16111"/>
          <a:stretch>
            <a:fillRect/>
          </a:stretch>
        </p:blipFill>
        <p:spPr>
          <a:xfrm>
            <a:off x="1326916" y="1104889"/>
            <a:ext cx="4007087" cy="4648220"/>
          </a:xfrm>
          <a:custGeom>
            <a:avLst/>
            <a:gdLst>
              <a:gd name="connsiteX0" fmla="*/ 2003543 w 4007087"/>
              <a:gd name="connsiteY0" fmla="*/ 0 h 4648220"/>
              <a:gd name="connsiteX1" fmla="*/ 4007087 w 4007087"/>
              <a:gd name="connsiteY1" fmla="*/ 1001772 h 4648220"/>
              <a:gd name="connsiteX2" fmla="*/ 4007087 w 4007087"/>
              <a:gd name="connsiteY2" fmla="*/ 3646448 h 4648220"/>
              <a:gd name="connsiteX3" fmla="*/ 2003543 w 4007087"/>
              <a:gd name="connsiteY3" fmla="*/ 4648220 h 4648220"/>
              <a:gd name="connsiteX4" fmla="*/ 0 w 4007087"/>
              <a:gd name="connsiteY4" fmla="*/ 3646448 h 4648220"/>
              <a:gd name="connsiteX5" fmla="*/ 0 w 4007087"/>
              <a:gd name="connsiteY5" fmla="*/ 1001772 h 464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7087" h="4648220">
                <a:moveTo>
                  <a:pt x="2003543" y="0"/>
                </a:moveTo>
                <a:lnTo>
                  <a:pt x="4007087" y="1001772"/>
                </a:lnTo>
                <a:lnTo>
                  <a:pt x="4007087" y="3646448"/>
                </a:lnTo>
                <a:lnTo>
                  <a:pt x="2003543" y="4648220"/>
                </a:lnTo>
                <a:lnTo>
                  <a:pt x="0" y="3646448"/>
                </a:lnTo>
                <a:lnTo>
                  <a:pt x="0" y="100177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813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96F95FB-77CB-443B-93B6-1B7396F85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16200000" flipH="1">
            <a:off x="2643125" y="-2667000"/>
            <a:ext cx="6858000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28238"/>
            <a:ext cx="2200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664644" y="2608622"/>
            <a:ext cx="209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90%</a:t>
            </a:r>
            <a:endParaRPr lang="en-US" sz="32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431054" y="3981305"/>
            <a:ext cx="2558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2019715" y="2216819"/>
            <a:ext cx="1381519" cy="138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5050172" y="2608622"/>
            <a:ext cx="209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70%</a:t>
            </a:r>
            <a:endParaRPr lang="en-US" sz="32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816582" y="3981305"/>
            <a:ext cx="2558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5405243" y="2216819"/>
            <a:ext cx="1381519" cy="138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435700" y="2608622"/>
            <a:ext cx="209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88%</a:t>
            </a:r>
            <a:endParaRPr lang="en-US" sz="32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02110" y="3981305"/>
            <a:ext cx="2558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8790771" y="2216819"/>
            <a:ext cx="1381519" cy="138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58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456FA26-46C3-47D2-B2C1-A8692BB9A888}"/>
              </a:ext>
            </a:extLst>
          </p:cNvPr>
          <p:cNvSpPr/>
          <p:nvPr/>
        </p:nvSpPr>
        <p:spPr>
          <a:xfrm rot="5400000" flipH="1">
            <a:off x="4738689" y="-942975"/>
            <a:ext cx="2714625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031AAB6-5E7D-46CF-AE9F-3D34B78A8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7"/>
          <a:stretch>
            <a:fillRect/>
          </a:stretch>
        </p:blipFill>
        <p:spPr>
          <a:xfrm>
            <a:off x="1" y="4143374"/>
            <a:ext cx="12191999" cy="2714626"/>
          </a:xfrm>
          <a:custGeom>
            <a:avLst/>
            <a:gdLst>
              <a:gd name="connsiteX0" fmla="*/ 6095999 w 12191999"/>
              <a:gd name="connsiteY0" fmla="*/ 0 h 2714626"/>
              <a:gd name="connsiteX1" fmla="*/ 12191999 w 12191999"/>
              <a:gd name="connsiteY1" fmla="*/ 1009732 h 2714626"/>
              <a:gd name="connsiteX2" fmla="*/ 12191999 w 12191999"/>
              <a:gd name="connsiteY2" fmla="*/ 2714626 h 2714626"/>
              <a:gd name="connsiteX3" fmla="*/ 0 w 12191999"/>
              <a:gd name="connsiteY3" fmla="*/ 2714626 h 2714626"/>
              <a:gd name="connsiteX4" fmla="*/ 0 w 12191999"/>
              <a:gd name="connsiteY4" fmla="*/ 1009732 h 271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2714626">
                <a:moveTo>
                  <a:pt x="6095999" y="0"/>
                </a:moveTo>
                <a:lnTo>
                  <a:pt x="12191999" y="1009732"/>
                </a:lnTo>
                <a:lnTo>
                  <a:pt x="12191999" y="2714626"/>
                </a:lnTo>
                <a:lnTo>
                  <a:pt x="0" y="2714626"/>
                </a:lnTo>
                <a:lnTo>
                  <a:pt x="0" y="1009732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As a gymnast, I've always compartmentalized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36229" y="2137253"/>
            <a:ext cx="4440865" cy="1173123"/>
            <a:chOff x="990850" y="2193827"/>
            <a:chExt cx="4440865" cy="11731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990850" y="2485426"/>
              <a:ext cx="44408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In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endPara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990850" y="2193827"/>
              <a:ext cx="444086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COMPANY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054350" y="3140085"/>
              <a:ext cx="769206" cy="226865"/>
              <a:chOff x="7142894" y="5249937"/>
              <a:chExt cx="769206" cy="22686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6CD5779-F804-4F80-8E1F-C4258D6F9E26}"/>
                  </a:ext>
                </a:extLst>
              </p:cNvPr>
              <p:cNvSpPr/>
              <p:nvPr/>
            </p:nvSpPr>
            <p:spPr>
              <a:xfrm rot="5400000" flipH="1">
                <a:off x="7414065" y="5005056"/>
                <a:ext cx="226865" cy="716628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900">
                  <a:latin typeface="+mj-lt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B0BF1E-2C8E-4FC5-994D-7756E04BFBEB}"/>
                  </a:ext>
                </a:extLst>
              </p:cNvPr>
              <p:cNvSpPr txBox="1"/>
              <p:nvPr/>
            </p:nvSpPr>
            <p:spPr>
              <a:xfrm>
                <a:off x="7142894" y="5255648"/>
                <a:ext cx="7692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S</a:t>
                </a:r>
                <a:r>
                  <a:rPr lang="id-ID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EE MORE</a:t>
                </a:r>
                <a:endPara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514906" y="2137253"/>
            <a:ext cx="4440865" cy="1173123"/>
            <a:chOff x="6269527" y="2126768"/>
            <a:chExt cx="4440865" cy="117312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269527" y="2418367"/>
              <a:ext cx="44408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In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endPara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269527" y="2126768"/>
              <a:ext cx="444086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COMPANY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333027" y="3073026"/>
              <a:ext cx="769206" cy="226865"/>
              <a:chOff x="7142894" y="5249937"/>
              <a:chExt cx="769206" cy="22686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6CD5779-F804-4F80-8E1F-C4258D6F9E26}"/>
                  </a:ext>
                </a:extLst>
              </p:cNvPr>
              <p:cNvSpPr/>
              <p:nvPr/>
            </p:nvSpPr>
            <p:spPr>
              <a:xfrm rot="5400000" flipH="1">
                <a:off x="7414065" y="5005056"/>
                <a:ext cx="226865" cy="716628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900"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B0BF1E-2C8E-4FC5-994D-7756E04BFBEB}"/>
                  </a:ext>
                </a:extLst>
              </p:cNvPr>
              <p:cNvSpPr txBox="1"/>
              <p:nvPr/>
            </p:nvSpPr>
            <p:spPr>
              <a:xfrm>
                <a:off x="7142894" y="5255648"/>
                <a:ext cx="7692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S</a:t>
                </a:r>
                <a:r>
                  <a:rPr lang="id-ID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EE MORE</a:t>
                </a:r>
                <a:endPara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82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F93082E-47EC-428A-AC05-3C77F747A069}"/>
              </a:ext>
            </a:extLst>
          </p:cNvPr>
          <p:cNvSpPr/>
          <p:nvPr/>
        </p:nvSpPr>
        <p:spPr>
          <a:xfrm flipH="1">
            <a:off x="5719762" y="0"/>
            <a:ext cx="6472238" cy="6858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09045" y="3637709"/>
            <a:ext cx="30556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1195598" y="1110470"/>
            <a:ext cx="3055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 I've learned that my sport doesn't fully define me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1195599" y="302795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275276" y="4296654"/>
            <a:ext cx="769206" cy="226865"/>
            <a:chOff x="7142894" y="5249937"/>
            <a:chExt cx="769206" cy="2268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85387" y="4296655"/>
            <a:ext cx="769206" cy="226865"/>
            <a:chOff x="7142894" y="5249937"/>
            <a:chExt cx="769206" cy="2268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EARN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09045" y="4797384"/>
            <a:ext cx="30556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75276" y="5456329"/>
            <a:ext cx="769206" cy="226865"/>
            <a:chOff x="7142894" y="5249937"/>
            <a:chExt cx="769206" cy="2268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85387" y="5456330"/>
            <a:ext cx="769206" cy="226865"/>
            <a:chOff x="7142894" y="5249937"/>
            <a:chExt cx="769206" cy="22686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EARN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42BB5AE-4CD1-4839-81A0-948AB2FB3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2" t="13819" r="6164" b="13819"/>
          <a:stretch>
            <a:fillRect/>
          </a:stretch>
        </p:blipFill>
        <p:spPr>
          <a:xfrm>
            <a:off x="6757064" y="947738"/>
            <a:ext cx="4683382" cy="4962524"/>
          </a:xfrm>
          <a:custGeom>
            <a:avLst/>
            <a:gdLst>
              <a:gd name="connsiteX0" fmla="*/ 1742031 w 4683382"/>
              <a:gd name="connsiteY0" fmla="*/ 0 h 4962524"/>
              <a:gd name="connsiteX1" fmla="*/ 4683382 w 4683382"/>
              <a:gd name="connsiteY1" fmla="*/ 0 h 4962524"/>
              <a:gd name="connsiteX2" fmla="*/ 4683382 w 4683382"/>
              <a:gd name="connsiteY2" fmla="*/ 4962524 h 4962524"/>
              <a:gd name="connsiteX3" fmla="*/ 1742031 w 4683382"/>
              <a:gd name="connsiteY3" fmla="*/ 4962524 h 4962524"/>
              <a:gd name="connsiteX4" fmla="*/ 0 w 4683382"/>
              <a:gd name="connsiteY4" fmla="*/ 2481262 h 496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3382" h="4962524">
                <a:moveTo>
                  <a:pt x="1742031" y="0"/>
                </a:moveTo>
                <a:lnTo>
                  <a:pt x="4683382" y="0"/>
                </a:lnTo>
                <a:lnTo>
                  <a:pt x="4683382" y="4962524"/>
                </a:lnTo>
                <a:lnTo>
                  <a:pt x="1742031" y="4962524"/>
                </a:lnTo>
                <a:lnTo>
                  <a:pt x="0" y="24812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896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uning Full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FFC000"/>
      </a:accent1>
      <a:accent2>
        <a:srgbClr val="FF9900"/>
      </a:accent2>
      <a:accent3>
        <a:srgbClr val="FFC000"/>
      </a:accent3>
      <a:accent4>
        <a:srgbClr val="FF9900"/>
      </a:accent4>
      <a:accent5>
        <a:srgbClr val="FFC000"/>
      </a:accent5>
      <a:accent6>
        <a:srgbClr val="FF9900"/>
      </a:accent6>
      <a:hlink>
        <a:srgbClr val="0088B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2204</Words>
  <Application>Microsoft Office PowerPoint</Application>
  <PresentationFormat>Widescreen</PresentationFormat>
  <Paragraphs>253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Lato</vt:lpstr>
      <vt:lpstr>Montserrat</vt:lpstr>
      <vt:lpstr>Montserrat ExtraLight</vt:lpstr>
      <vt:lpstr>Montserrat SemiBold</vt:lpstr>
      <vt:lpstr>Poppins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Karkun</dc:creator>
  <cp:lastModifiedBy>HP</cp:lastModifiedBy>
  <cp:revision>75</cp:revision>
  <dcterms:created xsi:type="dcterms:W3CDTF">2019-10-16T21:54:45Z</dcterms:created>
  <dcterms:modified xsi:type="dcterms:W3CDTF">2019-11-08T09:19:15Z</dcterms:modified>
</cp:coreProperties>
</file>