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62" r:id="rId3"/>
    <p:sldId id="265" r:id="rId4"/>
    <p:sldId id="278" r:id="rId5"/>
    <p:sldId id="269" r:id="rId6"/>
    <p:sldId id="256" r:id="rId7"/>
    <p:sldId id="288" r:id="rId8"/>
    <p:sldId id="277" r:id="rId9"/>
    <p:sldId id="260" r:id="rId10"/>
    <p:sldId id="279" r:id="rId11"/>
    <p:sldId id="284" r:id="rId12"/>
    <p:sldId id="259" r:id="rId13"/>
    <p:sldId id="270" r:id="rId14"/>
    <p:sldId id="271" r:id="rId15"/>
    <p:sldId id="272" r:id="rId16"/>
    <p:sldId id="264" r:id="rId17"/>
    <p:sldId id="263" r:id="rId18"/>
    <p:sldId id="276" r:id="rId19"/>
    <p:sldId id="268" r:id="rId20"/>
    <p:sldId id="258" r:id="rId21"/>
    <p:sldId id="273" r:id="rId22"/>
    <p:sldId id="257" r:id="rId23"/>
    <p:sldId id="281" r:id="rId24"/>
    <p:sldId id="274" r:id="rId25"/>
    <p:sldId id="282" r:id="rId26"/>
    <p:sldId id="285" r:id="rId27"/>
    <p:sldId id="283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32" d="100"/>
          <a:sy n="32" d="100"/>
        </p:scale>
        <p:origin x="207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6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7-4094-8623-11B4142F0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7-4094-8623-11B4142F0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7-4094-8623-11B4142F0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872128"/>
        <c:axId val="1844204336"/>
      </c:barChart>
      <c:catAx>
        <c:axId val="1998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4204336"/>
        <c:crosses val="autoZero"/>
        <c:auto val="1"/>
        <c:lblAlgn val="ctr"/>
        <c:lblOffset val="100"/>
        <c:noMultiLvlLbl val="0"/>
      </c:catAx>
      <c:valAx>
        <c:axId val="184420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8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A5F40-A905-416B-A1A1-17F9CF20E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0B74-7E01-4C34-A51A-C217940660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B05F-A910-47AD-A536-9C29CB651409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2EB0-9E51-4807-A818-016BC5520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8640-A86F-4664-983B-783D42620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354D-6636-4197-9559-5BF9A86F3A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634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7DA5-B915-4D77-B508-BF52235A355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5C29-254D-4180-A2B7-E53D3DF9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9783-4F5E-4116-BCA7-996208F9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581F-F868-4D75-B5A3-18B4572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C0E-E3DA-49E5-BDCE-640F77C4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964-067B-48BB-A122-611A5B060245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3B-A21C-4FF1-85AF-B1E8B160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ADFF-6B27-4323-BB3C-57CD486D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DE5D-87D0-4C39-AF90-2F1F91593B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7DC92-613E-402B-92D1-D66DFD3D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ATHLETICS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b="1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4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701192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1CCAF-CFBE-4CD5-B857-EE0E9CD29B30}"/>
              </a:ext>
            </a:extLst>
          </p:cNvPr>
          <p:cNvSpPr/>
          <p:nvPr/>
        </p:nvSpPr>
        <p:spPr>
          <a:xfrm>
            <a:off x="3469716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D235B-47E0-4D48-9180-7259AAF668E4}"/>
              </a:ext>
            </a:extLst>
          </p:cNvPr>
          <p:cNvSpPr/>
          <p:nvPr/>
        </p:nvSpPr>
        <p:spPr>
          <a:xfrm>
            <a:off x="6240009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C36E9-11BD-49BE-8FD5-C4380470D185}"/>
              </a:ext>
            </a:extLst>
          </p:cNvPr>
          <p:cNvSpPr/>
          <p:nvPr/>
        </p:nvSpPr>
        <p:spPr>
          <a:xfrm>
            <a:off x="9010303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1594151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3899707"/>
            <a:ext cx="23213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01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4364444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02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7134737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03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9905030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04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6C6B01-52C1-40D1-88F6-3B1C0EEB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7497" r="73903" b="59998"/>
          <a:stretch>
            <a:fillRect/>
          </a:stretch>
        </p:blipFill>
        <p:spPr>
          <a:xfrm>
            <a:off x="699423" y="1199960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70AC0D-9E99-4D04-B8AB-CDF5231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17497" r="51181" b="59998"/>
          <a:stretch>
            <a:fillRect/>
          </a:stretch>
        </p:blipFill>
        <p:spPr>
          <a:xfrm>
            <a:off x="3469715" y="1199959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1189D-AFE9-4B23-ADB9-702E4394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17497" r="28459" b="59998"/>
          <a:stretch>
            <a:fillRect/>
          </a:stretch>
        </p:blipFill>
        <p:spPr>
          <a:xfrm>
            <a:off x="6240007" y="1199958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5C4B11-5230-4E6F-838D-92A5AEE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3" t="17497" r="5737" b="59998"/>
          <a:stretch>
            <a:fillRect/>
          </a:stretch>
        </p:blipFill>
        <p:spPr>
          <a:xfrm>
            <a:off x="9010299" y="1199957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9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E7C102-AF52-4B39-B1A2-7AD8F31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12549" r="7537" b="12549"/>
          <a:stretch>
            <a:fillRect/>
          </a:stretch>
        </p:blipFill>
        <p:spPr>
          <a:xfrm>
            <a:off x="918882" y="860612"/>
            <a:ext cx="10354234" cy="5136776"/>
          </a:xfrm>
          <a:custGeom>
            <a:avLst/>
            <a:gdLst>
              <a:gd name="connsiteX0" fmla="*/ 0 w 10354234"/>
              <a:gd name="connsiteY0" fmla="*/ 0 h 5136776"/>
              <a:gd name="connsiteX1" fmla="*/ 10354234 w 10354234"/>
              <a:gd name="connsiteY1" fmla="*/ 0 h 5136776"/>
              <a:gd name="connsiteX2" fmla="*/ 10354234 w 10354234"/>
              <a:gd name="connsiteY2" fmla="*/ 5136776 h 5136776"/>
              <a:gd name="connsiteX3" fmla="*/ 0 w 10354234"/>
              <a:gd name="connsiteY3" fmla="*/ 5136776 h 5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4" h="5136776">
                <a:moveTo>
                  <a:pt x="0" y="0"/>
                </a:moveTo>
                <a:lnTo>
                  <a:pt x="10354234" y="0"/>
                </a:lnTo>
                <a:lnTo>
                  <a:pt x="10354234" y="5136776"/>
                </a:lnTo>
                <a:lnTo>
                  <a:pt x="0" y="5136776"/>
                </a:lnTo>
                <a:close/>
              </a:path>
            </a:pathLst>
          </a:custGeom>
        </p:spPr>
      </p:pic>
      <p:sp>
        <p:nvSpPr>
          <p:cNvPr id="35" name="Rectangle 34"/>
          <p:cNvSpPr/>
          <p:nvPr/>
        </p:nvSpPr>
        <p:spPr>
          <a:xfrm>
            <a:off x="918883" y="860612"/>
            <a:ext cx="10354234" cy="51367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AE4B3-206B-4568-A5C4-5EF3FA3F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966905"/>
              </p:ext>
            </p:extLst>
          </p:nvPr>
        </p:nvGraphicFramePr>
        <p:xfrm>
          <a:off x="1842533" y="1721944"/>
          <a:ext cx="850693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928E1-1661-4D89-95BB-6FA701EE2747}"/>
              </a:ext>
            </a:extLst>
          </p:cNvPr>
          <p:cNvSpPr txBox="1"/>
          <p:nvPr/>
        </p:nvSpPr>
        <p:spPr>
          <a:xfrm>
            <a:off x="217144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B7C24-7B26-4966-B7FE-20B4CE90CC1B}"/>
              </a:ext>
            </a:extLst>
          </p:cNvPr>
          <p:cNvSpPr/>
          <p:nvPr/>
        </p:nvSpPr>
        <p:spPr>
          <a:xfrm>
            <a:off x="243103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8139-CC2C-42CA-8758-46B0BFAB8821}"/>
              </a:ext>
            </a:extLst>
          </p:cNvPr>
          <p:cNvSpPr txBox="1"/>
          <p:nvPr/>
        </p:nvSpPr>
        <p:spPr>
          <a:xfrm>
            <a:off x="492480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0C12F-75A0-47B2-AEFE-F70C921CF76D}"/>
              </a:ext>
            </a:extLst>
          </p:cNvPr>
          <p:cNvSpPr/>
          <p:nvPr/>
        </p:nvSpPr>
        <p:spPr>
          <a:xfrm>
            <a:off x="518439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6696-6D07-4EF1-B216-741F800B8070}"/>
              </a:ext>
            </a:extLst>
          </p:cNvPr>
          <p:cNvSpPr txBox="1"/>
          <p:nvPr/>
        </p:nvSpPr>
        <p:spPr>
          <a:xfrm>
            <a:off x="767816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B26B4-2402-4710-AFB8-D5FE2939F2AD}"/>
              </a:ext>
            </a:extLst>
          </p:cNvPr>
          <p:cNvSpPr/>
          <p:nvPr/>
        </p:nvSpPr>
        <p:spPr>
          <a:xfrm>
            <a:off x="793775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</p:spTree>
    <p:extLst>
      <p:ext uri="{BB962C8B-B14F-4D97-AF65-F5344CB8AC3E}">
        <p14:creationId xmlns:p14="http://schemas.microsoft.com/office/powerpoint/2010/main" val="293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>
            <a:off x="0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298013"/>
            <a:ext cx="397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74591" y="3821298"/>
            <a:ext cx="1357778" cy="307273"/>
            <a:chOff x="1019718" y="3848103"/>
            <a:chExt cx="1357519" cy="4318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>
              <a:off x="1482576" y="3426569"/>
              <a:ext cx="431802" cy="12748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019718" y="3909606"/>
              <a:ext cx="1357519" cy="3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 NTATION</a:t>
              </a:r>
              <a:endPara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3791" y="1220483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think that's where a lot of the joy in my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the a our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routines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3792" y="313796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939077"/>
            <a:ext cx="39763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37563-C735-4A3E-8704-1EDEB4C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13819" r="55422" b="13819"/>
          <a:stretch>
            <a:fillRect/>
          </a:stretch>
        </p:blipFill>
        <p:spPr>
          <a:xfrm>
            <a:off x="751553" y="947738"/>
            <a:ext cx="4683382" cy="4962524"/>
          </a:xfrm>
          <a:custGeom>
            <a:avLst/>
            <a:gdLst>
              <a:gd name="connsiteX0" fmla="*/ 0 w 4683382"/>
              <a:gd name="connsiteY0" fmla="*/ 0 h 4962524"/>
              <a:gd name="connsiteX1" fmla="*/ 2941351 w 4683382"/>
              <a:gd name="connsiteY1" fmla="*/ 0 h 4962524"/>
              <a:gd name="connsiteX2" fmla="*/ 4683382 w 4683382"/>
              <a:gd name="connsiteY2" fmla="*/ 2481262 h 4962524"/>
              <a:gd name="connsiteX3" fmla="*/ 2941351 w 4683382"/>
              <a:gd name="connsiteY3" fmla="*/ 4962524 h 4962524"/>
              <a:gd name="connsiteX4" fmla="*/ 0 w 4683382"/>
              <a:gd name="connsiteY4" fmla="*/ 4962524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0" y="0"/>
                </a:moveTo>
                <a:lnTo>
                  <a:pt x="2941351" y="0"/>
                </a:lnTo>
                <a:lnTo>
                  <a:pt x="4683382" y="2481262"/>
                </a:lnTo>
                <a:lnTo>
                  <a:pt x="2941351" y="4962524"/>
                </a:lnTo>
                <a:lnTo>
                  <a:pt x="0" y="49625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98178A-4A63-4BBC-907C-07C2C9F483F7}"/>
              </a:ext>
            </a:extLst>
          </p:cNvPr>
          <p:cNvCxnSpPr/>
          <p:nvPr/>
        </p:nvCxnSpPr>
        <p:spPr>
          <a:xfrm>
            <a:off x="6096000" y="330200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46570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29392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2581132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4836615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056631" y="2955070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703"/>
          <p:cNvGrpSpPr>
            <a:grpSpLocks noChangeAspect="1"/>
          </p:cNvGrpSpPr>
          <p:nvPr/>
        </p:nvGrpSpPr>
        <p:grpSpPr bwMode="auto">
          <a:xfrm>
            <a:off x="2736719" y="2985500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40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210"/>
          <p:cNvGrpSpPr>
            <a:grpSpLocks noChangeAspect="1"/>
          </p:cNvGrpSpPr>
          <p:nvPr/>
        </p:nvGrpSpPr>
        <p:grpSpPr bwMode="auto">
          <a:xfrm>
            <a:off x="7780035" y="5121288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7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713"/>
          <p:cNvGrpSpPr>
            <a:grpSpLocks noChangeAspect="1"/>
          </p:cNvGrpSpPr>
          <p:nvPr/>
        </p:nvGrpSpPr>
        <p:grpSpPr bwMode="auto">
          <a:xfrm>
            <a:off x="9105202" y="5144217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4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FE13FC-D4B3-4269-AE1B-3CD07D0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3600" r="44538" b="43874"/>
          <a:stretch>
            <a:fillRect/>
          </a:stretch>
        </p:blipFill>
        <p:spPr>
          <a:xfrm>
            <a:off x="5430116" y="2304288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810584-06E6-49DA-B46A-92493E3A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5268" r="44538" b="12206"/>
          <a:stretch>
            <a:fillRect/>
          </a:stretch>
        </p:blipFill>
        <p:spPr>
          <a:xfrm>
            <a:off x="5430115" y="447606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D8F9E-CFDD-4B89-93DF-E7E91618F70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71366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646217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CCC94FB-DF4D-4FB8-B000-0E4739FA41DE}"/>
              </a:ext>
            </a:extLst>
          </p:cNvPr>
          <p:cNvSpPr/>
          <p:nvPr/>
        </p:nvSpPr>
        <p:spPr>
          <a:xfrm rot="16200000">
            <a:off x="5187971" y="578772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95404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98160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98160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509792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512548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512548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021270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45401" y="3003869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51093" y="3003869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70" name="Group 69"/>
          <p:cNvGrpSpPr/>
          <p:nvPr/>
        </p:nvGrpSpPr>
        <p:grpSpPr>
          <a:xfrm>
            <a:off x="4028117" y="1247276"/>
            <a:ext cx="237840" cy="237840"/>
            <a:chOff x="5654675" y="373063"/>
            <a:chExt cx="382588" cy="382588"/>
          </a:xfrm>
          <a:solidFill>
            <a:schemeClr val="bg1"/>
          </a:solidFill>
        </p:grpSpPr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654675" y="373063"/>
              <a:ext cx="382588" cy="382588"/>
            </a:xfrm>
            <a:custGeom>
              <a:avLst/>
              <a:gdLst>
                <a:gd name="T0" fmla="*/ 81 w 3373"/>
                <a:gd name="T1" fmla="*/ 0 h 3379"/>
                <a:gd name="T2" fmla="*/ 102 w 3373"/>
                <a:gd name="T3" fmla="*/ 3 h 3379"/>
                <a:gd name="T4" fmla="*/ 122 w 3373"/>
                <a:gd name="T5" fmla="*/ 11 h 3379"/>
                <a:gd name="T6" fmla="*/ 138 w 3373"/>
                <a:gd name="T7" fmla="*/ 25 h 3379"/>
                <a:gd name="T8" fmla="*/ 151 w 3373"/>
                <a:gd name="T9" fmla="*/ 41 h 3379"/>
                <a:gd name="T10" fmla="*/ 159 w 3373"/>
                <a:gd name="T11" fmla="*/ 61 h 3379"/>
                <a:gd name="T12" fmla="*/ 161 w 3373"/>
                <a:gd name="T13" fmla="*/ 81 h 3379"/>
                <a:gd name="T14" fmla="*/ 161 w 3373"/>
                <a:gd name="T15" fmla="*/ 3217 h 3379"/>
                <a:gd name="T16" fmla="*/ 3293 w 3373"/>
                <a:gd name="T17" fmla="*/ 3217 h 3379"/>
                <a:gd name="T18" fmla="*/ 3315 w 3373"/>
                <a:gd name="T19" fmla="*/ 3220 h 3379"/>
                <a:gd name="T20" fmla="*/ 3334 w 3373"/>
                <a:gd name="T21" fmla="*/ 3229 h 3379"/>
                <a:gd name="T22" fmla="*/ 3350 w 3373"/>
                <a:gd name="T23" fmla="*/ 3241 h 3379"/>
                <a:gd name="T24" fmla="*/ 3363 w 3373"/>
                <a:gd name="T25" fmla="*/ 3258 h 3379"/>
                <a:gd name="T26" fmla="*/ 3371 w 3373"/>
                <a:gd name="T27" fmla="*/ 3277 h 3379"/>
                <a:gd name="T28" fmla="*/ 3373 w 3373"/>
                <a:gd name="T29" fmla="*/ 3298 h 3379"/>
                <a:gd name="T30" fmla="*/ 3371 w 3373"/>
                <a:gd name="T31" fmla="*/ 3319 h 3379"/>
                <a:gd name="T32" fmla="*/ 3362 w 3373"/>
                <a:gd name="T33" fmla="*/ 3339 h 3379"/>
                <a:gd name="T34" fmla="*/ 3349 w 3373"/>
                <a:gd name="T35" fmla="*/ 3355 h 3379"/>
                <a:gd name="T36" fmla="*/ 3333 w 3373"/>
                <a:gd name="T37" fmla="*/ 3367 h 3379"/>
                <a:gd name="T38" fmla="*/ 3313 w 3373"/>
                <a:gd name="T39" fmla="*/ 3376 h 3379"/>
                <a:gd name="T40" fmla="*/ 3293 w 3373"/>
                <a:gd name="T41" fmla="*/ 3379 h 3379"/>
                <a:gd name="T42" fmla="*/ 81 w 3373"/>
                <a:gd name="T43" fmla="*/ 3379 h 3379"/>
                <a:gd name="T44" fmla="*/ 59 w 3373"/>
                <a:gd name="T45" fmla="*/ 3376 h 3379"/>
                <a:gd name="T46" fmla="*/ 40 w 3373"/>
                <a:gd name="T47" fmla="*/ 3366 h 3379"/>
                <a:gd name="T48" fmla="*/ 24 w 3373"/>
                <a:gd name="T49" fmla="*/ 3354 h 3379"/>
                <a:gd name="T50" fmla="*/ 11 w 3373"/>
                <a:gd name="T51" fmla="*/ 3338 h 3379"/>
                <a:gd name="T52" fmla="*/ 3 w 3373"/>
                <a:gd name="T53" fmla="*/ 3318 h 3379"/>
                <a:gd name="T54" fmla="*/ 0 w 3373"/>
                <a:gd name="T55" fmla="*/ 3298 h 3379"/>
                <a:gd name="T56" fmla="*/ 0 w 3373"/>
                <a:gd name="T57" fmla="*/ 81 h 3379"/>
                <a:gd name="T58" fmla="*/ 3 w 3373"/>
                <a:gd name="T59" fmla="*/ 60 h 3379"/>
                <a:gd name="T60" fmla="*/ 11 w 3373"/>
                <a:gd name="T61" fmla="*/ 40 h 3379"/>
                <a:gd name="T62" fmla="*/ 24 w 3373"/>
                <a:gd name="T63" fmla="*/ 24 h 3379"/>
                <a:gd name="T64" fmla="*/ 40 w 3373"/>
                <a:gd name="T65" fmla="*/ 11 h 3379"/>
                <a:gd name="T66" fmla="*/ 59 w 3373"/>
                <a:gd name="T67" fmla="*/ 3 h 3379"/>
                <a:gd name="T68" fmla="*/ 81 w 3373"/>
                <a:gd name="T69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3" h="3379">
                  <a:moveTo>
                    <a:pt x="81" y="0"/>
                  </a:moveTo>
                  <a:lnTo>
                    <a:pt x="102" y="3"/>
                  </a:lnTo>
                  <a:lnTo>
                    <a:pt x="122" y="11"/>
                  </a:lnTo>
                  <a:lnTo>
                    <a:pt x="138" y="25"/>
                  </a:lnTo>
                  <a:lnTo>
                    <a:pt x="151" y="41"/>
                  </a:lnTo>
                  <a:lnTo>
                    <a:pt x="159" y="61"/>
                  </a:lnTo>
                  <a:lnTo>
                    <a:pt x="161" y="81"/>
                  </a:lnTo>
                  <a:lnTo>
                    <a:pt x="161" y="3217"/>
                  </a:lnTo>
                  <a:lnTo>
                    <a:pt x="3293" y="3217"/>
                  </a:lnTo>
                  <a:lnTo>
                    <a:pt x="3315" y="3220"/>
                  </a:lnTo>
                  <a:lnTo>
                    <a:pt x="3334" y="3229"/>
                  </a:lnTo>
                  <a:lnTo>
                    <a:pt x="3350" y="3241"/>
                  </a:lnTo>
                  <a:lnTo>
                    <a:pt x="3363" y="3258"/>
                  </a:lnTo>
                  <a:lnTo>
                    <a:pt x="3371" y="3277"/>
                  </a:lnTo>
                  <a:lnTo>
                    <a:pt x="3373" y="3298"/>
                  </a:lnTo>
                  <a:lnTo>
                    <a:pt x="3371" y="3319"/>
                  </a:lnTo>
                  <a:lnTo>
                    <a:pt x="3362" y="3339"/>
                  </a:lnTo>
                  <a:lnTo>
                    <a:pt x="3349" y="3355"/>
                  </a:lnTo>
                  <a:lnTo>
                    <a:pt x="3333" y="3367"/>
                  </a:lnTo>
                  <a:lnTo>
                    <a:pt x="3313" y="3376"/>
                  </a:lnTo>
                  <a:lnTo>
                    <a:pt x="3293" y="3379"/>
                  </a:lnTo>
                  <a:lnTo>
                    <a:pt x="81" y="3379"/>
                  </a:lnTo>
                  <a:lnTo>
                    <a:pt x="59" y="3376"/>
                  </a:lnTo>
                  <a:lnTo>
                    <a:pt x="40" y="3366"/>
                  </a:lnTo>
                  <a:lnTo>
                    <a:pt x="24" y="3354"/>
                  </a:lnTo>
                  <a:lnTo>
                    <a:pt x="11" y="3338"/>
                  </a:lnTo>
                  <a:lnTo>
                    <a:pt x="3" y="3318"/>
                  </a:lnTo>
                  <a:lnTo>
                    <a:pt x="0" y="3298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5699125" y="485776"/>
              <a:ext cx="76200" cy="2349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5807075" y="395288"/>
              <a:ext cx="76200" cy="3254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5916613" y="498476"/>
              <a:ext cx="76200" cy="2222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22425" y="1265155"/>
            <a:ext cx="237840" cy="236852"/>
            <a:chOff x="6648450" y="360363"/>
            <a:chExt cx="382588" cy="381000"/>
          </a:xfrm>
          <a:solidFill>
            <a:schemeClr val="accent3"/>
          </a:solidFill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6648450" y="360363"/>
              <a:ext cx="382588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/>
            <p:cNvSpPr>
              <a:spLocks noEditPoints="1"/>
            </p:cNvSpPr>
            <p:nvPr/>
          </p:nvSpPr>
          <p:spPr bwMode="auto">
            <a:xfrm>
              <a:off x="6684963" y="427038"/>
              <a:ext cx="311150" cy="314325"/>
            </a:xfrm>
            <a:custGeom>
              <a:avLst/>
              <a:gdLst>
                <a:gd name="T0" fmla="*/ 1109 w 2747"/>
                <a:gd name="T1" fmla="*/ 309 h 2775"/>
                <a:gd name="T2" fmla="*/ 1070 w 2747"/>
                <a:gd name="T3" fmla="*/ 359 h 2775"/>
                <a:gd name="T4" fmla="*/ 799 w 2747"/>
                <a:gd name="T5" fmla="*/ 1290 h 2775"/>
                <a:gd name="T6" fmla="*/ 788 w 2747"/>
                <a:gd name="T7" fmla="*/ 635 h 2775"/>
                <a:gd name="T8" fmla="*/ 737 w 2747"/>
                <a:gd name="T9" fmla="*/ 596 h 2775"/>
                <a:gd name="T10" fmla="*/ 670 w 2747"/>
                <a:gd name="T11" fmla="*/ 604 h 2775"/>
                <a:gd name="T12" fmla="*/ 631 w 2747"/>
                <a:gd name="T13" fmla="*/ 655 h 2775"/>
                <a:gd name="T14" fmla="*/ 455 w 2747"/>
                <a:gd name="T15" fmla="*/ 1290 h 2775"/>
                <a:gd name="T16" fmla="*/ 393 w 2747"/>
                <a:gd name="T17" fmla="*/ 1315 h 2775"/>
                <a:gd name="T18" fmla="*/ 369 w 2747"/>
                <a:gd name="T19" fmla="*/ 1373 h 2775"/>
                <a:gd name="T20" fmla="*/ 393 w 2747"/>
                <a:gd name="T21" fmla="*/ 1433 h 2775"/>
                <a:gd name="T22" fmla="*/ 455 w 2747"/>
                <a:gd name="T23" fmla="*/ 1458 h 2775"/>
                <a:gd name="T24" fmla="*/ 2333 w 2747"/>
                <a:gd name="T25" fmla="*/ 1447 h 2775"/>
                <a:gd name="T26" fmla="*/ 2372 w 2747"/>
                <a:gd name="T27" fmla="*/ 1396 h 2775"/>
                <a:gd name="T28" fmla="*/ 2364 w 2747"/>
                <a:gd name="T29" fmla="*/ 1329 h 2775"/>
                <a:gd name="T30" fmla="*/ 2313 w 2747"/>
                <a:gd name="T31" fmla="*/ 1290 h 2775"/>
                <a:gd name="T32" fmla="*/ 2116 w 2747"/>
                <a:gd name="T33" fmla="*/ 623 h 2775"/>
                <a:gd name="T34" fmla="*/ 2091 w 2747"/>
                <a:gd name="T35" fmla="*/ 562 h 2775"/>
                <a:gd name="T36" fmla="*/ 2031 w 2747"/>
                <a:gd name="T37" fmla="*/ 538 h 2775"/>
                <a:gd name="T38" fmla="*/ 1969 w 2747"/>
                <a:gd name="T39" fmla="*/ 562 h 2775"/>
                <a:gd name="T40" fmla="*/ 1945 w 2747"/>
                <a:gd name="T41" fmla="*/ 623 h 2775"/>
                <a:gd name="T42" fmla="*/ 1677 w 2747"/>
                <a:gd name="T43" fmla="*/ 785 h 2775"/>
                <a:gd name="T44" fmla="*/ 1652 w 2747"/>
                <a:gd name="T45" fmla="*/ 725 h 2775"/>
                <a:gd name="T46" fmla="*/ 1592 w 2747"/>
                <a:gd name="T47" fmla="*/ 700 h 2775"/>
                <a:gd name="T48" fmla="*/ 1530 w 2747"/>
                <a:gd name="T49" fmla="*/ 725 h 2775"/>
                <a:gd name="T50" fmla="*/ 1506 w 2747"/>
                <a:gd name="T51" fmla="*/ 785 h 2775"/>
                <a:gd name="T52" fmla="*/ 1238 w 2747"/>
                <a:gd name="T53" fmla="*/ 382 h 2775"/>
                <a:gd name="T54" fmla="*/ 1214 w 2747"/>
                <a:gd name="T55" fmla="*/ 322 h 2775"/>
                <a:gd name="T56" fmla="*/ 1153 w 2747"/>
                <a:gd name="T57" fmla="*/ 297 h 2775"/>
                <a:gd name="T58" fmla="*/ 2747 w 2747"/>
                <a:gd name="T59" fmla="*/ 1758 h 2775"/>
                <a:gd name="T60" fmla="*/ 1475 w 2747"/>
                <a:gd name="T61" fmla="*/ 2365 h 2775"/>
                <a:gd name="T62" fmla="*/ 1553 w 2747"/>
                <a:gd name="T63" fmla="*/ 2429 h 2775"/>
                <a:gd name="T64" fmla="*/ 1593 w 2747"/>
                <a:gd name="T65" fmla="*/ 2522 h 2775"/>
                <a:gd name="T66" fmla="*/ 1585 w 2747"/>
                <a:gd name="T67" fmla="*/ 2627 h 2775"/>
                <a:gd name="T68" fmla="*/ 1530 w 2747"/>
                <a:gd name="T69" fmla="*/ 2711 h 2775"/>
                <a:gd name="T70" fmla="*/ 1443 w 2747"/>
                <a:gd name="T71" fmla="*/ 2764 h 2775"/>
                <a:gd name="T72" fmla="*/ 1337 w 2747"/>
                <a:gd name="T73" fmla="*/ 2772 h 2775"/>
                <a:gd name="T74" fmla="*/ 1241 w 2747"/>
                <a:gd name="T75" fmla="*/ 2733 h 2775"/>
                <a:gd name="T76" fmla="*/ 1176 w 2747"/>
                <a:gd name="T77" fmla="*/ 2658 h 2775"/>
                <a:gd name="T78" fmla="*/ 1151 w 2747"/>
                <a:gd name="T79" fmla="*/ 2558 h 2775"/>
                <a:gd name="T80" fmla="*/ 1176 w 2747"/>
                <a:gd name="T81" fmla="*/ 2459 h 2775"/>
                <a:gd name="T82" fmla="*/ 1242 w 2747"/>
                <a:gd name="T83" fmla="*/ 2383 h 2775"/>
                <a:gd name="T84" fmla="*/ 1304 w 2747"/>
                <a:gd name="T85" fmla="*/ 1758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7" h="2775">
                  <a:moveTo>
                    <a:pt x="1153" y="297"/>
                  </a:moveTo>
                  <a:lnTo>
                    <a:pt x="1130" y="300"/>
                  </a:lnTo>
                  <a:lnTo>
                    <a:pt x="1109" y="309"/>
                  </a:lnTo>
                  <a:lnTo>
                    <a:pt x="1092" y="322"/>
                  </a:lnTo>
                  <a:lnTo>
                    <a:pt x="1079" y="338"/>
                  </a:lnTo>
                  <a:lnTo>
                    <a:pt x="1070" y="359"/>
                  </a:lnTo>
                  <a:lnTo>
                    <a:pt x="1067" y="382"/>
                  </a:lnTo>
                  <a:lnTo>
                    <a:pt x="1067" y="1290"/>
                  </a:lnTo>
                  <a:lnTo>
                    <a:pt x="799" y="1290"/>
                  </a:lnTo>
                  <a:lnTo>
                    <a:pt x="799" y="678"/>
                  </a:lnTo>
                  <a:lnTo>
                    <a:pt x="796" y="655"/>
                  </a:lnTo>
                  <a:lnTo>
                    <a:pt x="788" y="635"/>
                  </a:lnTo>
                  <a:lnTo>
                    <a:pt x="775" y="618"/>
                  </a:lnTo>
                  <a:lnTo>
                    <a:pt x="757" y="604"/>
                  </a:lnTo>
                  <a:lnTo>
                    <a:pt x="737" y="596"/>
                  </a:lnTo>
                  <a:lnTo>
                    <a:pt x="714" y="593"/>
                  </a:lnTo>
                  <a:lnTo>
                    <a:pt x="691" y="596"/>
                  </a:lnTo>
                  <a:lnTo>
                    <a:pt x="670" y="604"/>
                  </a:lnTo>
                  <a:lnTo>
                    <a:pt x="654" y="618"/>
                  </a:lnTo>
                  <a:lnTo>
                    <a:pt x="641" y="635"/>
                  </a:lnTo>
                  <a:lnTo>
                    <a:pt x="631" y="655"/>
                  </a:lnTo>
                  <a:lnTo>
                    <a:pt x="629" y="678"/>
                  </a:lnTo>
                  <a:lnTo>
                    <a:pt x="629" y="1290"/>
                  </a:lnTo>
                  <a:lnTo>
                    <a:pt x="455" y="1290"/>
                  </a:lnTo>
                  <a:lnTo>
                    <a:pt x="431" y="1293"/>
                  </a:lnTo>
                  <a:lnTo>
                    <a:pt x="411" y="1302"/>
                  </a:lnTo>
                  <a:lnTo>
                    <a:pt x="393" y="1315"/>
                  </a:lnTo>
                  <a:lnTo>
                    <a:pt x="380" y="1331"/>
                  </a:lnTo>
                  <a:lnTo>
                    <a:pt x="372" y="1351"/>
                  </a:lnTo>
                  <a:lnTo>
                    <a:pt x="369" y="1373"/>
                  </a:lnTo>
                  <a:lnTo>
                    <a:pt x="372" y="1396"/>
                  </a:lnTo>
                  <a:lnTo>
                    <a:pt x="380" y="1416"/>
                  </a:lnTo>
                  <a:lnTo>
                    <a:pt x="393" y="1433"/>
                  </a:lnTo>
                  <a:lnTo>
                    <a:pt x="411" y="1447"/>
                  </a:lnTo>
                  <a:lnTo>
                    <a:pt x="431" y="1455"/>
                  </a:lnTo>
                  <a:lnTo>
                    <a:pt x="455" y="1458"/>
                  </a:lnTo>
                  <a:lnTo>
                    <a:pt x="2290" y="1458"/>
                  </a:lnTo>
                  <a:lnTo>
                    <a:pt x="2313" y="1455"/>
                  </a:lnTo>
                  <a:lnTo>
                    <a:pt x="2333" y="1447"/>
                  </a:lnTo>
                  <a:lnTo>
                    <a:pt x="2351" y="1433"/>
                  </a:lnTo>
                  <a:lnTo>
                    <a:pt x="2364" y="1416"/>
                  </a:lnTo>
                  <a:lnTo>
                    <a:pt x="2372" y="1396"/>
                  </a:lnTo>
                  <a:lnTo>
                    <a:pt x="2375" y="1373"/>
                  </a:lnTo>
                  <a:lnTo>
                    <a:pt x="2372" y="1350"/>
                  </a:lnTo>
                  <a:lnTo>
                    <a:pt x="2364" y="1329"/>
                  </a:lnTo>
                  <a:lnTo>
                    <a:pt x="2351" y="1312"/>
                  </a:lnTo>
                  <a:lnTo>
                    <a:pt x="2333" y="1298"/>
                  </a:lnTo>
                  <a:lnTo>
                    <a:pt x="2313" y="1290"/>
                  </a:lnTo>
                  <a:lnTo>
                    <a:pt x="2290" y="1287"/>
                  </a:lnTo>
                  <a:lnTo>
                    <a:pt x="2116" y="1287"/>
                  </a:lnTo>
                  <a:lnTo>
                    <a:pt x="2116" y="623"/>
                  </a:lnTo>
                  <a:lnTo>
                    <a:pt x="2113" y="599"/>
                  </a:lnTo>
                  <a:lnTo>
                    <a:pt x="2105" y="579"/>
                  </a:lnTo>
                  <a:lnTo>
                    <a:pt x="2091" y="562"/>
                  </a:lnTo>
                  <a:lnTo>
                    <a:pt x="2074" y="549"/>
                  </a:lnTo>
                  <a:lnTo>
                    <a:pt x="2053" y="541"/>
                  </a:lnTo>
                  <a:lnTo>
                    <a:pt x="2031" y="538"/>
                  </a:lnTo>
                  <a:lnTo>
                    <a:pt x="2007" y="541"/>
                  </a:lnTo>
                  <a:lnTo>
                    <a:pt x="1987" y="549"/>
                  </a:lnTo>
                  <a:lnTo>
                    <a:pt x="1969" y="562"/>
                  </a:lnTo>
                  <a:lnTo>
                    <a:pt x="1956" y="579"/>
                  </a:lnTo>
                  <a:lnTo>
                    <a:pt x="1948" y="599"/>
                  </a:lnTo>
                  <a:lnTo>
                    <a:pt x="1945" y="623"/>
                  </a:lnTo>
                  <a:lnTo>
                    <a:pt x="1945" y="1290"/>
                  </a:lnTo>
                  <a:lnTo>
                    <a:pt x="1677" y="1290"/>
                  </a:lnTo>
                  <a:lnTo>
                    <a:pt x="1677" y="785"/>
                  </a:lnTo>
                  <a:lnTo>
                    <a:pt x="1674" y="763"/>
                  </a:lnTo>
                  <a:lnTo>
                    <a:pt x="1666" y="742"/>
                  </a:lnTo>
                  <a:lnTo>
                    <a:pt x="1652" y="725"/>
                  </a:lnTo>
                  <a:lnTo>
                    <a:pt x="1635" y="712"/>
                  </a:lnTo>
                  <a:lnTo>
                    <a:pt x="1614" y="703"/>
                  </a:lnTo>
                  <a:lnTo>
                    <a:pt x="1592" y="700"/>
                  </a:lnTo>
                  <a:lnTo>
                    <a:pt x="1568" y="703"/>
                  </a:lnTo>
                  <a:lnTo>
                    <a:pt x="1548" y="712"/>
                  </a:lnTo>
                  <a:lnTo>
                    <a:pt x="1530" y="725"/>
                  </a:lnTo>
                  <a:lnTo>
                    <a:pt x="1517" y="742"/>
                  </a:lnTo>
                  <a:lnTo>
                    <a:pt x="1509" y="763"/>
                  </a:lnTo>
                  <a:lnTo>
                    <a:pt x="1506" y="785"/>
                  </a:lnTo>
                  <a:lnTo>
                    <a:pt x="1506" y="1290"/>
                  </a:lnTo>
                  <a:lnTo>
                    <a:pt x="1238" y="1290"/>
                  </a:lnTo>
                  <a:lnTo>
                    <a:pt x="1238" y="382"/>
                  </a:lnTo>
                  <a:lnTo>
                    <a:pt x="1235" y="359"/>
                  </a:lnTo>
                  <a:lnTo>
                    <a:pt x="1227" y="338"/>
                  </a:lnTo>
                  <a:lnTo>
                    <a:pt x="1214" y="322"/>
                  </a:lnTo>
                  <a:lnTo>
                    <a:pt x="1196" y="309"/>
                  </a:lnTo>
                  <a:lnTo>
                    <a:pt x="1176" y="300"/>
                  </a:lnTo>
                  <a:lnTo>
                    <a:pt x="1153" y="297"/>
                  </a:lnTo>
                  <a:close/>
                  <a:moveTo>
                    <a:pt x="0" y="0"/>
                  </a:moveTo>
                  <a:lnTo>
                    <a:pt x="2747" y="0"/>
                  </a:lnTo>
                  <a:lnTo>
                    <a:pt x="2747" y="1758"/>
                  </a:lnTo>
                  <a:lnTo>
                    <a:pt x="1443" y="1758"/>
                  </a:lnTo>
                  <a:lnTo>
                    <a:pt x="1443" y="2353"/>
                  </a:lnTo>
                  <a:lnTo>
                    <a:pt x="1475" y="2365"/>
                  </a:lnTo>
                  <a:lnTo>
                    <a:pt x="1504" y="2382"/>
                  </a:lnTo>
                  <a:lnTo>
                    <a:pt x="1530" y="2404"/>
                  </a:lnTo>
                  <a:lnTo>
                    <a:pt x="1553" y="2429"/>
                  </a:lnTo>
                  <a:lnTo>
                    <a:pt x="1570" y="2458"/>
                  </a:lnTo>
                  <a:lnTo>
                    <a:pt x="1585" y="2490"/>
                  </a:lnTo>
                  <a:lnTo>
                    <a:pt x="1593" y="2522"/>
                  </a:lnTo>
                  <a:lnTo>
                    <a:pt x="1596" y="2558"/>
                  </a:lnTo>
                  <a:lnTo>
                    <a:pt x="1593" y="2593"/>
                  </a:lnTo>
                  <a:lnTo>
                    <a:pt x="1585" y="2627"/>
                  </a:lnTo>
                  <a:lnTo>
                    <a:pt x="1571" y="2658"/>
                  </a:lnTo>
                  <a:lnTo>
                    <a:pt x="1553" y="2686"/>
                  </a:lnTo>
                  <a:lnTo>
                    <a:pt x="1530" y="2711"/>
                  </a:lnTo>
                  <a:lnTo>
                    <a:pt x="1505" y="2733"/>
                  </a:lnTo>
                  <a:lnTo>
                    <a:pt x="1476" y="2750"/>
                  </a:lnTo>
                  <a:lnTo>
                    <a:pt x="1443" y="2764"/>
                  </a:lnTo>
                  <a:lnTo>
                    <a:pt x="1409" y="2772"/>
                  </a:lnTo>
                  <a:lnTo>
                    <a:pt x="1374" y="2775"/>
                  </a:lnTo>
                  <a:lnTo>
                    <a:pt x="1337" y="2772"/>
                  </a:lnTo>
                  <a:lnTo>
                    <a:pt x="1303" y="2764"/>
                  </a:lnTo>
                  <a:lnTo>
                    <a:pt x="1271" y="2750"/>
                  </a:lnTo>
                  <a:lnTo>
                    <a:pt x="1241" y="2733"/>
                  </a:lnTo>
                  <a:lnTo>
                    <a:pt x="1216" y="2711"/>
                  </a:lnTo>
                  <a:lnTo>
                    <a:pt x="1193" y="2686"/>
                  </a:lnTo>
                  <a:lnTo>
                    <a:pt x="1176" y="2658"/>
                  </a:lnTo>
                  <a:lnTo>
                    <a:pt x="1162" y="2627"/>
                  </a:lnTo>
                  <a:lnTo>
                    <a:pt x="1154" y="2593"/>
                  </a:lnTo>
                  <a:lnTo>
                    <a:pt x="1151" y="2558"/>
                  </a:lnTo>
                  <a:lnTo>
                    <a:pt x="1154" y="2523"/>
                  </a:lnTo>
                  <a:lnTo>
                    <a:pt x="1162" y="2490"/>
                  </a:lnTo>
                  <a:lnTo>
                    <a:pt x="1176" y="2459"/>
                  </a:lnTo>
                  <a:lnTo>
                    <a:pt x="1194" y="2430"/>
                  </a:lnTo>
                  <a:lnTo>
                    <a:pt x="1217" y="2406"/>
                  </a:lnTo>
                  <a:lnTo>
                    <a:pt x="1242" y="2383"/>
                  </a:lnTo>
                  <a:lnTo>
                    <a:pt x="1272" y="2366"/>
                  </a:lnTo>
                  <a:lnTo>
                    <a:pt x="1304" y="2353"/>
                  </a:lnTo>
                  <a:lnTo>
                    <a:pt x="1304" y="1758"/>
                  </a:lnTo>
                  <a:lnTo>
                    <a:pt x="0" y="17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87206" y="3290111"/>
            <a:ext cx="234880" cy="237840"/>
            <a:chOff x="7578725" y="1195388"/>
            <a:chExt cx="377826" cy="382587"/>
          </a:xfrm>
          <a:solidFill>
            <a:schemeClr val="bg1"/>
          </a:solidFill>
        </p:grpSpPr>
        <p:sp>
          <p:nvSpPr>
            <p:cNvPr id="79" name="Freeform 216"/>
            <p:cNvSpPr>
              <a:spLocks/>
            </p:cNvSpPr>
            <p:nvPr/>
          </p:nvSpPr>
          <p:spPr bwMode="auto">
            <a:xfrm>
              <a:off x="7578725" y="1201738"/>
              <a:ext cx="377825" cy="376237"/>
            </a:xfrm>
            <a:custGeom>
              <a:avLst/>
              <a:gdLst>
                <a:gd name="T0" fmla="*/ 0 w 3328"/>
                <a:gd name="T1" fmla="*/ 0 h 3323"/>
                <a:gd name="T2" fmla="*/ 499 w 3328"/>
                <a:gd name="T3" fmla="*/ 0 h 3323"/>
                <a:gd name="T4" fmla="*/ 499 w 3328"/>
                <a:gd name="T5" fmla="*/ 2827 h 3323"/>
                <a:gd name="T6" fmla="*/ 3328 w 3328"/>
                <a:gd name="T7" fmla="*/ 2827 h 3323"/>
                <a:gd name="T8" fmla="*/ 3328 w 3328"/>
                <a:gd name="T9" fmla="*/ 3323 h 3323"/>
                <a:gd name="T10" fmla="*/ 0 w 3328"/>
                <a:gd name="T11" fmla="*/ 3323 h 3323"/>
                <a:gd name="T12" fmla="*/ 0 w 3328"/>
                <a:gd name="T13" fmla="*/ 0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8" h="3323">
                  <a:moveTo>
                    <a:pt x="0" y="0"/>
                  </a:moveTo>
                  <a:lnTo>
                    <a:pt x="499" y="0"/>
                  </a:lnTo>
                  <a:lnTo>
                    <a:pt x="499" y="2827"/>
                  </a:lnTo>
                  <a:lnTo>
                    <a:pt x="3328" y="2827"/>
                  </a:lnTo>
                  <a:lnTo>
                    <a:pt x="3328" y="3323"/>
                  </a:lnTo>
                  <a:lnTo>
                    <a:pt x="0" y="33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7"/>
            <p:cNvSpPr>
              <a:spLocks/>
            </p:cNvSpPr>
            <p:nvPr/>
          </p:nvSpPr>
          <p:spPr bwMode="auto">
            <a:xfrm>
              <a:off x="7662863" y="1338263"/>
              <a:ext cx="50800" cy="152400"/>
            </a:xfrm>
            <a:custGeom>
              <a:avLst/>
              <a:gdLst>
                <a:gd name="T0" fmla="*/ 450 w 450"/>
                <a:gd name="T1" fmla="*/ 0 h 1341"/>
                <a:gd name="T2" fmla="*/ 450 w 450"/>
                <a:gd name="T3" fmla="*/ 1341 h 1341"/>
                <a:gd name="T4" fmla="*/ 0 w 450"/>
                <a:gd name="T5" fmla="*/ 1341 h 1341"/>
                <a:gd name="T6" fmla="*/ 0 w 450"/>
                <a:gd name="T7" fmla="*/ 434 h 1341"/>
                <a:gd name="T8" fmla="*/ 450 w 450"/>
                <a:gd name="T9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341">
                  <a:moveTo>
                    <a:pt x="450" y="0"/>
                  </a:moveTo>
                  <a:lnTo>
                    <a:pt x="450" y="1341"/>
                  </a:lnTo>
                  <a:lnTo>
                    <a:pt x="0" y="1341"/>
                  </a:lnTo>
                  <a:lnTo>
                    <a:pt x="0" y="43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8"/>
            <p:cNvSpPr>
              <a:spLocks/>
            </p:cNvSpPr>
            <p:nvPr/>
          </p:nvSpPr>
          <p:spPr bwMode="auto">
            <a:xfrm>
              <a:off x="7743825" y="1331913"/>
              <a:ext cx="50800" cy="158750"/>
            </a:xfrm>
            <a:custGeom>
              <a:avLst/>
              <a:gdLst>
                <a:gd name="T0" fmla="*/ 0 w 449"/>
                <a:gd name="T1" fmla="*/ 0 h 1403"/>
                <a:gd name="T2" fmla="*/ 449 w 449"/>
                <a:gd name="T3" fmla="*/ 292 h 1403"/>
                <a:gd name="T4" fmla="*/ 449 w 449"/>
                <a:gd name="T5" fmla="*/ 1403 h 1403"/>
                <a:gd name="T6" fmla="*/ 0 w 449"/>
                <a:gd name="T7" fmla="*/ 1403 h 1403"/>
                <a:gd name="T8" fmla="*/ 0 w 449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403">
                  <a:moveTo>
                    <a:pt x="0" y="0"/>
                  </a:moveTo>
                  <a:lnTo>
                    <a:pt x="449" y="292"/>
                  </a:lnTo>
                  <a:lnTo>
                    <a:pt x="449" y="1403"/>
                  </a:lnTo>
                  <a:lnTo>
                    <a:pt x="0" y="14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9"/>
            <p:cNvSpPr>
              <a:spLocks/>
            </p:cNvSpPr>
            <p:nvPr/>
          </p:nvSpPr>
          <p:spPr bwMode="auto">
            <a:xfrm>
              <a:off x="7824788" y="1312863"/>
              <a:ext cx="50800" cy="177800"/>
            </a:xfrm>
            <a:custGeom>
              <a:avLst/>
              <a:gdLst>
                <a:gd name="T0" fmla="*/ 450 w 450"/>
                <a:gd name="T1" fmla="*/ 0 h 1571"/>
                <a:gd name="T2" fmla="*/ 450 w 450"/>
                <a:gd name="T3" fmla="*/ 1571 h 1571"/>
                <a:gd name="T4" fmla="*/ 0 w 450"/>
                <a:gd name="T5" fmla="*/ 1571 h 1571"/>
                <a:gd name="T6" fmla="*/ 0 w 450"/>
                <a:gd name="T7" fmla="*/ 390 h 1571"/>
                <a:gd name="T8" fmla="*/ 450 w 450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71">
                  <a:moveTo>
                    <a:pt x="450" y="0"/>
                  </a:moveTo>
                  <a:lnTo>
                    <a:pt x="450" y="1571"/>
                  </a:lnTo>
                  <a:lnTo>
                    <a:pt x="0" y="1571"/>
                  </a:lnTo>
                  <a:lnTo>
                    <a:pt x="0" y="390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0"/>
            <p:cNvSpPr>
              <a:spLocks/>
            </p:cNvSpPr>
            <p:nvPr/>
          </p:nvSpPr>
          <p:spPr bwMode="auto">
            <a:xfrm>
              <a:off x="7904163" y="1271588"/>
              <a:ext cx="52388" cy="219075"/>
            </a:xfrm>
            <a:custGeom>
              <a:avLst/>
              <a:gdLst>
                <a:gd name="T0" fmla="*/ 156 w 451"/>
                <a:gd name="T1" fmla="*/ 0 h 1935"/>
                <a:gd name="T2" fmla="*/ 451 w 451"/>
                <a:gd name="T3" fmla="*/ 254 h 1935"/>
                <a:gd name="T4" fmla="*/ 451 w 451"/>
                <a:gd name="T5" fmla="*/ 1935 h 1935"/>
                <a:gd name="T6" fmla="*/ 0 w 451"/>
                <a:gd name="T7" fmla="*/ 1935 h 1935"/>
                <a:gd name="T8" fmla="*/ 0 w 451"/>
                <a:gd name="T9" fmla="*/ 134 h 1935"/>
                <a:gd name="T10" fmla="*/ 156 w 451"/>
                <a:gd name="T11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935">
                  <a:moveTo>
                    <a:pt x="156" y="0"/>
                  </a:moveTo>
                  <a:lnTo>
                    <a:pt x="451" y="254"/>
                  </a:lnTo>
                  <a:lnTo>
                    <a:pt x="451" y="1935"/>
                  </a:lnTo>
                  <a:lnTo>
                    <a:pt x="0" y="1935"/>
                  </a:lnTo>
                  <a:lnTo>
                    <a:pt x="0" y="13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1"/>
            <p:cNvSpPr>
              <a:spLocks/>
            </p:cNvSpPr>
            <p:nvPr/>
          </p:nvSpPr>
          <p:spPr bwMode="auto">
            <a:xfrm>
              <a:off x="7653338" y="1195388"/>
              <a:ext cx="279400" cy="138112"/>
            </a:xfrm>
            <a:custGeom>
              <a:avLst/>
              <a:gdLst>
                <a:gd name="T0" fmla="*/ 2373 w 2461"/>
                <a:gd name="T1" fmla="*/ 0 h 1218"/>
                <a:gd name="T2" fmla="*/ 2412 w 2461"/>
                <a:gd name="T3" fmla="*/ 9 h 1218"/>
                <a:gd name="T4" fmla="*/ 2442 w 2461"/>
                <a:gd name="T5" fmla="*/ 34 h 1218"/>
                <a:gd name="T6" fmla="*/ 2459 w 2461"/>
                <a:gd name="T7" fmla="*/ 69 h 1218"/>
                <a:gd name="T8" fmla="*/ 2461 w 2461"/>
                <a:gd name="T9" fmla="*/ 448 h 1218"/>
                <a:gd name="T10" fmla="*/ 2450 w 2461"/>
                <a:gd name="T11" fmla="*/ 491 h 1218"/>
                <a:gd name="T12" fmla="*/ 2420 w 2461"/>
                <a:gd name="T13" fmla="*/ 522 h 1218"/>
                <a:gd name="T14" fmla="*/ 2378 w 2461"/>
                <a:gd name="T15" fmla="*/ 536 h 1218"/>
                <a:gd name="T16" fmla="*/ 2335 w 2461"/>
                <a:gd name="T17" fmla="*/ 528 h 1218"/>
                <a:gd name="T18" fmla="*/ 2305 w 2461"/>
                <a:gd name="T19" fmla="*/ 502 h 1218"/>
                <a:gd name="T20" fmla="*/ 2287 w 2461"/>
                <a:gd name="T21" fmla="*/ 465 h 1218"/>
                <a:gd name="T22" fmla="*/ 2285 w 2461"/>
                <a:gd name="T23" fmla="*/ 294 h 1218"/>
                <a:gd name="T24" fmla="*/ 1393 w 2461"/>
                <a:gd name="T25" fmla="*/ 1069 h 1218"/>
                <a:gd name="T26" fmla="*/ 1356 w 2461"/>
                <a:gd name="T27" fmla="*/ 1080 h 1218"/>
                <a:gd name="T28" fmla="*/ 1318 w 2461"/>
                <a:gd name="T29" fmla="*/ 1075 h 1218"/>
                <a:gd name="T30" fmla="*/ 688 w 2461"/>
                <a:gd name="T31" fmla="*/ 670 h 1218"/>
                <a:gd name="T32" fmla="*/ 132 w 2461"/>
                <a:gd name="T33" fmla="*/ 1205 h 1218"/>
                <a:gd name="T34" fmla="*/ 95 w 2461"/>
                <a:gd name="T35" fmla="*/ 1218 h 1218"/>
                <a:gd name="T36" fmla="*/ 56 w 2461"/>
                <a:gd name="T37" fmla="*/ 1212 h 1218"/>
                <a:gd name="T38" fmla="*/ 23 w 2461"/>
                <a:gd name="T39" fmla="*/ 1190 h 1218"/>
                <a:gd name="T40" fmla="*/ 3 w 2461"/>
                <a:gd name="T41" fmla="*/ 1155 h 1218"/>
                <a:gd name="T42" fmla="*/ 0 w 2461"/>
                <a:gd name="T43" fmla="*/ 1118 h 1218"/>
                <a:gd name="T44" fmla="*/ 13 w 2461"/>
                <a:gd name="T45" fmla="*/ 1082 h 1218"/>
                <a:gd name="T46" fmla="*/ 617 w 2461"/>
                <a:gd name="T47" fmla="*/ 493 h 1218"/>
                <a:gd name="T48" fmla="*/ 649 w 2461"/>
                <a:gd name="T49" fmla="*/ 472 h 1218"/>
                <a:gd name="T50" fmla="*/ 688 w 2461"/>
                <a:gd name="T51" fmla="*/ 469 h 1218"/>
                <a:gd name="T52" fmla="*/ 726 w 2461"/>
                <a:gd name="T53" fmla="*/ 482 h 1218"/>
                <a:gd name="T54" fmla="*/ 2148 w 2461"/>
                <a:gd name="T55" fmla="*/ 176 h 1218"/>
                <a:gd name="T56" fmla="*/ 1992 w 2461"/>
                <a:gd name="T57" fmla="*/ 174 h 1218"/>
                <a:gd name="T58" fmla="*/ 1954 w 2461"/>
                <a:gd name="T59" fmla="*/ 152 h 1218"/>
                <a:gd name="T60" fmla="*/ 1930 w 2461"/>
                <a:gd name="T61" fmla="*/ 116 h 1218"/>
                <a:gd name="T62" fmla="*/ 1927 w 2461"/>
                <a:gd name="T63" fmla="*/ 71 h 1218"/>
                <a:gd name="T64" fmla="*/ 1946 w 2461"/>
                <a:gd name="T65" fmla="*/ 34 h 1218"/>
                <a:gd name="T66" fmla="*/ 1976 w 2461"/>
                <a:gd name="T67" fmla="*/ 9 h 1218"/>
                <a:gd name="T68" fmla="*/ 2017 w 2461"/>
                <a:gd name="T6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1" h="1218">
                  <a:moveTo>
                    <a:pt x="2017" y="0"/>
                  </a:moveTo>
                  <a:lnTo>
                    <a:pt x="2373" y="0"/>
                  </a:lnTo>
                  <a:lnTo>
                    <a:pt x="2394" y="2"/>
                  </a:lnTo>
                  <a:lnTo>
                    <a:pt x="2412" y="9"/>
                  </a:lnTo>
                  <a:lnTo>
                    <a:pt x="2428" y="19"/>
                  </a:lnTo>
                  <a:lnTo>
                    <a:pt x="2442" y="34"/>
                  </a:lnTo>
                  <a:lnTo>
                    <a:pt x="2452" y="50"/>
                  </a:lnTo>
                  <a:lnTo>
                    <a:pt x="2459" y="69"/>
                  </a:lnTo>
                  <a:lnTo>
                    <a:pt x="2461" y="89"/>
                  </a:lnTo>
                  <a:lnTo>
                    <a:pt x="2461" y="448"/>
                  </a:lnTo>
                  <a:lnTo>
                    <a:pt x="2458" y="470"/>
                  </a:lnTo>
                  <a:lnTo>
                    <a:pt x="2450" y="491"/>
                  </a:lnTo>
                  <a:lnTo>
                    <a:pt x="2438" y="508"/>
                  </a:lnTo>
                  <a:lnTo>
                    <a:pt x="2420" y="522"/>
                  </a:lnTo>
                  <a:lnTo>
                    <a:pt x="2401" y="532"/>
                  </a:lnTo>
                  <a:lnTo>
                    <a:pt x="2378" y="536"/>
                  </a:lnTo>
                  <a:lnTo>
                    <a:pt x="2355" y="535"/>
                  </a:lnTo>
                  <a:lnTo>
                    <a:pt x="2335" y="528"/>
                  </a:lnTo>
                  <a:lnTo>
                    <a:pt x="2319" y="516"/>
                  </a:lnTo>
                  <a:lnTo>
                    <a:pt x="2305" y="502"/>
                  </a:lnTo>
                  <a:lnTo>
                    <a:pt x="2294" y="485"/>
                  </a:lnTo>
                  <a:lnTo>
                    <a:pt x="2287" y="465"/>
                  </a:lnTo>
                  <a:lnTo>
                    <a:pt x="2285" y="445"/>
                  </a:lnTo>
                  <a:lnTo>
                    <a:pt x="2285" y="294"/>
                  </a:lnTo>
                  <a:lnTo>
                    <a:pt x="1409" y="1057"/>
                  </a:lnTo>
                  <a:lnTo>
                    <a:pt x="1393" y="1069"/>
                  </a:lnTo>
                  <a:lnTo>
                    <a:pt x="1376" y="1077"/>
                  </a:lnTo>
                  <a:lnTo>
                    <a:pt x="1356" y="1080"/>
                  </a:lnTo>
                  <a:lnTo>
                    <a:pt x="1338" y="1080"/>
                  </a:lnTo>
                  <a:lnTo>
                    <a:pt x="1318" y="1075"/>
                  </a:lnTo>
                  <a:lnTo>
                    <a:pt x="1302" y="1066"/>
                  </a:lnTo>
                  <a:lnTo>
                    <a:pt x="688" y="670"/>
                  </a:lnTo>
                  <a:lnTo>
                    <a:pt x="148" y="1193"/>
                  </a:lnTo>
                  <a:lnTo>
                    <a:pt x="132" y="1205"/>
                  </a:lnTo>
                  <a:lnTo>
                    <a:pt x="114" y="1214"/>
                  </a:lnTo>
                  <a:lnTo>
                    <a:pt x="95" y="1218"/>
                  </a:lnTo>
                  <a:lnTo>
                    <a:pt x="75" y="1217"/>
                  </a:lnTo>
                  <a:lnTo>
                    <a:pt x="56" y="1212"/>
                  </a:lnTo>
                  <a:lnTo>
                    <a:pt x="39" y="1203"/>
                  </a:lnTo>
                  <a:lnTo>
                    <a:pt x="23" y="1190"/>
                  </a:lnTo>
                  <a:lnTo>
                    <a:pt x="11" y="1174"/>
                  </a:lnTo>
                  <a:lnTo>
                    <a:pt x="3" y="1155"/>
                  </a:lnTo>
                  <a:lnTo>
                    <a:pt x="0" y="1137"/>
                  </a:lnTo>
                  <a:lnTo>
                    <a:pt x="0" y="1118"/>
                  </a:lnTo>
                  <a:lnTo>
                    <a:pt x="5" y="1099"/>
                  </a:lnTo>
                  <a:lnTo>
                    <a:pt x="13" y="1082"/>
                  </a:lnTo>
                  <a:lnTo>
                    <a:pt x="25" y="1066"/>
                  </a:lnTo>
                  <a:lnTo>
                    <a:pt x="617" y="493"/>
                  </a:lnTo>
                  <a:lnTo>
                    <a:pt x="632" y="481"/>
                  </a:lnTo>
                  <a:lnTo>
                    <a:pt x="649" y="472"/>
                  </a:lnTo>
                  <a:lnTo>
                    <a:pt x="669" y="468"/>
                  </a:lnTo>
                  <a:lnTo>
                    <a:pt x="688" y="469"/>
                  </a:lnTo>
                  <a:lnTo>
                    <a:pt x="708" y="473"/>
                  </a:lnTo>
                  <a:lnTo>
                    <a:pt x="726" y="482"/>
                  </a:lnTo>
                  <a:lnTo>
                    <a:pt x="1342" y="881"/>
                  </a:lnTo>
                  <a:lnTo>
                    <a:pt x="2148" y="176"/>
                  </a:lnTo>
                  <a:lnTo>
                    <a:pt x="2014" y="176"/>
                  </a:lnTo>
                  <a:lnTo>
                    <a:pt x="1992" y="174"/>
                  </a:lnTo>
                  <a:lnTo>
                    <a:pt x="1971" y="165"/>
                  </a:lnTo>
                  <a:lnTo>
                    <a:pt x="1954" y="152"/>
                  </a:lnTo>
                  <a:lnTo>
                    <a:pt x="1939" y="135"/>
                  </a:lnTo>
                  <a:lnTo>
                    <a:pt x="1930" y="116"/>
                  </a:lnTo>
                  <a:lnTo>
                    <a:pt x="1926" y="94"/>
                  </a:lnTo>
                  <a:lnTo>
                    <a:pt x="1927" y="71"/>
                  </a:lnTo>
                  <a:lnTo>
                    <a:pt x="1934" y="51"/>
                  </a:lnTo>
                  <a:lnTo>
                    <a:pt x="1946" y="34"/>
                  </a:lnTo>
                  <a:lnTo>
                    <a:pt x="1960" y="19"/>
                  </a:lnTo>
                  <a:lnTo>
                    <a:pt x="1976" y="9"/>
                  </a:lnTo>
                  <a:lnTo>
                    <a:pt x="1996" y="2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69396" y="3286098"/>
            <a:ext cx="231918" cy="236852"/>
            <a:chOff x="2714625" y="5075238"/>
            <a:chExt cx="373063" cy="381000"/>
          </a:xfrm>
          <a:solidFill>
            <a:schemeClr val="accent3"/>
          </a:solidFill>
        </p:grpSpPr>
        <p:sp>
          <p:nvSpPr>
            <p:cNvPr id="86" name="Freeform 678"/>
            <p:cNvSpPr>
              <a:spLocks/>
            </p:cNvSpPr>
            <p:nvPr/>
          </p:nvSpPr>
          <p:spPr bwMode="auto">
            <a:xfrm>
              <a:off x="2822575" y="5075238"/>
              <a:ext cx="157163" cy="61912"/>
            </a:xfrm>
            <a:custGeom>
              <a:avLst/>
              <a:gdLst>
                <a:gd name="T0" fmla="*/ 86 w 1387"/>
                <a:gd name="T1" fmla="*/ 0 h 549"/>
                <a:gd name="T2" fmla="*/ 1302 w 1387"/>
                <a:gd name="T3" fmla="*/ 0 h 549"/>
                <a:gd name="T4" fmla="*/ 1325 w 1387"/>
                <a:gd name="T5" fmla="*/ 3 h 549"/>
                <a:gd name="T6" fmla="*/ 1346 w 1387"/>
                <a:gd name="T7" fmla="*/ 11 h 549"/>
                <a:gd name="T8" fmla="*/ 1362 w 1387"/>
                <a:gd name="T9" fmla="*/ 25 h 549"/>
                <a:gd name="T10" fmla="*/ 1376 w 1387"/>
                <a:gd name="T11" fmla="*/ 42 h 549"/>
                <a:gd name="T12" fmla="*/ 1385 w 1387"/>
                <a:gd name="T13" fmla="*/ 62 h 549"/>
                <a:gd name="T14" fmla="*/ 1387 w 1387"/>
                <a:gd name="T15" fmla="*/ 85 h 549"/>
                <a:gd name="T16" fmla="*/ 1387 w 1387"/>
                <a:gd name="T17" fmla="*/ 549 h 549"/>
                <a:gd name="T18" fmla="*/ 1213 w 1387"/>
                <a:gd name="T19" fmla="*/ 549 h 549"/>
                <a:gd name="T20" fmla="*/ 1213 w 1387"/>
                <a:gd name="T21" fmla="*/ 173 h 549"/>
                <a:gd name="T22" fmla="*/ 174 w 1387"/>
                <a:gd name="T23" fmla="*/ 173 h 549"/>
                <a:gd name="T24" fmla="*/ 174 w 1387"/>
                <a:gd name="T25" fmla="*/ 547 h 549"/>
                <a:gd name="T26" fmla="*/ 0 w 1387"/>
                <a:gd name="T27" fmla="*/ 547 h 549"/>
                <a:gd name="T28" fmla="*/ 0 w 1387"/>
                <a:gd name="T29" fmla="*/ 85 h 549"/>
                <a:gd name="T30" fmla="*/ 3 w 1387"/>
                <a:gd name="T31" fmla="*/ 62 h 549"/>
                <a:gd name="T32" fmla="*/ 11 w 1387"/>
                <a:gd name="T33" fmla="*/ 42 h 549"/>
                <a:gd name="T34" fmla="*/ 25 w 1387"/>
                <a:gd name="T35" fmla="*/ 25 h 549"/>
                <a:gd name="T36" fmla="*/ 42 w 1387"/>
                <a:gd name="T37" fmla="*/ 11 h 549"/>
                <a:gd name="T38" fmla="*/ 63 w 1387"/>
                <a:gd name="T39" fmla="*/ 3 h 549"/>
                <a:gd name="T40" fmla="*/ 86 w 1387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7" h="549">
                  <a:moveTo>
                    <a:pt x="86" y="0"/>
                  </a:moveTo>
                  <a:lnTo>
                    <a:pt x="1302" y="0"/>
                  </a:lnTo>
                  <a:lnTo>
                    <a:pt x="1325" y="3"/>
                  </a:lnTo>
                  <a:lnTo>
                    <a:pt x="1346" y="11"/>
                  </a:lnTo>
                  <a:lnTo>
                    <a:pt x="1362" y="25"/>
                  </a:lnTo>
                  <a:lnTo>
                    <a:pt x="1376" y="42"/>
                  </a:lnTo>
                  <a:lnTo>
                    <a:pt x="1385" y="62"/>
                  </a:lnTo>
                  <a:lnTo>
                    <a:pt x="1387" y="85"/>
                  </a:lnTo>
                  <a:lnTo>
                    <a:pt x="1387" y="549"/>
                  </a:lnTo>
                  <a:lnTo>
                    <a:pt x="1213" y="549"/>
                  </a:lnTo>
                  <a:lnTo>
                    <a:pt x="1213" y="173"/>
                  </a:lnTo>
                  <a:lnTo>
                    <a:pt x="174" y="173"/>
                  </a:lnTo>
                  <a:lnTo>
                    <a:pt x="174" y="547"/>
                  </a:lnTo>
                  <a:lnTo>
                    <a:pt x="0" y="547"/>
                  </a:lnTo>
                  <a:lnTo>
                    <a:pt x="0" y="85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9"/>
            <p:cNvSpPr>
              <a:spLocks noEditPoints="1"/>
            </p:cNvSpPr>
            <p:nvPr/>
          </p:nvSpPr>
          <p:spPr bwMode="auto">
            <a:xfrm>
              <a:off x="2714625" y="5157788"/>
              <a:ext cx="373063" cy="298450"/>
            </a:xfrm>
            <a:custGeom>
              <a:avLst/>
              <a:gdLst>
                <a:gd name="T0" fmla="*/ 2658 w 3289"/>
                <a:gd name="T1" fmla="*/ 326 h 2641"/>
                <a:gd name="T2" fmla="*/ 2620 w 3289"/>
                <a:gd name="T3" fmla="*/ 348 h 2641"/>
                <a:gd name="T4" fmla="*/ 2599 w 3289"/>
                <a:gd name="T5" fmla="*/ 385 h 2641"/>
                <a:gd name="T6" fmla="*/ 2595 w 3289"/>
                <a:gd name="T7" fmla="*/ 2232 h 2641"/>
                <a:gd name="T8" fmla="*/ 2607 w 3289"/>
                <a:gd name="T9" fmla="*/ 2275 h 2641"/>
                <a:gd name="T10" fmla="*/ 2638 w 3289"/>
                <a:gd name="T11" fmla="*/ 2305 h 2641"/>
                <a:gd name="T12" fmla="*/ 2681 w 3289"/>
                <a:gd name="T13" fmla="*/ 2317 h 2641"/>
                <a:gd name="T14" fmla="*/ 2725 w 3289"/>
                <a:gd name="T15" fmla="*/ 2305 h 2641"/>
                <a:gd name="T16" fmla="*/ 2754 w 3289"/>
                <a:gd name="T17" fmla="*/ 2275 h 2641"/>
                <a:gd name="T18" fmla="*/ 2767 w 3289"/>
                <a:gd name="T19" fmla="*/ 2232 h 2641"/>
                <a:gd name="T20" fmla="*/ 2764 w 3289"/>
                <a:gd name="T21" fmla="*/ 385 h 2641"/>
                <a:gd name="T22" fmla="*/ 2742 w 3289"/>
                <a:gd name="T23" fmla="*/ 348 h 2641"/>
                <a:gd name="T24" fmla="*/ 2704 w 3289"/>
                <a:gd name="T25" fmla="*/ 326 h 2641"/>
                <a:gd name="T26" fmla="*/ 1990 w 3289"/>
                <a:gd name="T27" fmla="*/ 323 h 2641"/>
                <a:gd name="T28" fmla="*/ 1947 w 3289"/>
                <a:gd name="T29" fmla="*/ 334 h 2641"/>
                <a:gd name="T30" fmla="*/ 1916 w 3289"/>
                <a:gd name="T31" fmla="*/ 365 h 2641"/>
                <a:gd name="T32" fmla="*/ 1905 w 3289"/>
                <a:gd name="T33" fmla="*/ 408 h 2641"/>
                <a:gd name="T34" fmla="*/ 1908 w 3289"/>
                <a:gd name="T35" fmla="*/ 2254 h 2641"/>
                <a:gd name="T36" fmla="*/ 1930 w 3289"/>
                <a:gd name="T37" fmla="*/ 2292 h 2641"/>
                <a:gd name="T38" fmla="*/ 1968 w 3289"/>
                <a:gd name="T39" fmla="*/ 2314 h 2641"/>
                <a:gd name="T40" fmla="*/ 2014 w 3289"/>
                <a:gd name="T41" fmla="*/ 2314 h 2641"/>
                <a:gd name="T42" fmla="*/ 2052 w 3289"/>
                <a:gd name="T43" fmla="*/ 2292 h 2641"/>
                <a:gd name="T44" fmla="*/ 2073 w 3289"/>
                <a:gd name="T45" fmla="*/ 2254 h 2641"/>
                <a:gd name="T46" fmla="*/ 2076 w 3289"/>
                <a:gd name="T47" fmla="*/ 408 h 2641"/>
                <a:gd name="T48" fmla="*/ 2064 w 3289"/>
                <a:gd name="T49" fmla="*/ 365 h 2641"/>
                <a:gd name="T50" fmla="*/ 2034 w 3289"/>
                <a:gd name="T51" fmla="*/ 334 h 2641"/>
                <a:gd name="T52" fmla="*/ 1990 w 3289"/>
                <a:gd name="T53" fmla="*/ 323 h 2641"/>
                <a:gd name="T54" fmla="*/ 1279 w 3289"/>
                <a:gd name="T55" fmla="*/ 326 h 2641"/>
                <a:gd name="T56" fmla="*/ 1241 w 3289"/>
                <a:gd name="T57" fmla="*/ 348 h 2641"/>
                <a:gd name="T58" fmla="*/ 1220 w 3289"/>
                <a:gd name="T59" fmla="*/ 385 h 2641"/>
                <a:gd name="T60" fmla="*/ 1217 w 3289"/>
                <a:gd name="T61" fmla="*/ 2232 h 2641"/>
                <a:gd name="T62" fmla="*/ 1228 w 3289"/>
                <a:gd name="T63" fmla="*/ 2275 h 2641"/>
                <a:gd name="T64" fmla="*/ 1259 w 3289"/>
                <a:gd name="T65" fmla="*/ 2305 h 2641"/>
                <a:gd name="T66" fmla="*/ 1302 w 3289"/>
                <a:gd name="T67" fmla="*/ 2317 h 2641"/>
                <a:gd name="T68" fmla="*/ 1346 w 3289"/>
                <a:gd name="T69" fmla="*/ 2305 h 2641"/>
                <a:gd name="T70" fmla="*/ 1376 w 3289"/>
                <a:gd name="T71" fmla="*/ 2275 h 2641"/>
                <a:gd name="T72" fmla="*/ 1387 w 3289"/>
                <a:gd name="T73" fmla="*/ 2232 h 2641"/>
                <a:gd name="T74" fmla="*/ 1385 w 3289"/>
                <a:gd name="T75" fmla="*/ 385 h 2641"/>
                <a:gd name="T76" fmla="*/ 1362 w 3289"/>
                <a:gd name="T77" fmla="*/ 348 h 2641"/>
                <a:gd name="T78" fmla="*/ 1325 w 3289"/>
                <a:gd name="T79" fmla="*/ 326 h 2641"/>
                <a:gd name="T80" fmla="*/ 610 w 3289"/>
                <a:gd name="T81" fmla="*/ 323 h 2641"/>
                <a:gd name="T82" fmla="*/ 567 w 3289"/>
                <a:gd name="T83" fmla="*/ 334 h 2641"/>
                <a:gd name="T84" fmla="*/ 537 w 3289"/>
                <a:gd name="T85" fmla="*/ 365 h 2641"/>
                <a:gd name="T86" fmla="*/ 525 w 3289"/>
                <a:gd name="T87" fmla="*/ 408 h 2641"/>
                <a:gd name="T88" fmla="*/ 528 w 3289"/>
                <a:gd name="T89" fmla="*/ 2254 h 2641"/>
                <a:gd name="T90" fmla="*/ 550 w 3289"/>
                <a:gd name="T91" fmla="*/ 2292 h 2641"/>
                <a:gd name="T92" fmla="*/ 588 w 3289"/>
                <a:gd name="T93" fmla="*/ 2314 h 2641"/>
                <a:gd name="T94" fmla="*/ 634 w 3289"/>
                <a:gd name="T95" fmla="*/ 2314 h 2641"/>
                <a:gd name="T96" fmla="*/ 672 w 3289"/>
                <a:gd name="T97" fmla="*/ 2292 h 2641"/>
                <a:gd name="T98" fmla="*/ 693 w 3289"/>
                <a:gd name="T99" fmla="*/ 2254 h 2641"/>
                <a:gd name="T100" fmla="*/ 697 w 3289"/>
                <a:gd name="T101" fmla="*/ 408 h 2641"/>
                <a:gd name="T102" fmla="*/ 685 w 3289"/>
                <a:gd name="T103" fmla="*/ 365 h 2641"/>
                <a:gd name="T104" fmla="*/ 654 w 3289"/>
                <a:gd name="T105" fmla="*/ 334 h 2641"/>
                <a:gd name="T106" fmla="*/ 610 w 3289"/>
                <a:gd name="T107" fmla="*/ 323 h 2641"/>
                <a:gd name="T108" fmla="*/ 3289 w 3289"/>
                <a:gd name="T109" fmla="*/ 0 h 2641"/>
                <a:gd name="T110" fmla="*/ 0 w 3289"/>
                <a:gd name="T1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9" h="2641">
                  <a:moveTo>
                    <a:pt x="2681" y="323"/>
                  </a:moveTo>
                  <a:lnTo>
                    <a:pt x="2658" y="326"/>
                  </a:lnTo>
                  <a:lnTo>
                    <a:pt x="2638" y="334"/>
                  </a:lnTo>
                  <a:lnTo>
                    <a:pt x="2620" y="348"/>
                  </a:lnTo>
                  <a:lnTo>
                    <a:pt x="2607" y="365"/>
                  </a:lnTo>
                  <a:lnTo>
                    <a:pt x="2599" y="385"/>
                  </a:lnTo>
                  <a:lnTo>
                    <a:pt x="2595" y="408"/>
                  </a:lnTo>
                  <a:lnTo>
                    <a:pt x="2595" y="2232"/>
                  </a:lnTo>
                  <a:lnTo>
                    <a:pt x="2599" y="2254"/>
                  </a:lnTo>
                  <a:lnTo>
                    <a:pt x="2607" y="2275"/>
                  </a:lnTo>
                  <a:lnTo>
                    <a:pt x="2620" y="2292"/>
                  </a:lnTo>
                  <a:lnTo>
                    <a:pt x="2638" y="2305"/>
                  </a:lnTo>
                  <a:lnTo>
                    <a:pt x="2658" y="2314"/>
                  </a:lnTo>
                  <a:lnTo>
                    <a:pt x="2681" y="2317"/>
                  </a:lnTo>
                  <a:lnTo>
                    <a:pt x="2704" y="2314"/>
                  </a:lnTo>
                  <a:lnTo>
                    <a:pt x="2725" y="2305"/>
                  </a:lnTo>
                  <a:lnTo>
                    <a:pt x="2742" y="2292"/>
                  </a:lnTo>
                  <a:lnTo>
                    <a:pt x="2754" y="2275"/>
                  </a:lnTo>
                  <a:lnTo>
                    <a:pt x="2764" y="2254"/>
                  </a:lnTo>
                  <a:lnTo>
                    <a:pt x="2767" y="2232"/>
                  </a:lnTo>
                  <a:lnTo>
                    <a:pt x="2767" y="408"/>
                  </a:lnTo>
                  <a:lnTo>
                    <a:pt x="2764" y="385"/>
                  </a:lnTo>
                  <a:lnTo>
                    <a:pt x="2754" y="365"/>
                  </a:lnTo>
                  <a:lnTo>
                    <a:pt x="2742" y="348"/>
                  </a:lnTo>
                  <a:lnTo>
                    <a:pt x="2725" y="334"/>
                  </a:lnTo>
                  <a:lnTo>
                    <a:pt x="2704" y="326"/>
                  </a:lnTo>
                  <a:lnTo>
                    <a:pt x="2681" y="323"/>
                  </a:lnTo>
                  <a:close/>
                  <a:moveTo>
                    <a:pt x="1990" y="323"/>
                  </a:moveTo>
                  <a:lnTo>
                    <a:pt x="1968" y="326"/>
                  </a:lnTo>
                  <a:lnTo>
                    <a:pt x="1947" y="334"/>
                  </a:lnTo>
                  <a:lnTo>
                    <a:pt x="1930" y="348"/>
                  </a:lnTo>
                  <a:lnTo>
                    <a:pt x="1916" y="365"/>
                  </a:lnTo>
                  <a:lnTo>
                    <a:pt x="1908" y="385"/>
                  </a:lnTo>
                  <a:lnTo>
                    <a:pt x="1905" y="408"/>
                  </a:lnTo>
                  <a:lnTo>
                    <a:pt x="1905" y="2232"/>
                  </a:lnTo>
                  <a:lnTo>
                    <a:pt x="1908" y="2254"/>
                  </a:lnTo>
                  <a:lnTo>
                    <a:pt x="1916" y="2275"/>
                  </a:lnTo>
                  <a:lnTo>
                    <a:pt x="1930" y="2292"/>
                  </a:lnTo>
                  <a:lnTo>
                    <a:pt x="1947" y="2305"/>
                  </a:lnTo>
                  <a:lnTo>
                    <a:pt x="1968" y="2314"/>
                  </a:lnTo>
                  <a:lnTo>
                    <a:pt x="1990" y="2317"/>
                  </a:lnTo>
                  <a:lnTo>
                    <a:pt x="2014" y="2314"/>
                  </a:lnTo>
                  <a:lnTo>
                    <a:pt x="2034" y="2305"/>
                  </a:lnTo>
                  <a:lnTo>
                    <a:pt x="2052" y="2292"/>
                  </a:lnTo>
                  <a:lnTo>
                    <a:pt x="2064" y="2275"/>
                  </a:lnTo>
                  <a:lnTo>
                    <a:pt x="2073" y="2254"/>
                  </a:lnTo>
                  <a:lnTo>
                    <a:pt x="2076" y="2232"/>
                  </a:lnTo>
                  <a:lnTo>
                    <a:pt x="2076" y="408"/>
                  </a:lnTo>
                  <a:lnTo>
                    <a:pt x="2073" y="385"/>
                  </a:lnTo>
                  <a:lnTo>
                    <a:pt x="2064" y="365"/>
                  </a:lnTo>
                  <a:lnTo>
                    <a:pt x="2052" y="348"/>
                  </a:lnTo>
                  <a:lnTo>
                    <a:pt x="2034" y="334"/>
                  </a:lnTo>
                  <a:lnTo>
                    <a:pt x="2014" y="326"/>
                  </a:lnTo>
                  <a:lnTo>
                    <a:pt x="1990" y="323"/>
                  </a:lnTo>
                  <a:close/>
                  <a:moveTo>
                    <a:pt x="1302" y="323"/>
                  </a:moveTo>
                  <a:lnTo>
                    <a:pt x="1279" y="326"/>
                  </a:lnTo>
                  <a:lnTo>
                    <a:pt x="1259" y="334"/>
                  </a:lnTo>
                  <a:lnTo>
                    <a:pt x="1241" y="348"/>
                  </a:lnTo>
                  <a:lnTo>
                    <a:pt x="1228" y="365"/>
                  </a:lnTo>
                  <a:lnTo>
                    <a:pt x="1220" y="385"/>
                  </a:lnTo>
                  <a:lnTo>
                    <a:pt x="1217" y="408"/>
                  </a:lnTo>
                  <a:lnTo>
                    <a:pt x="1217" y="2232"/>
                  </a:lnTo>
                  <a:lnTo>
                    <a:pt x="1220" y="2254"/>
                  </a:lnTo>
                  <a:lnTo>
                    <a:pt x="1228" y="2275"/>
                  </a:lnTo>
                  <a:lnTo>
                    <a:pt x="1241" y="2292"/>
                  </a:lnTo>
                  <a:lnTo>
                    <a:pt x="1259" y="2305"/>
                  </a:lnTo>
                  <a:lnTo>
                    <a:pt x="1279" y="2314"/>
                  </a:lnTo>
                  <a:lnTo>
                    <a:pt x="1302" y="2317"/>
                  </a:lnTo>
                  <a:lnTo>
                    <a:pt x="1325" y="2314"/>
                  </a:lnTo>
                  <a:lnTo>
                    <a:pt x="1346" y="2305"/>
                  </a:lnTo>
                  <a:lnTo>
                    <a:pt x="1362" y="2292"/>
                  </a:lnTo>
                  <a:lnTo>
                    <a:pt x="1376" y="2275"/>
                  </a:lnTo>
                  <a:lnTo>
                    <a:pt x="1385" y="2254"/>
                  </a:lnTo>
                  <a:lnTo>
                    <a:pt x="1387" y="2232"/>
                  </a:lnTo>
                  <a:lnTo>
                    <a:pt x="1387" y="408"/>
                  </a:lnTo>
                  <a:lnTo>
                    <a:pt x="1385" y="385"/>
                  </a:lnTo>
                  <a:lnTo>
                    <a:pt x="1376" y="365"/>
                  </a:lnTo>
                  <a:lnTo>
                    <a:pt x="1362" y="348"/>
                  </a:lnTo>
                  <a:lnTo>
                    <a:pt x="1346" y="334"/>
                  </a:lnTo>
                  <a:lnTo>
                    <a:pt x="1325" y="326"/>
                  </a:lnTo>
                  <a:lnTo>
                    <a:pt x="1302" y="323"/>
                  </a:lnTo>
                  <a:close/>
                  <a:moveTo>
                    <a:pt x="610" y="323"/>
                  </a:moveTo>
                  <a:lnTo>
                    <a:pt x="588" y="326"/>
                  </a:lnTo>
                  <a:lnTo>
                    <a:pt x="567" y="334"/>
                  </a:lnTo>
                  <a:lnTo>
                    <a:pt x="550" y="348"/>
                  </a:lnTo>
                  <a:lnTo>
                    <a:pt x="537" y="365"/>
                  </a:lnTo>
                  <a:lnTo>
                    <a:pt x="528" y="385"/>
                  </a:lnTo>
                  <a:lnTo>
                    <a:pt x="525" y="408"/>
                  </a:lnTo>
                  <a:lnTo>
                    <a:pt x="525" y="2232"/>
                  </a:lnTo>
                  <a:lnTo>
                    <a:pt x="528" y="2254"/>
                  </a:lnTo>
                  <a:lnTo>
                    <a:pt x="537" y="2275"/>
                  </a:lnTo>
                  <a:lnTo>
                    <a:pt x="550" y="2292"/>
                  </a:lnTo>
                  <a:lnTo>
                    <a:pt x="567" y="2305"/>
                  </a:lnTo>
                  <a:lnTo>
                    <a:pt x="588" y="2314"/>
                  </a:lnTo>
                  <a:lnTo>
                    <a:pt x="610" y="2317"/>
                  </a:lnTo>
                  <a:lnTo>
                    <a:pt x="634" y="2314"/>
                  </a:lnTo>
                  <a:lnTo>
                    <a:pt x="654" y="2305"/>
                  </a:lnTo>
                  <a:lnTo>
                    <a:pt x="672" y="2292"/>
                  </a:lnTo>
                  <a:lnTo>
                    <a:pt x="685" y="2275"/>
                  </a:lnTo>
                  <a:lnTo>
                    <a:pt x="693" y="2254"/>
                  </a:lnTo>
                  <a:lnTo>
                    <a:pt x="697" y="2232"/>
                  </a:lnTo>
                  <a:lnTo>
                    <a:pt x="697" y="408"/>
                  </a:lnTo>
                  <a:lnTo>
                    <a:pt x="693" y="385"/>
                  </a:lnTo>
                  <a:lnTo>
                    <a:pt x="685" y="365"/>
                  </a:lnTo>
                  <a:lnTo>
                    <a:pt x="672" y="348"/>
                  </a:lnTo>
                  <a:lnTo>
                    <a:pt x="654" y="334"/>
                  </a:lnTo>
                  <a:lnTo>
                    <a:pt x="634" y="326"/>
                  </a:lnTo>
                  <a:lnTo>
                    <a:pt x="610" y="323"/>
                  </a:lnTo>
                  <a:close/>
                  <a:moveTo>
                    <a:pt x="0" y="0"/>
                  </a:moveTo>
                  <a:lnTo>
                    <a:pt x="3289" y="0"/>
                  </a:lnTo>
                  <a:lnTo>
                    <a:pt x="3289" y="2641"/>
                  </a:lnTo>
                  <a:lnTo>
                    <a:pt x="0" y="26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27516" y="5394286"/>
            <a:ext cx="233892" cy="237838"/>
            <a:chOff x="3308350" y="5059363"/>
            <a:chExt cx="376238" cy="382588"/>
          </a:xfrm>
          <a:solidFill>
            <a:schemeClr val="bg1"/>
          </a:solidFill>
        </p:grpSpPr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3308350" y="5059363"/>
              <a:ext cx="376238" cy="382588"/>
            </a:xfrm>
            <a:custGeom>
              <a:avLst/>
              <a:gdLst>
                <a:gd name="T0" fmla="*/ 2869 w 3314"/>
                <a:gd name="T1" fmla="*/ 0 h 3379"/>
                <a:gd name="T2" fmla="*/ 3314 w 3314"/>
                <a:gd name="T3" fmla="*/ 627 h 3379"/>
                <a:gd name="T4" fmla="*/ 2941 w 3314"/>
                <a:gd name="T5" fmla="*/ 627 h 3379"/>
                <a:gd name="T6" fmla="*/ 2941 w 3314"/>
                <a:gd name="T7" fmla="*/ 3309 h 3379"/>
                <a:gd name="T8" fmla="*/ 2938 w 3314"/>
                <a:gd name="T9" fmla="*/ 3326 h 3379"/>
                <a:gd name="T10" fmla="*/ 2931 w 3314"/>
                <a:gd name="T11" fmla="*/ 3343 h 3379"/>
                <a:gd name="T12" fmla="*/ 2920 w 3314"/>
                <a:gd name="T13" fmla="*/ 3357 h 3379"/>
                <a:gd name="T14" fmla="*/ 2905 w 3314"/>
                <a:gd name="T15" fmla="*/ 3369 h 3379"/>
                <a:gd name="T16" fmla="*/ 2889 w 3314"/>
                <a:gd name="T17" fmla="*/ 3376 h 3379"/>
                <a:gd name="T18" fmla="*/ 2871 w 3314"/>
                <a:gd name="T19" fmla="*/ 3379 h 3379"/>
                <a:gd name="T20" fmla="*/ 69 w 3314"/>
                <a:gd name="T21" fmla="*/ 3379 h 3379"/>
                <a:gd name="T22" fmla="*/ 51 w 3314"/>
                <a:gd name="T23" fmla="*/ 3376 h 3379"/>
                <a:gd name="T24" fmla="*/ 35 w 3314"/>
                <a:gd name="T25" fmla="*/ 3369 h 3379"/>
                <a:gd name="T26" fmla="*/ 21 w 3314"/>
                <a:gd name="T27" fmla="*/ 3357 h 3379"/>
                <a:gd name="T28" fmla="*/ 9 w 3314"/>
                <a:gd name="T29" fmla="*/ 3343 h 3379"/>
                <a:gd name="T30" fmla="*/ 2 w 3314"/>
                <a:gd name="T31" fmla="*/ 3326 h 3379"/>
                <a:gd name="T32" fmla="*/ 0 w 3314"/>
                <a:gd name="T33" fmla="*/ 3309 h 3379"/>
                <a:gd name="T34" fmla="*/ 2 w 3314"/>
                <a:gd name="T35" fmla="*/ 3290 h 3379"/>
                <a:gd name="T36" fmla="*/ 9 w 3314"/>
                <a:gd name="T37" fmla="*/ 3274 h 3379"/>
                <a:gd name="T38" fmla="*/ 21 w 3314"/>
                <a:gd name="T39" fmla="*/ 3260 h 3379"/>
                <a:gd name="T40" fmla="*/ 35 w 3314"/>
                <a:gd name="T41" fmla="*/ 3248 h 3379"/>
                <a:gd name="T42" fmla="*/ 51 w 3314"/>
                <a:gd name="T43" fmla="*/ 3241 h 3379"/>
                <a:gd name="T44" fmla="*/ 69 w 3314"/>
                <a:gd name="T45" fmla="*/ 3239 h 3379"/>
                <a:gd name="T46" fmla="*/ 2802 w 3314"/>
                <a:gd name="T47" fmla="*/ 3239 h 3379"/>
                <a:gd name="T48" fmla="*/ 2802 w 3314"/>
                <a:gd name="T49" fmla="*/ 627 h 3379"/>
                <a:gd name="T50" fmla="*/ 2427 w 3314"/>
                <a:gd name="T51" fmla="*/ 627 h 3379"/>
                <a:gd name="T52" fmla="*/ 2869 w 3314"/>
                <a:gd name="T53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14" h="3379">
                  <a:moveTo>
                    <a:pt x="2869" y="0"/>
                  </a:moveTo>
                  <a:lnTo>
                    <a:pt x="3314" y="627"/>
                  </a:lnTo>
                  <a:lnTo>
                    <a:pt x="2941" y="627"/>
                  </a:lnTo>
                  <a:lnTo>
                    <a:pt x="2941" y="3309"/>
                  </a:lnTo>
                  <a:lnTo>
                    <a:pt x="2938" y="3326"/>
                  </a:lnTo>
                  <a:lnTo>
                    <a:pt x="2931" y="3343"/>
                  </a:lnTo>
                  <a:lnTo>
                    <a:pt x="2920" y="3357"/>
                  </a:lnTo>
                  <a:lnTo>
                    <a:pt x="2905" y="3369"/>
                  </a:lnTo>
                  <a:lnTo>
                    <a:pt x="2889" y="3376"/>
                  </a:lnTo>
                  <a:lnTo>
                    <a:pt x="2871" y="3379"/>
                  </a:lnTo>
                  <a:lnTo>
                    <a:pt x="69" y="3379"/>
                  </a:lnTo>
                  <a:lnTo>
                    <a:pt x="51" y="3376"/>
                  </a:lnTo>
                  <a:lnTo>
                    <a:pt x="35" y="3369"/>
                  </a:lnTo>
                  <a:lnTo>
                    <a:pt x="21" y="3357"/>
                  </a:lnTo>
                  <a:lnTo>
                    <a:pt x="9" y="3343"/>
                  </a:lnTo>
                  <a:lnTo>
                    <a:pt x="2" y="3326"/>
                  </a:lnTo>
                  <a:lnTo>
                    <a:pt x="0" y="3309"/>
                  </a:lnTo>
                  <a:lnTo>
                    <a:pt x="2" y="3290"/>
                  </a:lnTo>
                  <a:lnTo>
                    <a:pt x="9" y="3274"/>
                  </a:lnTo>
                  <a:lnTo>
                    <a:pt x="21" y="3260"/>
                  </a:lnTo>
                  <a:lnTo>
                    <a:pt x="35" y="3248"/>
                  </a:lnTo>
                  <a:lnTo>
                    <a:pt x="51" y="3241"/>
                  </a:lnTo>
                  <a:lnTo>
                    <a:pt x="69" y="3239"/>
                  </a:lnTo>
                  <a:lnTo>
                    <a:pt x="2802" y="3239"/>
                  </a:lnTo>
                  <a:lnTo>
                    <a:pt x="2802" y="627"/>
                  </a:lnTo>
                  <a:lnTo>
                    <a:pt x="2427" y="627"/>
                  </a:lnTo>
                  <a:lnTo>
                    <a:pt x="2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85"/>
            <p:cNvSpPr>
              <a:spLocks noChangeArrowheads="1"/>
            </p:cNvSpPr>
            <p:nvPr/>
          </p:nvSpPr>
          <p:spPr bwMode="auto">
            <a:xfrm>
              <a:off x="3316288" y="5254626"/>
              <a:ext cx="79375" cy="144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86"/>
            <p:cNvSpPr>
              <a:spLocks noChangeArrowheads="1"/>
            </p:cNvSpPr>
            <p:nvPr/>
          </p:nvSpPr>
          <p:spPr bwMode="auto">
            <a:xfrm>
              <a:off x="3422650" y="5219701"/>
              <a:ext cx="77788" cy="177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7"/>
            <p:cNvSpPr>
              <a:spLocks noChangeArrowheads="1"/>
            </p:cNvSpPr>
            <p:nvPr/>
          </p:nvSpPr>
          <p:spPr bwMode="auto">
            <a:xfrm>
              <a:off x="3527425" y="5178426"/>
              <a:ext cx="79375" cy="2206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19167" y="5399339"/>
            <a:ext cx="237840" cy="219090"/>
            <a:chOff x="5746750" y="5291138"/>
            <a:chExt cx="382588" cy="352425"/>
          </a:xfrm>
          <a:solidFill>
            <a:schemeClr val="accent3"/>
          </a:solidFill>
        </p:grpSpPr>
        <p:sp>
          <p:nvSpPr>
            <p:cNvPr id="94" name="Freeform 718"/>
            <p:cNvSpPr>
              <a:spLocks/>
            </p:cNvSpPr>
            <p:nvPr/>
          </p:nvSpPr>
          <p:spPr bwMode="auto">
            <a:xfrm>
              <a:off x="5840413" y="5418138"/>
              <a:ext cx="39688" cy="23813"/>
            </a:xfrm>
            <a:custGeom>
              <a:avLst/>
              <a:gdLst>
                <a:gd name="T0" fmla="*/ 22 w 348"/>
                <a:gd name="T1" fmla="*/ 0 h 204"/>
                <a:gd name="T2" fmla="*/ 348 w 348"/>
                <a:gd name="T3" fmla="*/ 67 h 204"/>
                <a:gd name="T4" fmla="*/ 51 w 348"/>
                <a:gd name="T5" fmla="*/ 204 h 204"/>
                <a:gd name="T6" fmla="*/ 33 w 348"/>
                <a:gd name="T7" fmla="*/ 188 h 204"/>
                <a:gd name="T8" fmla="*/ 19 w 348"/>
                <a:gd name="T9" fmla="*/ 171 h 204"/>
                <a:gd name="T10" fmla="*/ 8 w 348"/>
                <a:gd name="T11" fmla="*/ 152 h 204"/>
                <a:gd name="T12" fmla="*/ 2 w 348"/>
                <a:gd name="T13" fmla="*/ 130 h 204"/>
                <a:gd name="T14" fmla="*/ 0 w 348"/>
                <a:gd name="T15" fmla="*/ 109 h 204"/>
                <a:gd name="T16" fmla="*/ 3 w 348"/>
                <a:gd name="T17" fmla="*/ 85 h 204"/>
                <a:gd name="T18" fmla="*/ 22 w 348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04">
                  <a:moveTo>
                    <a:pt x="22" y="0"/>
                  </a:moveTo>
                  <a:lnTo>
                    <a:pt x="348" y="67"/>
                  </a:lnTo>
                  <a:lnTo>
                    <a:pt x="51" y="204"/>
                  </a:lnTo>
                  <a:lnTo>
                    <a:pt x="33" y="188"/>
                  </a:lnTo>
                  <a:lnTo>
                    <a:pt x="19" y="171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3" y="85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19"/>
            <p:cNvSpPr>
              <a:spLocks/>
            </p:cNvSpPr>
            <p:nvPr/>
          </p:nvSpPr>
          <p:spPr bwMode="auto">
            <a:xfrm>
              <a:off x="5781675" y="5480050"/>
              <a:ext cx="252413" cy="131763"/>
            </a:xfrm>
            <a:custGeom>
              <a:avLst/>
              <a:gdLst>
                <a:gd name="T0" fmla="*/ 2141 w 2225"/>
                <a:gd name="T1" fmla="*/ 0 h 1159"/>
                <a:gd name="T2" fmla="*/ 2225 w 2225"/>
                <a:gd name="T3" fmla="*/ 179 h 1159"/>
                <a:gd name="T4" fmla="*/ 83 w 2225"/>
                <a:gd name="T5" fmla="*/ 1159 h 1159"/>
                <a:gd name="T6" fmla="*/ 0 w 2225"/>
                <a:gd name="T7" fmla="*/ 980 h 1159"/>
                <a:gd name="T8" fmla="*/ 2141 w 2225"/>
                <a:gd name="T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1159">
                  <a:moveTo>
                    <a:pt x="2141" y="0"/>
                  </a:moveTo>
                  <a:lnTo>
                    <a:pt x="2225" y="179"/>
                  </a:lnTo>
                  <a:lnTo>
                    <a:pt x="83" y="1159"/>
                  </a:lnTo>
                  <a:lnTo>
                    <a:pt x="0" y="980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20"/>
            <p:cNvSpPr>
              <a:spLocks/>
            </p:cNvSpPr>
            <p:nvPr/>
          </p:nvSpPr>
          <p:spPr bwMode="auto">
            <a:xfrm>
              <a:off x="6030913" y="5457825"/>
              <a:ext cx="73025" cy="34925"/>
            </a:xfrm>
            <a:custGeom>
              <a:avLst/>
              <a:gdLst>
                <a:gd name="T0" fmla="*/ 0 w 645"/>
                <a:gd name="T1" fmla="*/ 0 h 311"/>
                <a:gd name="T2" fmla="*/ 645 w 645"/>
                <a:gd name="T3" fmla="*/ 134 h 311"/>
                <a:gd name="T4" fmla="*/ 627 w 645"/>
                <a:gd name="T5" fmla="*/ 222 h 311"/>
                <a:gd name="T6" fmla="*/ 620 w 645"/>
                <a:gd name="T7" fmla="*/ 244 h 311"/>
                <a:gd name="T8" fmla="*/ 609 w 645"/>
                <a:gd name="T9" fmla="*/ 262 h 311"/>
                <a:gd name="T10" fmla="*/ 595 w 645"/>
                <a:gd name="T11" fmla="*/ 279 h 311"/>
                <a:gd name="T12" fmla="*/ 579 w 645"/>
                <a:gd name="T13" fmla="*/ 293 h 311"/>
                <a:gd name="T14" fmla="*/ 559 w 645"/>
                <a:gd name="T15" fmla="*/ 302 h 311"/>
                <a:gd name="T16" fmla="*/ 539 w 645"/>
                <a:gd name="T17" fmla="*/ 309 h 311"/>
                <a:gd name="T18" fmla="*/ 516 w 645"/>
                <a:gd name="T19" fmla="*/ 311 h 311"/>
                <a:gd name="T20" fmla="*/ 494 w 645"/>
                <a:gd name="T21" fmla="*/ 308 h 311"/>
                <a:gd name="T22" fmla="*/ 105 w 645"/>
                <a:gd name="T23" fmla="*/ 228 h 311"/>
                <a:gd name="T24" fmla="*/ 0 w 64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311">
                  <a:moveTo>
                    <a:pt x="0" y="0"/>
                  </a:moveTo>
                  <a:lnTo>
                    <a:pt x="645" y="134"/>
                  </a:lnTo>
                  <a:lnTo>
                    <a:pt x="627" y="222"/>
                  </a:lnTo>
                  <a:lnTo>
                    <a:pt x="620" y="244"/>
                  </a:lnTo>
                  <a:lnTo>
                    <a:pt x="609" y="262"/>
                  </a:lnTo>
                  <a:lnTo>
                    <a:pt x="595" y="279"/>
                  </a:lnTo>
                  <a:lnTo>
                    <a:pt x="579" y="293"/>
                  </a:lnTo>
                  <a:lnTo>
                    <a:pt x="559" y="302"/>
                  </a:lnTo>
                  <a:lnTo>
                    <a:pt x="539" y="309"/>
                  </a:lnTo>
                  <a:lnTo>
                    <a:pt x="516" y="311"/>
                  </a:lnTo>
                  <a:lnTo>
                    <a:pt x="494" y="308"/>
                  </a:lnTo>
                  <a:lnTo>
                    <a:pt x="105" y="2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1"/>
            <p:cNvSpPr>
              <a:spLocks noEditPoints="1"/>
            </p:cNvSpPr>
            <p:nvPr/>
          </p:nvSpPr>
          <p:spPr bwMode="auto">
            <a:xfrm>
              <a:off x="5746750" y="5399088"/>
              <a:ext cx="271463" cy="177800"/>
            </a:xfrm>
            <a:custGeom>
              <a:avLst/>
              <a:gdLst>
                <a:gd name="T0" fmla="*/ 1973 w 2390"/>
                <a:gd name="T1" fmla="*/ 249 h 1570"/>
                <a:gd name="T2" fmla="*/ 1692 w 2390"/>
                <a:gd name="T3" fmla="*/ 380 h 1570"/>
                <a:gd name="T4" fmla="*/ 1821 w 2390"/>
                <a:gd name="T5" fmla="*/ 661 h 1570"/>
                <a:gd name="T6" fmla="*/ 2102 w 2390"/>
                <a:gd name="T7" fmla="*/ 530 h 1570"/>
                <a:gd name="T8" fmla="*/ 1973 w 2390"/>
                <a:gd name="T9" fmla="*/ 249 h 1570"/>
                <a:gd name="T10" fmla="*/ 2046 w 2390"/>
                <a:gd name="T11" fmla="*/ 0 h 1570"/>
                <a:gd name="T12" fmla="*/ 2067 w 2390"/>
                <a:gd name="T13" fmla="*/ 2 h 1570"/>
                <a:gd name="T14" fmla="*/ 2089 w 2390"/>
                <a:gd name="T15" fmla="*/ 7 h 1570"/>
                <a:gd name="T16" fmla="*/ 2108 w 2390"/>
                <a:gd name="T17" fmla="*/ 17 h 1570"/>
                <a:gd name="T18" fmla="*/ 2126 w 2390"/>
                <a:gd name="T19" fmla="*/ 30 h 1570"/>
                <a:gd name="T20" fmla="*/ 2140 w 2390"/>
                <a:gd name="T21" fmla="*/ 46 h 1570"/>
                <a:gd name="T22" fmla="*/ 2152 w 2390"/>
                <a:gd name="T23" fmla="*/ 67 h 1570"/>
                <a:gd name="T24" fmla="*/ 2390 w 2390"/>
                <a:gd name="T25" fmla="*/ 589 h 1570"/>
                <a:gd name="T26" fmla="*/ 248 w 2390"/>
                <a:gd name="T27" fmla="*/ 1570 h 1570"/>
                <a:gd name="T28" fmla="*/ 10 w 2390"/>
                <a:gd name="T29" fmla="*/ 1047 h 1570"/>
                <a:gd name="T30" fmla="*/ 3 w 2390"/>
                <a:gd name="T31" fmla="*/ 1026 h 1570"/>
                <a:gd name="T32" fmla="*/ 0 w 2390"/>
                <a:gd name="T33" fmla="*/ 1004 h 1570"/>
                <a:gd name="T34" fmla="*/ 2 w 2390"/>
                <a:gd name="T35" fmla="*/ 982 h 1570"/>
                <a:gd name="T36" fmla="*/ 7 w 2390"/>
                <a:gd name="T37" fmla="*/ 961 h 1570"/>
                <a:gd name="T38" fmla="*/ 17 w 2390"/>
                <a:gd name="T39" fmla="*/ 942 h 1570"/>
                <a:gd name="T40" fmla="*/ 31 w 2390"/>
                <a:gd name="T41" fmla="*/ 924 h 1570"/>
                <a:gd name="T42" fmla="*/ 47 w 2390"/>
                <a:gd name="T43" fmla="*/ 909 h 1570"/>
                <a:gd name="T44" fmla="*/ 66 w 2390"/>
                <a:gd name="T45" fmla="*/ 897 h 1570"/>
                <a:gd name="T46" fmla="*/ 2002 w 2390"/>
                <a:gd name="T47" fmla="*/ 11 h 1570"/>
                <a:gd name="T48" fmla="*/ 2023 w 2390"/>
                <a:gd name="T49" fmla="*/ 3 h 1570"/>
                <a:gd name="T50" fmla="*/ 2046 w 2390"/>
                <a:gd name="T5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0" h="1570">
                  <a:moveTo>
                    <a:pt x="1973" y="249"/>
                  </a:moveTo>
                  <a:lnTo>
                    <a:pt x="1692" y="380"/>
                  </a:lnTo>
                  <a:lnTo>
                    <a:pt x="1821" y="661"/>
                  </a:lnTo>
                  <a:lnTo>
                    <a:pt x="2102" y="530"/>
                  </a:lnTo>
                  <a:lnTo>
                    <a:pt x="1973" y="249"/>
                  </a:lnTo>
                  <a:close/>
                  <a:moveTo>
                    <a:pt x="2046" y="0"/>
                  </a:moveTo>
                  <a:lnTo>
                    <a:pt x="2067" y="2"/>
                  </a:lnTo>
                  <a:lnTo>
                    <a:pt x="2089" y="7"/>
                  </a:lnTo>
                  <a:lnTo>
                    <a:pt x="2108" y="17"/>
                  </a:lnTo>
                  <a:lnTo>
                    <a:pt x="2126" y="30"/>
                  </a:lnTo>
                  <a:lnTo>
                    <a:pt x="2140" y="46"/>
                  </a:lnTo>
                  <a:lnTo>
                    <a:pt x="2152" y="67"/>
                  </a:lnTo>
                  <a:lnTo>
                    <a:pt x="2390" y="589"/>
                  </a:lnTo>
                  <a:lnTo>
                    <a:pt x="248" y="1570"/>
                  </a:lnTo>
                  <a:lnTo>
                    <a:pt x="10" y="1047"/>
                  </a:lnTo>
                  <a:lnTo>
                    <a:pt x="3" y="1026"/>
                  </a:lnTo>
                  <a:lnTo>
                    <a:pt x="0" y="1004"/>
                  </a:lnTo>
                  <a:lnTo>
                    <a:pt x="2" y="982"/>
                  </a:lnTo>
                  <a:lnTo>
                    <a:pt x="7" y="961"/>
                  </a:lnTo>
                  <a:lnTo>
                    <a:pt x="17" y="942"/>
                  </a:lnTo>
                  <a:lnTo>
                    <a:pt x="31" y="924"/>
                  </a:lnTo>
                  <a:lnTo>
                    <a:pt x="47" y="909"/>
                  </a:lnTo>
                  <a:lnTo>
                    <a:pt x="66" y="897"/>
                  </a:lnTo>
                  <a:lnTo>
                    <a:pt x="2002" y="11"/>
                  </a:lnTo>
                  <a:lnTo>
                    <a:pt x="2023" y="3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2"/>
            <p:cNvSpPr>
              <a:spLocks/>
            </p:cNvSpPr>
            <p:nvPr/>
          </p:nvSpPr>
          <p:spPr bwMode="auto">
            <a:xfrm>
              <a:off x="5797550" y="5516563"/>
              <a:ext cx="247650" cy="127000"/>
            </a:xfrm>
            <a:custGeom>
              <a:avLst/>
              <a:gdLst>
                <a:gd name="T0" fmla="*/ 2141 w 2189"/>
                <a:gd name="T1" fmla="*/ 0 h 1128"/>
                <a:gd name="T2" fmla="*/ 2177 w 2189"/>
                <a:gd name="T3" fmla="*/ 74 h 1128"/>
                <a:gd name="T4" fmla="*/ 2186 w 2189"/>
                <a:gd name="T5" fmla="*/ 96 h 1128"/>
                <a:gd name="T6" fmla="*/ 2189 w 2189"/>
                <a:gd name="T7" fmla="*/ 119 h 1128"/>
                <a:gd name="T8" fmla="*/ 2188 w 2189"/>
                <a:gd name="T9" fmla="*/ 141 h 1128"/>
                <a:gd name="T10" fmla="*/ 2182 w 2189"/>
                <a:gd name="T11" fmla="*/ 164 h 1128"/>
                <a:gd name="T12" fmla="*/ 2173 w 2189"/>
                <a:gd name="T13" fmla="*/ 184 h 1128"/>
                <a:gd name="T14" fmla="*/ 2159 w 2189"/>
                <a:gd name="T15" fmla="*/ 203 h 1128"/>
                <a:gd name="T16" fmla="*/ 2142 w 2189"/>
                <a:gd name="T17" fmla="*/ 218 h 1128"/>
                <a:gd name="T18" fmla="*/ 2120 w 2189"/>
                <a:gd name="T19" fmla="*/ 230 h 1128"/>
                <a:gd name="T20" fmla="*/ 187 w 2189"/>
                <a:gd name="T21" fmla="*/ 1117 h 1128"/>
                <a:gd name="T22" fmla="*/ 165 w 2189"/>
                <a:gd name="T23" fmla="*/ 1125 h 1128"/>
                <a:gd name="T24" fmla="*/ 144 w 2189"/>
                <a:gd name="T25" fmla="*/ 1128 h 1128"/>
                <a:gd name="T26" fmla="*/ 122 w 2189"/>
                <a:gd name="T27" fmla="*/ 1126 h 1128"/>
                <a:gd name="T28" fmla="*/ 101 w 2189"/>
                <a:gd name="T29" fmla="*/ 1120 h 1128"/>
                <a:gd name="T30" fmla="*/ 82 w 2189"/>
                <a:gd name="T31" fmla="*/ 1110 h 1128"/>
                <a:gd name="T32" fmla="*/ 64 w 2189"/>
                <a:gd name="T33" fmla="*/ 1097 h 1128"/>
                <a:gd name="T34" fmla="*/ 49 w 2189"/>
                <a:gd name="T35" fmla="*/ 1081 h 1128"/>
                <a:gd name="T36" fmla="*/ 37 w 2189"/>
                <a:gd name="T37" fmla="*/ 1060 h 1128"/>
                <a:gd name="T38" fmla="*/ 0 w 2189"/>
                <a:gd name="T39" fmla="*/ 979 h 1128"/>
                <a:gd name="T40" fmla="*/ 2141 w 2189"/>
                <a:gd name="T41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9" h="1128">
                  <a:moveTo>
                    <a:pt x="2141" y="0"/>
                  </a:moveTo>
                  <a:lnTo>
                    <a:pt x="2177" y="74"/>
                  </a:lnTo>
                  <a:lnTo>
                    <a:pt x="2186" y="96"/>
                  </a:lnTo>
                  <a:lnTo>
                    <a:pt x="2189" y="119"/>
                  </a:lnTo>
                  <a:lnTo>
                    <a:pt x="2188" y="141"/>
                  </a:lnTo>
                  <a:lnTo>
                    <a:pt x="2182" y="164"/>
                  </a:lnTo>
                  <a:lnTo>
                    <a:pt x="2173" y="184"/>
                  </a:lnTo>
                  <a:lnTo>
                    <a:pt x="2159" y="203"/>
                  </a:lnTo>
                  <a:lnTo>
                    <a:pt x="2142" y="218"/>
                  </a:lnTo>
                  <a:lnTo>
                    <a:pt x="2120" y="230"/>
                  </a:lnTo>
                  <a:lnTo>
                    <a:pt x="187" y="1117"/>
                  </a:lnTo>
                  <a:lnTo>
                    <a:pt x="165" y="1125"/>
                  </a:lnTo>
                  <a:lnTo>
                    <a:pt x="144" y="1128"/>
                  </a:lnTo>
                  <a:lnTo>
                    <a:pt x="122" y="1126"/>
                  </a:lnTo>
                  <a:lnTo>
                    <a:pt x="101" y="1120"/>
                  </a:lnTo>
                  <a:lnTo>
                    <a:pt x="82" y="1110"/>
                  </a:lnTo>
                  <a:lnTo>
                    <a:pt x="64" y="1097"/>
                  </a:lnTo>
                  <a:lnTo>
                    <a:pt x="49" y="1081"/>
                  </a:lnTo>
                  <a:lnTo>
                    <a:pt x="37" y="1060"/>
                  </a:lnTo>
                  <a:lnTo>
                    <a:pt x="0" y="979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3"/>
            <p:cNvSpPr>
              <a:spLocks/>
            </p:cNvSpPr>
            <p:nvPr/>
          </p:nvSpPr>
          <p:spPr bwMode="auto">
            <a:xfrm>
              <a:off x="6011863" y="5413375"/>
              <a:ext cx="100013" cy="42863"/>
            </a:xfrm>
            <a:custGeom>
              <a:avLst/>
              <a:gdLst>
                <a:gd name="T0" fmla="*/ 0 w 892"/>
                <a:gd name="T1" fmla="*/ 0 h 381"/>
                <a:gd name="T2" fmla="*/ 892 w 892"/>
                <a:gd name="T3" fmla="*/ 185 h 381"/>
                <a:gd name="T4" fmla="*/ 852 w 892"/>
                <a:gd name="T5" fmla="*/ 381 h 381"/>
                <a:gd name="T6" fmla="*/ 106 w 892"/>
                <a:gd name="T7" fmla="*/ 225 h 381"/>
                <a:gd name="T8" fmla="*/ 0 w 892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1">
                  <a:moveTo>
                    <a:pt x="0" y="0"/>
                  </a:moveTo>
                  <a:lnTo>
                    <a:pt x="892" y="185"/>
                  </a:lnTo>
                  <a:lnTo>
                    <a:pt x="852" y="381"/>
                  </a:lnTo>
                  <a:lnTo>
                    <a:pt x="106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4"/>
            <p:cNvSpPr>
              <a:spLocks noEditPoints="1"/>
            </p:cNvSpPr>
            <p:nvPr/>
          </p:nvSpPr>
          <p:spPr bwMode="auto">
            <a:xfrm>
              <a:off x="5854700" y="5291138"/>
              <a:ext cx="274638" cy="128588"/>
            </a:xfrm>
            <a:custGeom>
              <a:avLst/>
              <a:gdLst>
                <a:gd name="T0" fmla="*/ 1869 w 2422"/>
                <a:gd name="T1" fmla="*/ 550 h 1136"/>
                <a:gd name="T2" fmla="*/ 1804 w 2422"/>
                <a:gd name="T3" fmla="*/ 853 h 1136"/>
                <a:gd name="T4" fmla="*/ 2107 w 2422"/>
                <a:gd name="T5" fmla="*/ 916 h 1136"/>
                <a:gd name="T6" fmla="*/ 2170 w 2422"/>
                <a:gd name="T7" fmla="*/ 614 h 1136"/>
                <a:gd name="T8" fmla="*/ 1869 w 2422"/>
                <a:gd name="T9" fmla="*/ 550 h 1136"/>
                <a:gd name="T10" fmla="*/ 229 w 2422"/>
                <a:gd name="T11" fmla="*/ 0 h 1136"/>
                <a:gd name="T12" fmla="*/ 251 w 2422"/>
                <a:gd name="T13" fmla="*/ 2 h 1136"/>
                <a:gd name="T14" fmla="*/ 2335 w 2422"/>
                <a:gd name="T15" fmla="*/ 435 h 1136"/>
                <a:gd name="T16" fmla="*/ 2356 w 2422"/>
                <a:gd name="T17" fmla="*/ 442 h 1136"/>
                <a:gd name="T18" fmla="*/ 2376 w 2422"/>
                <a:gd name="T19" fmla="*/ 453 h 1136"/>
                <a:gd name="T20" fmla="*/ 2392 w 2422"/>
                <a:gd name="T21" fmla="*/ 468 h 1136"/>
                <a:gd name="T22" fmla="*/ 2407 w 2422"/>
                <a:gd name="T23" fmla="*/ 485 h 1136"/>
                <a:gd name="T24" fmla="*/ 2416 w 2422"/>
                <a:gd name="T25" fmla="*/ 505 h 1136"/>
                <a:gd name="T26" fmla="*/ 2421 w 2422"/>
                <a:gd name="T27" fmla="*/ 526 h 1136"/>
                <a:gd name="T28" fmla="*/ 2422 w 2422"/>
                <a:gd name="T29" fmla="*/ 550 h 1136"/>
                <a:gd name="T30" fmla="*/ 2417 w 2422"/>
                <a:gd name="T31" fmla="*/ 573 h 1136"/>
                <a:gd name="T32" fmla="*/ 2299 w 2422"/>
                <a:gd name="T33" fmla="*/ 1136 h 1136"/>
                <a:gd name="T34" fmla="*/ 1297 w 2422"/>
                <a:gd name="T35" fmla="*/ 930 h 1136"/>
                <a:gd name="T36" fmla="*/ 1276 w 2422"/>
                <a:gd name="T37" fmla="*/ 903 h 1136"/>
                <a:gd name="T38" fmla="*/ 1252 w 2422"/>
                <a:gd name="T39" fmla="*/ 880 h 1136"/>
                <a:gd name="T40" fmla="*/ 1227 w 2422"/>
                <a:gd name="T41" fmla="*/ 862 h 1136"/>
                <a:gd name="T42" fmla="*/ 1199 w 2422"/>
                <a:gd name="T43" fmla="*/ 847 h 1136"/>
                <a:gd name="T44" fmla="*/ 1169 w 2422"/>
                <a:gd name="T45" fmla="*/ 836 h 1136"/>
                <a:gd name="T46" fmla="*/ 1137 w 2422"/>
                <a:gd name="T47" fmla="*/ 828 h 1136"/>
                <a:gd name="T48" fmla="*/ 1101 w 2422"/>
                <a:gd name="T49" fmla="*/ 824 h 1136"/>
                <a:gd name="T50" fmla="*/ 1086 w 2422"/>
                <a:gd name="T51" fmla="*/ 823 h 1136"/>
                <a:gd name="T52" fmla="*/ 1068 w 2422"/>
                <a:gd name="T53" fmla="*/ 825 h 1136"/>
                <a:gd name="T54" fmla="*/ 1050 w 2422"/>
                <a:gd name="T55" fmla="*/ 828 h 1136"/>
                <a:gd name="T56" fmla="*/ 1031 w 2422"/>
                <a:gd name="T57" fmla="*/ 833 h 1136"/>
                <a:gd name="T58" fmla="*/ 1014 w 2422"/>
                <a:gd name="T59" fmla="*/ 838 h 1136"/>
                <a:gd name="T60" fmla="*/ 998 w 2422"/>
                <a:gd name="T61" fmla="*/ 844 h 1136"/>
                <a:gd name="T62" fmla="*/ 983 w 2422"/>
                <a:gd name="T63" fmla="*/ 848 h 1136"/>
                <a:gd name="T64" fmla="*/ 973 w 2422"/>
                <a:gd name="T65" fmla="*/ 852 h 1136"/>
                <a:gd name="T66" fmla="*/ 966 w 2422"/>
                <a:gd name="T67" fmla="*/ 855 h 1136"/>
                <a:gd name="T68" fmla="*/ 963 w 2422"/>
                <a:gd name="T69" fmla="*/ 856 h 1136"/>
                <a:gd name="T70" fmla="*/ 0 w 2422"/>
                <a:gd name="T71" fmla="*/ 654 h 1136"/>
                <a:gd name="T72" fmla="*/ 118 w 2422"/>
                <a:gd name="T73" fmla="*/ 90 h 1136"/>
                <a:gd name="T74" fmla="*/ 125 w 2422"/>
                <a:gd name="T75" fmla="*/ 69 h 1136"/>
                <a:gd name="T76" fmla="*/ 136 w 2422"/>
                <a:gd name="T77" fmla="*/ 49 h 1136"/>
                <a:gd name="T78" fmla="*/ 150 w 2422"/>
                <a:gd name="T79" fmla="*/ 32 h 1136"/>
                <a:gd name="T80" fmla="*/ 166 w 2422"/>
                <a:gd name="T81" fmla="*/ 19 h 1136"/>
                <a:gd name="T82" fmla="*/ 186 w 2422"/>
                <a:gd name="T83" fmla="*/ 8 h 1136"/>
                <a:gd name="T84" fmla="*/ 206 w 2422"/>
                <a:gd name="T85" fmla="*/ 2 h 1136"/>
                <a:gd name="T86" fmla="*/ 229 w 2422"/>
                <a:gd name="T87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2" h="1136">
                  <a:moveTo>
                    <a:pt x="1869" y="550"/>
                  </a:moveTo>
                  <a:lnTo>
                    <a:pt x="1804" y="853"/>
                  </a:lnTo>
                  <a:lnTo>
                    <a:pt x="2107" y="916"/>
                  </a:lnTo>
                  <a:lnTo>
                    <a:pt x="2170" y="614"/>
                  </a:lnTo>
                  <a:lnTo>
                    <a:pt x="1869" y="550"/>
                  </a:lnTo>
                  <a:close/>
                  <a:moveTo>
                    <a:pt x="229" y="0"/>
                  </a:moveTo>
                  <a:lnTo>
                    <a:pt x="251" y="2"/>
                  </a:lnTo>
                  <a:lnTo>
                    <a:pt x="2335" y="435"/>
                  </a:lnTo>
                  <a:lnTo>
                    <a:pt x="2356" y="442"/>
                  </a:lnTo>
                  <a:lnTo>
                    <a:pt x="2376" y="453"/>
                  </a:lnTo>
                  <a:lnTo>
                    <a:pt x="2392" y="468"/>
                  </a:lnTo>
                  <a:lnTo>
                    <a:pt x="2407" y="485"/>
                  </a:lnTo>
                  <a:lnTo>
                    <a:pt x="2416" y="505"/>
                  </a:lnTo>
                  <a:lnTo>
                    <a:pt x="2421" y="526"/>
                  </a:lnTo>
                  <a:lnTo>
                    <a:pt x="2422" y="550"/>
                  </a:lnTo>
                  <a:lnTo>
                    <a:pt x="2417" y="573"/>
                  </a:lnTo>
                  <a:lnTo>
                    <a:pt x="2299" y="1136"/>
                  </a:lnTo>
                  <a:lnTo>
                    <a:pt x="1297" y="930"/>
                  </a:lnTo>
                  <a:lnTo>
                    <a:pt x="1276" y="903"/>
                  </a:lnTo>
                  <a:lnTo>
                    <a:pt x="1252" y="880"/>
                  </a:lnTo>
                  <a:lnTo>
                    <a:pt x="1227" y="862"/>
                  </a:lnTo>
                  <a:lnTo>
                    <a:pt x="1199" y="847"/>
                  </a:lnTo>
                  <a:lnTo>
                    <a:pt x="1169" y="836"/>
                  </a:lnTo>
                  <a:lnTo>
                    <a:pt x="1137" y="828"/>
                  </a:lnTo>
                  <a:lnTo>
                    <a:pt x="1101" y="824"/>
                  </a:lnTo>
                  <a:lnTo>
                    <a:pt x="1086" y="823"/>
                  </a:lnTo>
                  <a:lnTo>
                    <a:pt x="1068" y="825"/>
                  </a:lnTo>
                  <a:lnTo>
                    <a:pt x="1050" y="828"/>
                  </a:lnTo>
                  <a:lnTo>
                    <a:pt x="1031" y="833"/>
                  </a:lnTo>
                  <a:lnTo>
                    <a:pt x="1014" y="838"/>
                  </a:lnTo>
                  <a:lnTo>
                    <a:pt x="998" y="844"/>
                  </a:lnTo>
                  <a:lnTo>
                    <a:pt x="983" y="848"/>
                  </a:lnTo>
                  <a:lnTo>
                    <a:pt x="973" y="852"/>
                  </a:lnTo>
                  <a:lnTo>
                    <a:pt x="966" y="855"/>
                  </a:lnTo>
                  <a:lnTo>
                    <a:pt x="963" y="856"/>
                  </a:lnTo>
                  <a:lnTo>
                    <a:pt x="0" y="654"/>
                  </a:lnTo>
                  <a:lnTo>
                    <a:pt x="118" y="90"/>
                  </a:lnTo>
                  <a:lnTo>
                    <a:pt x="125" y="69"/>
                  </a:lnTo>
                  <a:lnTo>
                    <a:pt x="136" y="49"/>
                  </a:lnTo>
                  <a:lnTo>
                    <a:pt x="150" y="32"/>
                  </a:lnTo>
                  <a:lnTo>
                    <a:pt x="166" y="19"/>
                  </a:lnTo>
                  <a:lnTo>
                    <a:pt x="186" y="8"/>
                  </a:lnTo>
                  <a:lnTo>
                    <a:pt x="206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25"/>
            <p:cNvSpPr>
              <a:spLocks/>
            </p:cNvSpPr>
            <p:nvPr/>
          </p:nvSpPr>
          <p:spPr bwMode="auto">
            <a:xfrm>
              <a:off x="5846763" y="5380038"/>
              <a:ext cx="92075" cy="34925"/>
            </a:xfrm>
            <a:custGeom>
              <a:avLst/>
              <a:gdLst>
                <a:gd name="T0" fmla="*/ 40 w 822"/>
                <a:gd name="T1" fmla="*/ 0 h 302"/>
                <a:gd name="T2" fmla="*/ 822 w 822"/>
                <a:gd name="T3" fmla="*/ 161 h 302"/>
                <a:gd name="T4" fmla="*/ 515 w 822"/>
                <a:gd name="T5" fmla="*/ 302 h 302"/>
                <a:gd name="T6" fmla="*/ 0 w 822"/>
                <a:gd name="T7" fmla="*/ 195 h 302"/>
                <a:gd name="T8" fmla="*/ 40 w 82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302">
                  <a:moveTo>
                    <a:pt x="40" y="0"/>
                  </a:moveTo>
                  <a:lnTo>
                    <a:pt x="822" y="161"/>
                  </a:lnTo>
                  <a:lnTo>
                    <a:pt x="515" y="302"/>
                  </a:lnTo>
                  <a:lnTo>
                    <a:pt x="0" y="19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E44BA1B-978B-49DA-8B3F-C0173C26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8590" r="44538" b="68883"/>
          <a:stretch>
            <a:fillRect/>
          </a:stretch>
        </p:blipFill>
        <p:spPr>
          <a:xfrm>
            <a:off x="5430115" y="589131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7EB546-6FAE-4EA8-97B1-D7C55CC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8737" r="44538" b="38737"/>
          <a:stretch>
            <a:fillRect/>
          </a:stretch>
        </p:blipFill>
        <p:spPr>
          <a:xfrm>
            <a:off x="5430114" y="2656574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F20318C-2302-4458-A01A-3B3093A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8883" r="44538" b="8590"/>
          <a:stretch>
            <a:fillRect/>
          </a:stretch>
        </p:blipFill>
        <p:spPr>
          <a:xfrm>
            <a:off x="5430113" y="472401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5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1E602-5F37-49E4-9F0C-7D8609834A1F}"/>
              </a:ext>
            </a:extLst>
          </p:cNvPr>
          <p:cNvCxnSpPr/>
          <p:nvPr/>
        </p:nvCxnSpPr>
        <p:spPr>
          <a:xfrm>
            <a:off x="6096000" y="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334349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117171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1465031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720514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056631" y="1838969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703"/>
          <p:cNvGrpSpPr>
            <a:grpSpLocks noChangeAspect="1"/>
          </p:cNvGrpSpPr>
          <p:nvPr/>
        </p:nvGrpSpPr>
        <p:grpSpPr bwMode="auto">
          <a:xfrm>
            <a:off x="2736719" y="1869399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39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210"/>
          <p:cNvGrpSpPr>
            <a:grpSpLocks noChangeAspect="1"/>
          </p:cNvGrpSpPr>
          <p:nvPr/>
        </p:nvGrpSpPr>
        <p:grpSpPr bwMode="auto">
          <a:xfrm>
            <a:off x="7780035" y="4005187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6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713"/>
          <p:cNvGrpSpPr>
            <a:grpSpLocks noChangeAspect="1"/>
          </p:cNvGrpSpPr>
          <p:nvPr/>
        </p:nvGrpSpPr>
        <p:grpSpPr bwMode="auto">
          <a:xfrm>
            <a:off x="9105202" y="4028116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3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2CEEA293-FB88-4056-B7E0-FA77C1C0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7236" r="44538" b="60237"/>
          <a:stretch>
            <a:fillRect/>
          </a:stretch>
        </p:blipFill>
        <p:spPr>
          <a:xfrm>
            <a:off x="5430116" y="1182070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96377E-328A-4350-8114-7593C88A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48904" r="44538" b="28570"/>
          <a:stretch>
            <a:fillRect/>
          </a:stretch>
        </p:blipFill>
        <p:spPr>
          <a:xfrm>
            <a:off x="5430116" y="3353849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338264" y="2188946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3805239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6272213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10C2A66-44F1-4FCA-9E44-E1F1817B786D}"/>
              </a:ext>
            </a:extLst>
          </p:cNvPr>
          <p:cNvSpPr/>
          <p:nvPr/>
        </p:nvSpPr>
        <p:spPr>
          <a:xfrm rot="16200000">
            <a:off x="8739188" y="2188944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30795" y="4383842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009537" y="4383843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488279" y="4383844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967021" y="4383845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9865" y="5333747"/>
            <a:ext cx="769206" cy="226865"/>
            <a:chOff x="7142894" y="5249937"/>
            <a:chExt cx="769206" cy="22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77908" y="5333747"/>
            <a:ext cx="769206" cy="226865"/>
            <a:chOff x="7142894" y="5249937"/>
            <a:chExt cx="769206" cy="22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55951" y="5333747"/>
            <a:ext cx="769206" cy="226865"/>
            <a:chOff x="7142894" y="5249937"/>
            <a:chExt cx="769206" cy="226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33994" y="5333747"/>
            <a:ext cx="769206" cy="226865"/>
            <a:chOff x="7142894" y="5249937"/>
            <a:chExt cx="769206" cy="22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D4C83C-0358-47AC-8E5B-5A8C7BBF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2094" r="73992" b="41677"/>
          <a:stretch>
            <a:fillRect/>
          </a:stretch>
        </p:blipFill>
        <p:spPr>
          <a:xfrm>
            <a:off x="1620208" y="2201006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E8312-6543-45E1-8F72-EAD4F0DB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32094" r="53758" b="41677"/>
          <a:stretch>
            <a:fillRect/>
          </a:stretch>
        </p:blipFill>
        <p:spPr>
          <a:xfrm>
            <a:off x="4087182" y="2201004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8C64FA-54C1-4B9D-8C59-46CF642A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8" t="32094" r="33523" b="41677"/>
          <a:stretch>
            <a:fillRect/>
          </a:stretch>
        </p:blipFill>
        <p:spPr>
          <a:xfrm>
            <a:off x="6554156" y="2201002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D32FC0-74C0-40BB-9A2B-10E72D4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2" t="32094" r="13289" b="41677"/>
          <a:stretch>
            <a:fillRect/>
          </a:stretch>
        </p:blipFill>
        <p:spPr>
          <a:xfrm>
            <a:off x="9021130" y="2201000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328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16200000" flipH="1" flipV="1">
            <a:off x="4195172" y="-3708293"/>
            <a:ext cx="3801659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870B8-C34D-4383-B32D-820F52B0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6"/>
          <a:stretch>
            <a:fillRect/>
          </a:stretch>
        </p:blipFill>
        <p:spPr>
          <a:xfrm>
            <a:off x="0" y="1"/>
            <a:ext cx="12192000" cy="3801659"/>
          </a:xfrm>
          <a:custGeom>
            <a:avLst/>
            <a:gdLst>
              <a:gd name="connsiteX0" fmla="*/ 0 w 12192000"/>
              <a:gd name="connsiteY0" fmla="*/ 0 h 3801659"/>
              <a:gd name="connsiteX1" fmla="*/ 12192000 w 12192000"/>
              <a:gd name="connsiteY1" fmla="*/ 0 h 3801659"/>
              <a:gd name="connsiteX2" fmla="*/ 12192000 w 12192000"/>
              <a:gd name="connsiteY2" fmla="*/ 2387594 h 3801659"/>
              <a:gd name="connsiteX3" fmla="*/ 6096000 w 12192000"/>
              <a:gd name="connsiteY3" fmla="*/ 3801659 h 3801659"/>
              <a:gd name="connsiteX4" fmla="*/ 0 w 12192000"/>
              <a:gd name="connsiteY4" fmla="*/ 2387594 h 380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801659">
                <a:moveTo>
                  <a:pt x="0" y="0"/>
                </a:moveTo>
                <a:lnTo>
                  <a:pt x="12192000" y="0"/>
                </a:lnTo>
                <a:lnTo>
                  <a:pt x="12192000" y="2387594"/>
                </a:lnTo>
                <a:lnTo>
                  <a:pt x="6096000" y="3801659"/>
                </a:lnTo>
                <a:lnTo>
                  <a:pt x="0" y="238759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09887" y="4765822"/>
            <a:ext cx="9172227" cy="1062559"/>
            <a:chOff x="1427652" y="4752375"/>
            <a:chExt cx="9172227" cy="10625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427652" y="5093528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2150884" y="4752375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039558" y="5099353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762790" y="4758200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1073726" y="3429000"/>
            <a:ext cx="10044547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1341020" y="3969992"/>
            <a:ext cx="9509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BREAK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9A9F-FF76-48AE-A121-FF71E6E9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13939" r="8807" b="50000"/>
          <a:stretch>
            <a:fillRect/>
          </a:stretch>
        </p:blipFill>
        <p:spPr>
          <a:xfrm>
            <a:off x="1073726" y="955964"/>
            <a:ext cx="10044547" cy="2473037"/>
          </a:xfrm>
          <a:custGeom>
            <a:avLst/>
            <a:gdLst>
              <a:gd name="connsiteX0" fmla="*/ 0 w 10044547"/>
              <a:gd name="connsiteY0" fmla="*/ 0 h 2473037"/>
              <a:gd name="connsiteX1" fmla="*/ 10044547 w 10044547"/>
              <a:gd name="connsiteY1" fmla="*/ 0 h 2473037"/>
              <a:gd name="connsiteX2" fmla="*/ 10044547 w 10044547"/>
              <a:gd name="connsiteY2" fmla="*/ 2473037 h 2473037"/>
              <a:gd name="connsiteX3" fmla="*/ 0 w 10044547"/>
              <a:gd name="connsiteY3" fmla="*/ 2473037 h 247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4547" h="2473037">
                <a:moveTo>
                  <a:pt x="0" y="0"/>
                </a:moveTo>
                <a:lnTo>
                  <a:pt x="10044547" y="0"/>
                </a:lnTo>
                <a:lnTo>
                  <a:pt x="10044547" y="2473037"/>
                </a:lnTo>
                <a:lnTo>
                  <a:pt x="0" y="2473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51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6AD75-8D6B-43A6-B700-4E835181A0A7}"/>
              </a:ext>
            </a:extLst>
          </p:cNvPr>
          <p:cNvSpPr/>
          <p:nvPr/>
        </p:nvSpPr>
        <p:spPr>
          <a:xfrm>
            <a:off x="0" y="0"/>
            <a:ext cx="6096000" cy="70034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8BCC186-C716-493E-B546-98CE4C81A65D}"/>
              </a:ext>
            </a:extLst>
          </p:cNvPr>
          <p:cNvSpPr/>
          <p:nvPr/>
        </p:nvSpPr>
        <p:spPr>
          <a:xfrm rot="16200000">
            <a:off x="894449" y="1572491"/>
            <a:ext cx="4307102" cy="37130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769075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Mr. Ethan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965392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CEO &amp; Founder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2" y="4291149"/>
            <a:ext cx="33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3" y="5166192"/>
            <a:ext cx="306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ok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Ipsum Dolor Sit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tetur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Our In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i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54133" y="1226120"/>
            <a:ext cx="2902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just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to be a gymnast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introduced to the gym.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54133" y="314360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B64CD-EDC7-4DCE-AB27-F5903A1D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t="23287" r="62047" b="23287"/>
          <a:stretch>
            <a:fillRect/>
          </a:stretch>
        </p:blipFill>
        <p:spPr>
          <a:xfrm>
            <a:off x="1468737" y="1597055"/>
            <a:ext cx="3158525" cy="3663890"/>
          </a:xfrm>
          <a:custGeom>
            <a:avLst/>
            <a:gdLst>
              <a:gd name="connsiteX0" fmla="*/ 1579262 w 3158525"/>
              <a:gd name="connsiteY0" fmla="*/ 0 h 3663890"/>
              <a:gd name="connsiteX1" fmla="*/ 3158525 w 3158525"/>
              <a:gd name="connsiteY1" fmla="*/ 789631 h 3663890"/>
              <a:gd name="connsiteX2" fmla="*/ 3158525 w 3158525"/>
              <a:gd name="connsiteY2" fmla="*/ 2874258 h 3663890"/>
              <a:gd name="connsiteX3" fmla="*/ 1579262 w 3158525"/>
              <a:gd name="connsiteY3" fmla="*/ 3663890 h 3663890"/>
              <a:gd name="connsiteX4" fmla="*/ 0 w 3158525"/>
              <a:gd name="connsiteY4" fmla="*/ 2874258 h 3663890"/>
              <a:gd name="connsiteX5" fmla="*/ 0 w 3158525"/>
              <a:gd name="connsiteY5" fmla="*/ 789631 h 366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8525" h="3663890">
                <a:moveTo>
                  <a:pt x="1579262" y="0"/>
                </a:moveTo>
                <a:lnTo>
                  <a:pt x="3158525" y="789631"/>
                </a:lnTo>
                <a:lnTo>
                  <a:pt x="3158525" y="2874258"/>
                </a:lnTo>
                <a:lnTo>
                  <a:pt x="1579262" y="3663890"/>
                </a:lnTo>
                <a:lnTo>
                  <a:pt x="0" y="2874258"/>
                </a:lnTo>
                <a:lnTo>
                  <a:pt x="0" y="7896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02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EFAE58-1928-4751-919D-F926FA99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0" y="0"/>
            <a:ext cx="5902960" cy="6858000"/>
          </a:xfrm>
          <a:custGeom>
            <a:avLst/>
            <a:gdLst>
              <a:gd name="connsiteX0" fmla="*/ 0 w 5902960"/>
              <a:gd name="connsiteY0" fmla="*/ 0 h 6858000"/>
              <a:gd name="connsiteX1" fmla="*/ 5902960 w 5902960"/>
              <a:gd name="connsiteY1" fmla="*/ 0 h 6858000"/>
              <a:gd name="connsiteX2" fmla="*/ 5902960 w 5902960"/>
              <a:gd name="connsiteY2" fmla="*/ 6858000 h 6858000"/>
              <a:gd name="connsiteX3" fmla="*/ 0 w 5902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60" h="6858000">
                <a:moveTo>
                  <a:pt x="0" y="0"/>
                </a:moveTo>
                <a:lnTo>
                  <a:pt x="5902960" y="0"/>
                </a:lnTo>
                <a:lnTo>
                  <a:pt x="59029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3959230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4041480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3868283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4097500"/>
            <a:ext cx="275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4952085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5034335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4861138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TUESDAY’S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5090355"/>
            <a:ext cx="2758637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9670478" y="6603912"/>
            <a:ext cx="216264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00681" y="1319003"/>
            <a:ext cx="311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don't have the right genes to be an Olympic weightlifter.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00681" y="323648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347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1049262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4473500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F29566F-3CAB-4DF7-A35A-91E2FC5E9700}"/>
              </a:ext>
            </a:extLst>
          </p:cNvPr>
          <p:cNvSpPr/>
          <p:nvPr/>
        </p:nvSpPr>
        <p:spPr>
          <a:xfrm rot="16200000">
            <a:off x="7897738" y="2970744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If you want to be the best gymnast in the world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36861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40498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13927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BAC33-8B22-4D69-BB05-ACEB577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43772" r="68327" b="15977"/>
          <a:stretch>
            <a:fillRect/>
          </a:stretch>
        </p:blipFill>
        <p:spPr>
          <a:xfrm>
            <a:off x="1481934" y="3001918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C9EFE-0C3E-4D32-9BE5-DD8ABF8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1" t="43772" r="40241" b="15977"/>
          <a:stretch>
            <a:fillRect/>
          </a:stretch>
        </p:blipFill>
        <p:spPr>
          <a:xfrm>
            <a:off x="4906170" y="3001917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B8219-3F5C-4999-A496-298BD803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7" t="43772" r="12155" b="15977"/>
          <a:stretch>
            <a:fillRect/>
          </a:stretch>
        </p:blipFill>
        <p:spPr>
          <a:xfrm>
            <a:off x="8330406" y="3001916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1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5BC31-A330-4544-A506-119292D3166B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E2FF53-23A8-4177-A4D4-863D7AB025F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FC26F-206A-4BF9-B25B-0A941D16C80E}"/>
                </a:ext>
              </a:extLst>
            </p:cNvPr>
            <p:cNvSpPr/>
            <p:nvPr/>
          </p:nvSpPr>
          <p:spPr>
            <a:xfrm>
              <a:off x="491143" y="518622"/>
              <a:ext cx="11209715" cy="582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39075" y="5006344"/>
            <a:ext cx="4349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dirty="0">
                <a:latin typeface="+mj-lt"/>
              </a:rPr>
              <a:t>“</a:t>
            </a:r>
            <a:r>
              <a:rPr lang="en-US" sz="900" dirty="0">
                <a:latin typeface="+mj-lt"/>
              </a:rPr>
              <a:t>My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idea of good company </a:t>
            </a:r>
            <a:r>
              <a:rPr lang="en-US" sz="900" dirty="0">
                <a:latin typeface="+mj-lt"/>
              </a:rPr>
              <a:t>is the company of clever, well-informed people who have a great deal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of conversation</a:t>
            </a:r>
            <a:r>
              <a:rPr lang="id-ID" sz="900" dirty="0">
                <a:latin typeface="+mj-lt"/>
              </a:rPr>
              <a:t>,</a:t>
            </a:r>
            <a:r>
              <a:rPr lang="en-US" sz="900" dirty="0">
                <a:latin typeface="+mj-lt"/>
              </a:rPr>
              <a:t> that is what I call good company.</a:t>
            </a:r>
            <a:r>
              <a:rPr lang="id-ID" sz="900" dirty="0">
                <a:latin typeface="+mj-lt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57035" y="2774556"/>
            <a:ext cx="9077930" cy="1678629"/>
            <a:chOff x="1329569" y="2412606"/>
            <a:chExt cx="9077930" cy="1678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69963" y="2499097"/>
              <a:ext cx="411498" cy="411498"/>
              <a:chOff x="760413" y="2024063"/>
              <a:chExt cx="381000" cy="380999"/>
            </a:xfrm>
            <a:solidFill>
              <a:schemeClr val="accent1"/>
            </a:solidFill>
          </p:grpSpPr>
          <p:sp>
            <p:nvSpPr>
              <p:cNvPr id="13" name="Rectangle 253"/>
              <p:cNvSpPr>
                <a:spLocks noChangeArrowheads="1"/>
              </p:cNvSpPr>
              <p:nvPr/>
            </p:nvSpPr>
            <p:spPr bwMode="auto">
              <a:xfrm>
                <a:off x="760413" y="2362200"/>
                <a:ext cx="381000" cy="42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4"/>
              <p:cNvSpPr>
                <a:spLocks/>
              </p:cNvSpPr>
              <p:nvPr/>
            </p:nvSpPr>
            <p:spPr bwMode="auto">
              <a:xfrm>
                <a:off x="788988" y="2024063"/>
                <a:ext cx="80963" cy="319087"/>
              </a:xfrm>
              <a:custGeom>
                <a:avLst/>
                <a:gdLst>
                  <a:gd name="T0" fmla="*/ 0 w 714"/>
                  <a:gd name="T1" fmla="*/ 0 h 2815"/>
                  <a:gd name="T2" fmla="*/ 692 w 714"/>
                  <a:gd name="T3" fmla="*/ 0 h 2815"/>
                  <a:gd name="T4" fmla="*/ 701 w 714"/>
                  <a:gd name="T5" fmla="*/ 2 h 2815"/>
                  <a:gd name="T6" fmla="*/ 709 w 714"/>
                  <a:gd name="T7" fmla="*/ 8 h 2815"/>
                  <a:gd name="T8" fmla="*/ 711 w 714"/>
                  <a:gd name="T9" fmla="*/ 18 h 2815"/>
                  <a:gd name="T10" fmla="*/ 714 w 714"/>
                  <a:gd name="T11" fmla="*/ 18 h 2815"/>
                  <a:gd name="T12" fmla="*/ 714 w 714"/>
                  <a:gd name="T13" fmla="*/ 2815 h 2815"/>
                  <a:gd name="T14" fmla="*/ 0 w 714"/>
                  <a:gd name="T15" fmla="*/ 2815 h 2815"/>
                  <a:gd name="T16" fmla="*/ 0 w 714"/>
                  <a:gd name="T17" fmla="*/ 0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4" h="2815">
                    <a:moveTo>
                      <a:pt x="0" y="0"/>
                    </a:moveTo>
                    <a:lnTo>
                      <a:pt x="692" y="0"/>
                    </a:lnTo>
                    <a:lnTo>
                      <a:pt x="701" y="2"/>
                    </a:lnTo>
                    <a:lnTo>
                      <a:pt x="709" y="8"/>
                    </a:lnTo>
                    <a:lnTo>
                      <a:pt x="711" y="18"/>
                    </a:lnTo>
                    <a:lnTo>
                      <a:pt x="714" y="18"/>
                    </a:lnTo>
                    <a:lnTo>
                      <a:pt x="714" y="2815"/>
                    </a:lnTo>
                    <a:lnTo>
                      <a:pt x="0" y="28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55"/>
              <p:cNvSpPr>
                <a:spLocks noChangeArrowheads="1"/>
              </p:cNvSpPr>
              <p:nvPr/>
            </p:nvSpPr>
            <p:spPr bwMode="auto">
              <a:xfrm>
                <a:off x="911226" y="2062163"/>
                <a:ext cx="80963" cy="2809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56"/>
              <p:cNvSpPr>
                <a:spLocks noChangeArrowheads="1"/>
              </p:cNvSpPr>
              <p:nvPr/>
            </p:nvSpPr>
            <p:spPr bwMode="auto">
              <a:xfrm>
                <a:off x="1031876" y="2114550"/>
                <a:ext cx="80963" cy="2286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893"/>
            <p:cNvSpPr>
              <a:spLocks noEditPoints="1"/>
            </p:cNvSpPr>
            <p:nvPr/>
          </p:nvSpPr>
          <p:spPr bwMode="auto">
            <a:xfrm>
              <a:off x="8088393" y="2412606"/>
              <a:ext cx="528256" cy="528256"/>
            </a:xfrm>
            <a:custGeom>
              <a:avLst/>
              <a:gdLst>
                <a:gd name="T0" fmla="*/ 1549 w 3374"/>
                <a:gd name="T1" fmla="*/ 933 h 3374"/>
                <a:gd name="T2" fmla="*/ 1359 w 3374"/>
                <a:gd name="T3" fmla="*/ 995 h 3374"/>
                <a:gd name="T4" fmla="*/ 1194 w 3374"/>
                <a:gd name="T5" fmla="*/ 1101 h 3374"/>
                <a:gd name="T6" fmla="*/ 1061 w 3374"/>
                <a:gd name="T7" fmla="*/ 1245 h 3374"/>
                <a:gd name="T8" fmla="*/ 969 w 3374"/>
                <a:gd name="T9" fmla="*/ 1420 h 3374"/>
                <a:gd name="T10" fmla="*/ 924 w 3374"/>
                <a:gd name="T11" fmla="*/ 1617 h 3374"/>
                <a:gd name="T12" fmla="*/ 933 w 3374"/>
                <a:gd name="T13" fmla="*/ 1825 h 3374"/>
                <a:gd name="T14" fmla="*/ 995 w 3374"/>
                <a:gd name="T15" fmla="*/ 2015 h 3374"/>
                <a:gd name="T16" fmla="*/ 1101 w 3374"/>
                <a:gd name="T17" fmla="*/ 2180 h 3374"/>
                <a:gd name="T18" fmla="*/ 1245 w 3374"/>
                <a:gd name="T19" fmla="*/ 2313 h 3374"/>
                <a:gd name="T20" fmla="*/ 1420 w 3374"/>
                <a:gd name="T21" fmla="*/ 2405 h 3374"/>
                <a:gd name="T22" fmla="*/ 1617 w 3374"/>
                <a:gd name="T23" fmla="*/ 2450 h 3374"/>
                <a:gd name="T24" fmla="*/ 1825 w 3374"/>
                <a:gd name="T25" fmla="*/ 2441 h 3374"/>
                <a:gd name="T26" fmla="*/ 2015 w 3374"/>
                <a:gd name="T27" fmla="*/ 2379 h 3374"/>
                <a:gd name="T28" fmla="*/ 2180 w 3374"/>
                <a:gd name="T29" fmla="*/ 2273 h 3374"/>
                <a:gd name="T30" fmla="*/ 2313 w 3374"/>
                <a:gd name="T31" fmla="*/ 2129 h 3374"/>
                <a:gd name="T32" fmla="*/ 2405 w 3374"/>
                <a:gd name="T33" fmla="*/ 1954 h 3374"/>
                <a:gd name="T34" fmla="*/ 2450 w 3374"/>
                <a:gd name="T35" fmla="*/ 1757 h 3374"/>
                <a:gd name="T36" fmla="*/ 2441 w 3374"/>
                <a:gd name="T37" fmla="*/ 1549 h 3374"/>
                <a:gd name="T38" fmla="*/ 2379 w 3374"/>
                <a:gd name="T39" fmla="*/ 1359 h 3374"/>
                <a:gd name="T40" fmla="*/ 2273 w 3374"/>
                <a:gd name="T41" fmla="*/ 1194 h 3374"/>
                <a:gd name="T42" fmla="*/ 2129 w 3374"/>
                <a:gd name="T43" fmla="*/ 1061 h 3374"/>
                <a:gd name="T44" fmla="*/ 1954 w 3374"/>
                <a:gd name="T45" fmla="*/ 969 h 3374"/>
                <a:gd name="T46" fmla="*/ 1757 w 3374"/>
                <a:gd name="T47" fmla="*/ 924 h 3374"/>
                <a:gd name="T48" fmla="*/ 1922 w 3374"/>
                <a:gd name="T49" fmla="*/ 0 h 3374"/>
                <a:gd name="T50" fmla="*/ 2081 w 3374"/>
                <a:gd name="T51" fmla="*/ 327 h 3374"/>
                <a:gd name="T52" fmla="*/ 2305 w 3374"/>
                <a:gd name="T53" fmla="*/ 414 h 3374"/>
                <a:gd name="T54" fmla="*/ 2509 w 3374"/>
                <a:gd name="T55" fmla="*/ 536 h 3374"/>
                <a:gd name="T56" fmla="*/ 2841 w 3374"/>
                <a:gd name="T57" fmla="*/ 868 h 3374"/>
                <a:gd name="T58" fmla="*/ 2963 w 3374"/>
                <a:gd name="T59" fmla="*/ 1072 h 3374"/>
                <a:gd name="T60" fmla="*/ 3049 w 3374"/>
                <a:gd name="T61" fmla="*/ 1295 h 3374"/>
                <a:gd name="T62" fmla="*/ 3374 w 3374"/>
                <a:gd name="T63" fmla="*/ 1454 h 3374"/>
                <a:gd name="T64" fmla="*/ 3067 w 3374"/>
                <a:gd name="T65" fmla="*/ 2002 h 3374"/>
                <a:gd name="T66" fmla="*/ 2994 w 3374"/>
                <a:gd name="T67" fmla="*/ 2232 h 3374"/>
                <a:gd name="T68" fmla="*/ 2883 w 3374"/>
                <a:gd name="T69" fmla="*/ 2444 h 3374"/>
                <a:gd name="T70" fmla="*/ 2712 w 3374"/>
                <a:gd name="T71" fmla="*/ 3047 h 3374"/>
                <a:gd name="T72" fmla="*/ 2374 w 3374"/>
                <a:gd name="T73" fmla="*/ 2926 h 3374"/>
                <a:gd name="T74" fmla="*/ 2156 w 3374"/>
                <a:gd name="T75" fmla="*/ 3024 h 3374"/>
                <a:gd name="T76" fmla="*/ 1920 w 3374"/>
                <a:gd name="T77" fmla="*/ 3085 h 3374"/>
                <a:gd name="T78" fmla="*/ 1452 w 3374"/>
                <a:gd name="T79" fmla="*/ 3083 h 3374"/>
                <a:gd name="T80" fmla="*/ 1217 w 3374"/>
                <a:gd name="T81" fmla="*/ 3022 h 3374"/>
                <a:gd name="T82" fmla="*/ 999 w 3374"/>
                <a:gd name="T83" fmla="*/ 2924 h 3374"/>
                <a:gd name="T84" fmla="*/ 659 w 3374"/>
                <a:gd name="T85" fmla="*/ 3045 h 3374"/>
                <a:gd name="T86" fmla="*/ 489 w 3374"/>
                <a:gd name="T87" fmla="*/ 2442 h 3374"/>
                <a:gd name="T88" fmla="*/ 378 w 3374"/>
                <a:gd name="T89" fmla="*/ 2231 h 3374"/>
                <a:gd name="T90" fmla="*/ 305 w 3374"/>
                <a:gd name="T91" fmla="*/ 2001 h 3374"/>
                <a:gd name="T92" fmla="*/ 0 w 3374"/>
                <a:gd name="T93" fmla="*/ 1452 h 3374"/>
                <a:gd name="T94" fmla="*/ 327 w 3374"/>
                <a:gd name="T95" fmla="*/ 1293 h 3374"/>
                <a:gd name="T96" fmla="*/ 413 w 3374"/>
                <a:gd name="T97" fmla="*/ 1069 h 3374"/>
                <a:gd name="T98" fmla="*/ 535 w 3374"/>
                <a:gd name="T99" fmla="*/ 865 h 3374"/>
                <a:gd name="T100" fmla="*/ 867 w 3374"/>
                <a:gd name="T101" fmla="*/ 533 h 3374"/>
                <a:gd name="T102" fmla="*/ 1070 w 3374"/>
                <a:gd name="T103" fmla="*/ 411 h 3374"/>
                <a:gd name="T104" fmla="*/ 1294 w 3374"/>
                <a:gd name="T105" fmla="*/ 325 h 3374"/>
                <a:gd name="T106" fmla="*/ 1454 w 3374"/>
                <a:gd name="T107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4" h="3374">
                  <a:moveTo>
                    <a:pt x="1687" y="921"/>
                  </a:moveTo>
                  <a:lnTo>
                    <a:pt x="1617" y="924"/>
                  </a:lnTo>
                  <a:lnTo>
                    <a:pt x="1549" y="933"/>
                  </a:lnTo>
                  <a:lnTo>
                    <a:pt x="1484" y="949"/>
                  </a:lnTo>
                  <a:lnTo>
                    <a:pt x="1420" y="969"/>
                  </a:lnTo>
                  <a:lnTo>
                    <a:pt x="1359" y="995"/>
                  </a:lnTo>
                  <a:lnTo>
                    <a:pt x="1301" y="1025"/>
                  </a:lnTo>
                  <a:lnTo>
                    <a:pt x="1245" y="1061"/>
                  </a:lnTo>
                  <a:lnTo>
                    <a:pt x="1194" y="1101"/>
                  </a:lnTo>
                  <a:lnTo>
                    <a:pt x="1145" y="1145"/>
                  </a:lnTo>
                  <a:lnTo>
                    <a:pt x="1101" y="1194"/>
                  </a:lnTo>
                  <a:lnTo>
                    <a:pt x="1061" y="1245"/>
                  </a:lnTo>
                  <a:lnTo>
                    <a:pt x="1025" y="1301"/>
                  </a:lnTo>
                  <a:lnTo>
                    <a:pt x="995" y="1359"/>
                  </a:lnTo>
                  <a:lnTo>
                    <a:pt x="969" y="1420"/>
                  </a:lnTo>
                  <a:lnTo>
                    <a:pt x="949" y="1484"/>
                  </a:lnTo>
                  <a:lnTo>
                    <a:pt x="933" y="1549"/>
                  </a:lnTo>
                  <a:lnTo>
                    <a:pt x="924" y="1617"/>
                  </a:lnTo>
                  <a:lnTo>
                    <a:pt x="921" y="1687"/>
                  </a:lnTo>
                  <a:lnTo>
                    <a:pt x="924" y="1757"/>
                  </a:lnTo>
                  <a:lnTo>
                    <a:pt x="933" y="1825"/>
                  </a:lnTo>
                  <a:lnTo>
                    <a:pt x="949" y="1890"/>
                  </a:lnTo>
                  <a:lnTo>
                    <a:pt x="969" y="1954"/>
                  </a:lnTo>
                  <a:lnTo>
                    <a:pt x="995" y="2015"/>
                  </a:lnTo>
                  <a:lnTo>
                    <a:pt x="1025" y="2073"/>
                  </a:lnTo>
                  <a:lnTo>
                    <a:pt x="1061" y="2129"/>
                  </a:lnTo>
                  <a:lnTo>
                    <a:pt x="1101" y="2180"/>
                  </a:lnTo>
                  <a:lnTo>
                    <a:pt x="1145" y="2229"/>
                  </a:lnTo>
                  <a:lnTo>
                    <a:pt x="1194" y="2273"/>
                  </a:lnTo>
                  <a:lnTo>
                    <a:pt x="1245" y="2313"/>
                  </a:lnTo>
                  <a:lnTo>
                    <a:pt x="1301" y="2349"/>
                  </a:lnTo>
                  <a:lnTo>
                    <a:pt x="1359" y="2379"/>
                  </a:lnTo>
                  <a:lnTo>
                    <a:pt x="1420" y="2405"/>
                  </a:lnTo>
                  <a:lnTo>
                    <a:pt x="1484" y="2425"/>
                  </a:lnTo>
                  <a:lnTo>
                    <a:pt x="1549" y="2441"/>
                  </a:lnTo>
                  <a:lnTo>
                    <a:pt x="1617" y="2450"/>
                  </a:lnTo>
                  <a:lnTo>
                    <a:pt x="1687" y="2453"/>
                  </a:lnTo>
                  <a:lnTo>
                    <a:pt x="1757" y="2450"/>
                  </a:lnTo>
                  <a:lnTo>
                    <a:pt x="1825" y="2441"/>
                  </a:lnTo>
                  <a:lnTo>
                    <a:pt x="1890" y="2425"/>
                  </a:lnTo>
                  <a:lnTo>
                    <a:pt x="1954" y="2405"/>
                  </a:lnTo>
                  <a:lnTo>
                    <a:pt x="2015" y="2379"/>
                  </a:lnTo>
                  <a:lnTo>
                    <a:pt x="2073" y="2349"/>
                  </a:lnTo>
                  <a:lnTo>
                    <a:pt x="2129" y="2313"/>
                  </a:lnTo>
                  <a:lnTo>
                    <a:pt x="2180" y="2273"/>
                  </a:lnTo>
                  <a:lnTo>
                    <a:pt x="2229" y="2229"/>
                  </a:lnTo>
                  <a:lnTo>
                    <a:pt x="2273" y="2180"/>
                  </a:lnTo>
                  <a:lnTo>
                    <a:pt x="2313" y="2129"/>
                  </a:lnTo>
                  <a:lnTo>
                    <a:pt x="2349" y="2073"/>
                  </a:lnTo>
                  <a:lnTo>
                    <a:pt x="2379" y="2015"/>
                  </a:lnTo>
                  <a:lnTo>
                    <a:pt x="2405" y="1954"/>
                  </a:lnTo>
                  <a:lnTo>
                    <a:pt x="2425" y="1890"/>
                  </a:lnTo>
                  <a:lnTo>
                    <a:pt x="2441" y="1825"/>
                  </a:lnTo>
                  <a:lnTo>
                    <a:pt x="2450" y="1757"/>
                  </a:lnTo>
                  <a:lnTo>
                    <a:pt x="2453" y="1687"/>
                  </a:lnTo>
                  <a:lnTo>
                    <a:pt x="2450" y="1617"/>
                  </a:lnTo>
                  <a:lnTo>
                    <a:pt x="2441" y="1549"/>
                  </a:lnTo>
                  <a:lnTo>
                    <a:pt x="2425" y="1484"/>
                  </a:lnTo>
                  <a:lnTo>
                    <a:pt x="2405" y="1420"/>
                  </a:lnTo>
                  <a:lnTo>
                    <a:pt x="2379" y="1359"/>
                  </a:lnTo>
                  <a:lnTo>
                    <a:pt x="2349" y="1301"/>
                  </a:lnTo>
                  <a:lnTo>
                    <a:pt x="2313" y="1245"/>
                  </a:lnTo>
                  <a:lnTo>
                    <a:pt x="2273" y="1194"/>
                  </a:lnTo>
                  <a:lnTo>
                    <a:pt x="2229" y="1145"/>
                  </a:lnTo>
                  <a:lnTo>
                    <a:pt x="2180" y="1101"/>
                  </a:lnTo>
                  <a:lnTo>
                    <a:pt x="2129" y="1061"/>
                  </a:lnTo>
                  <a:lnTo>
                    <a:pt x="2073" y="1025"/>
                  </a:lnTo>
                  <a:lnTo>
                    <a:pt x="2015" y="995"/>
                  </a:lnTo>
                  <a:lnTo>
                    <a:pt x="1954" y="969"/>
                  </a:lnTo>
                  <a:lnTo>
                    <a:pt x="1890" y="949"/>
                  </a:lnTo>
                  <a:lnTo>
                    <a:pt x="1825" y="933"/>
                  </a:lnTo>
                  <a:lnTo>
                    <a:pt x="1757" y="924"/>
                  </a:lnTo>
                  <a:lnTo>
                    <a:pt x="1687" y="921"/>
                  </a:lnTo>
                  <a:close/>
                  <a:moveTo>
                    <a:pt x="1454" y="0"/>
                  </a:moveTo>
                  <a:lnTo>
                    <a:pt x="1922" y="0"/>
                  </a:lnTo>
                  <a:lnTo>
                    <a:pt x="1922" y="292"/>
                  </a:lnTo>
                  <a:lnTo>
                    <a:pt x="2002" y="308"/>
                  </a:lnTo>
                  <a:lnTo>
                    <a:pt x="2081" y="327"/>
                  </a:lnTo>
                  <a:lnTo>
                    <a:pt x="2157" y="352"/>
                  </a:lnTo>
                  <a:lnTo>
                    <a:pt x="2232" y="380"/>
                  </a:lnTo>
                  <a:lnTo>
                    <a:pt x="2305" y="414"/>
                  </a:lnTo>
                  <a:lnTo>
                    <a:pt x="2375" y="451"/>
                  </a:lnTo>
                  <a:lnTo>
                    <a:pt x="2444" y="492"/>
                  </a:lnTo>
                  <a:lnTo>
                    <a:pt x="2509" y="536"/>
                  </a:lnTo>
                  <a:lnTo>
                    <a:pt x="2715" y="330"/>
                  </a:lnTo>
                  <a:lnTo>
                    <a:pt x="3047" y="662"/>
                  </a:lnTo>
                  <a:lnTo>
                    <a:pt x="2841" y="868"/>
                  </a:lnTo>
                  <a:lnTo>
                    <a:pt x="2885" y="933"/>
                  </a:lnTo>
                  <a:lnTo>
                    <a:pt x="2926" y="1001"/>
                  </a:lnTo>
                  <a:lnTo>
                    <a:pt x="2963" y="1072"/>
                  </a:lnTo>
                  <a:lnTo>
                    <a:pt x="2996" y="1144"/>
                  </a:lnTo>
                  <a:lnTo>
                    <a:pt x="3024" y="1219"/>
                  </a:lnTo>
                  <a:lnTo>
                    <a:pt x="3049" y="1295"/>
                  </a:lnTo>
                  <a:lnTo>
                    <a:pt x="3069" y="1374"/>
                  </a:lnTo>
                  <a:lnTo>
                    <a:pt x="3085" y="1454"/>
                  </a:lnTo>
                  <a:lnTo>
                    <a:pt x="3374" y="1454"/>
                  </a:lnTo>
                  <a:lnTo>
                    <a:pt x="3374" y="1922"/>
                  </a:lnTo>
                  <a:lnTo>
                    <a:pt x="3083" y="1922"/>
                  </a:lnTo>
                  <a:lnTo>
                    <a:pt x="3067" y="2002"/>
                  </a:lnTo>
                  <a:lnTo>
                    <a:pt x="3047" y="2081"/>
                  </a:lnTo>
                  <a:lnTo>
                    <a:pt x="3022" y="2157"/>
                  </a:lnTo>
                  <a:lnTo>
                    <a:pt x="2994" y="2232"/>
                  </a:lnTo>
                  <a:lnTo>
                    <a:pt x="2961" y="2305"/>
                  </a:lnTo>
                  <a:lnTo>
                    <a:pt x="2924" y="2375"/>
                  </a:lnTo>
                  <a:lnTo>
                    <a:pt x="2883" y="2444"/>
                  </a:lnTo>
                  <a:lnTo>
                    <a:pt x="2839" y="2509"/>
                  </a:lnTo>
                  <a:lnTo>
                    <a:pt x="3045" y="2715"/>
                  </a:lnTo>
                  <a:lnTo>
                    <a:pt x="2712" y="3047"/>
                  </a:lnTo>
                  <a:lnTo>
                    <a:pt x="2507" y="2841"/>
                  </a:lnTo>
                  <a:lnTo>
                    <a:pt x="2442" y="2885"/>
                  </a:lnTo>
                  <a:lnTo>
                    <a:pt x="2374" y="2926"/>
                  </a:lnTo>
                  <a:lnTo>
                    <a:pt x="2304" y="2963"/>
                  </a:lnTo>
                  <a:lnTo>
                    <a:pt x="2231" y="2996"/>
                  </a:lnTo>
                  <a:lnTo>
                    <a:pt x="2156" y="3024"/>
                  </a:lnTo>
                  <a:lnTo>
                    <a:pt x="2080" y="3049"/>
                  </a:lnTo>
                  <a:lnTo>
                    <a:pt x="2001" y="3069"/>
                  </a:lnTo>
                  <a:lnTo>
                    <a:pt x="1920" y="3085"/>
                  </a:lnTo>
                  <a:lnTo>
                    <a:pt x="1920" y="3374"/>
                  </a:lnTo>
                  <a:lnTo>
                    <a:pt x="1452" y="3374"/>
                  </a:lnTo>
                  <a:lnTo>
                    <a:pt x="1452" y="3083"/>
                  </a:lnTo>
                  <a:lnTo>
                    <a:pt x="1372" y="3067"/>
                  </a:lnTo>
                  <a:lnTo>
                    <a:pt x="1293" y="3047"/>
                  </a:lnTo>
                  <a:lnTo>
                    <a:pt x="1217" y="3022"/>
                  </a:lnTo>
                  <a:lnTo>
                    <a:pt x="1142" y="2994"/>
                  </a:lnTo>
                  <a:lnTo>
                    <a:pt x="1069" y="2961"/>
                  </a:lnTo>
                  <a:lnTo>
                    <a:pt x="999" y="2924"/>
                  </a:lnTo>
                  <a:lnTo>
                    <a:pt x="930" y="2883"/>
                  </a:lnTo>
                  <a:lnTo>
                    <a:pt x="865" y="2839"/>
                  </a:lnTo>
                  <a:lnTo>
                    <a:pt x="659" y="3045"/>
                  </a:lnTo>
                  <a:lnTo>
                    <a:pt x="327" y="2712"/>
                  </a:lnTo>
                  <a:lnTo>
                    <a:pt x="533" y="2507"/>
                  </a:lnTo>
                  <a:lnTo>
                    <a:pt x="489" y="2442"/>
                  </a:lnTo>
                  <a:lnTo>
                    <a:pt x="448" y="2374"/>
                  </a:lnTo>
                  <a:lnTo>
                    <a:pt x="411" y="2304"/>
                  </a:lnTo>
                  <a:lnTo>
                    <a:pt x="378" y="2231"/>
                  </a:lnTo>
                  <a:lnTo>
                    <a:pt x="350" y="2156"/>
                  </a:lnTo>
                  <a:lnTo>
                    <a:pt x="325" y="2080"/>
                  </a:lnTo>
                  <a:lnTo>
                    <a:pt x="305" y="2001"/>
                  </a:lnTo>
                  <a:lnTo>
                    <a:pt x="289" y="1920"/>
                  </a:lnTo>
                  <a:lnTo>
                    <a:pt x="0" y="1920"/>
                  </a:lnTo>
                  <a:lnTo>
                    <a:pt x="0" y="1452"/>
                  </a:lnTo>
                  <a:lnTo>
                    <a:pt x="291" y="1452"/>
                  </a:lnTo>
                  <a:lnTo>
                    <a:pt x="307" y="1372"/>
                  </a:lnTo>
                  <a:lnTo>
                    <a:pt x="327" y="1293"/>
                  </a:lnTo>
                  <a:lnTo>
                    <a:pt x="352" y="1217"/>
                  </a:lnTo>
                  <a:lnTo>
                    <a:pt x="380" y="1142"/>
                  </a:lnTo>
                  <a:lnTo>
                    <a:pt x="413" y="1069"/>
                  </a:lnTo>
                  <a:lnTo>
                    <a:pt x="450" y="999"/>
                  </a:lnTo>
                  <a:lnTo>
                    <a:pt x="491" y="930"/>
                  </a:lnTo>
                  <a:lnTo>
                    <a:pt x="535" y="865"/>
                  </a:lnTo>
                  <a:lnTo>
                    <a:pt x="329" y="659"/>
                  </a:lnTo>
                  <a:lnTo>
                    <a:pt x="662" y="327"/>
                  </a:lnTo>
                  <a:lnTo>
                    <a:pt x="867" y="533"/>
                  </a:lnTo>
                  <a:lnTo>
                    <a:pt x="932" y="489"/>
                  </a:lnTo>
                  <a:lnTo>
                    <a:pt x="1000" y="448"/>
                  </a:lnTo>
                  <a:lnTo>
                    <a:pt x="1070" y="411"/>
                  </a:lnTo>
                  <a:lnTo>
                    <a:pt x="1143" y="378"/>
                  </a:lnTo>
                  <a:lnTo>
                    <a:pt x="1218" y="350"/>
                  </a:lnTo>
                  <a:lnTo>
                    <a:pt x="1294" y="325"/>
                  </a:lnTo>
                  <a:lnTo>
                    <a:pt x="1373" y="305"/>
                  </a:lnTo>
                  <a:lnTo>
                    <a:pt x="1454" y="28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38136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106935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77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-635190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2789048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202062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8558940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9888924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853"/>
          <p:cNvGrpSpPr>
            <a:grpSpLocks noChangeAspect="1"/>
          </p:cNvGrpSpPr>
          <p:nvPr/>
        </p:nvGrpSpPr>
        <p:grpSpPr bwMode="auto">
          <a:xfrm>
            <a:off x="7332653" y="2932818"/>
            <a:ext cx="252438" cy="214424"/>
            <a:chOff x="518" y="2848"/>
            <a:chExt cx="1109" cy="942"/>
          </a:xfrm>
          <a:solidFill>
            <a:schemeClr val="bg1"/>
          </a:solidFill>
        </p:grpSpPr>
        <p:sp>
          <p:nvSpPr>
            <p:cNvPr id="16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989"/>
          <p:cNvGrpSpPr>
            <a:grpSpLocks noChangeAspect="1"/>
          </p:cNvGrpSpPr>
          <p:nvPr/>
        </p:nvGrpSpPr>
        <p:grpSpPr bwMode="auto">
          <a:xfrm>
            <a:off x="8681150" y="2944034"/>
            <a:ext cx="269200" cy="191992"/>
            <a:chOff x="639" y="2817"/>
            <a:chExt cx="1440" cy="1027"/>
          </a:xfrm>
          <a:solidFill>
            <a:schemeClr val="bg1"/>
          </a:solidFill>
        </p:grpSpPr>
        <p:sp>
          <p:nvSpPr>
            <p:cNvPr id="22" name="Freeform 991"/>
            <p:cNvSpPr>
              <a:spLocks/>
            </p:cNvSpPr>
            <p:nvPr/>
          </p:nvSpPr>
          <p:spPr bwMode="auto">
            <a:xfrm>
              <a:off x="1441" y="2824"/>
              <a:ext cx="251" cy="251"/>
            </a:xfrm>
            <a:custGeom>
              <a:avLst/>
              <a:gdLst>
                <a:gd name="T0" fmla="*/ 377 w 754"/>
                <a:gd name="T1" fmla="*/ 0 h 752"/>
                <a:gd name="T2" fmla="*/ 432 w 754"/>
                <a:gd name="T3" fmla="*/ 3 h 752"/>
                <a:gd name="T4" fmla="*/ 486 w 754"/>
                <a:gd name="T5" fmla="*/ 15 h 752"/>
                <a:gd name="T6" fmla="*/ 536 w 754"/>
                <a:gd name="T7" fmla="*/ 35 h 752"/>
                <a:gd name="T8" fmla="*/ 581 w 754"/>
                <a:gd name="T9" fmla="*/ 60 h 752"/>
                <a:gd name="T10" fmla="*/ 623 w 754"/>
                <a:gd name="T11" fmla="*/ 92 h 752"/>
                <a:gd name="T12" fmla="*/ 661 w 754"/>
                <a:gd name="T13" fmla="*/ 129 h 752"/>
                <a:gd name="T14" fmla="*/ 693 w 754"/>
                <a:gd name="T15" fmla="*/ 171 h 752"/>
                <a:gd name="T16" fmla="*/ 719 w 754"/>
                <a:gd name="T17" fmla="*/ 218 h 752"/>
                <a:gd name="T18" fmla="*/ 737 w 754"/>
                <a:gd name="T19" fmla="*/ 268 h 752"/>
                <a:gd name="T20" fmla="*/ 749 w 754"/>
                <a:gd name="T21" fmla="*/ 320 h 752"/>
                <a:gd name="T22" fmla="*/ 754 w 754"/>
                <a:gd name="T23" fmla="*/ 377 h 752"/>
                <a:gd name="T24" fmla="*/ 749 w 754"/>
                <a:gd name="T25" fmla="*/ 432 h 752"/>
                <a:gd name="T26" fmla="*/ 737 w 754"/>
                <a:gd name="T27" fmla="*/ 485 h 752"/>
                <a:gd name="T28" fmla="*/ 719 w 754"/>
                <a:gd name="T29" fmla="*/ 535 h 752"/>
                <a:gd name="T30" fmla="*/ 693 w 754"/>
                <a:gd name="T31" fmla="*/ 581 h 752"/>
                <a:gd name="T32" fmla="*/ 661 w 754"/>
                <a:gd name="T33" fmla="*/ 623 h 752"/>
                <a:gd name="T34" fmla="*/ 623 w 754"/>
                <a:gd name="T35" fmla="*/ 661 h 752"/>
                <a:gd name="T36" fmla="*/ 581 w 754"/>
                <a:gd name="T37" fmla="*/ 692 h 752"/>
                <a:gd name="T38" fmla="*/ 536 w 754"/>
                <a:gd name="T39" fmla="*/ 718 h 752"/>
                <a:gd name="T40" fmla="*/ 486 w 754"/>
                <a:gd name="T41" fmla="*/ 736 h 752"/>
                <a:gd name="T42" fmla="*/ 432 w 754"/>
                <a:gd name="T43" fmla="*/ 748 h 752"/>
                <a:gd name="T44" fmla="*/ 377 w 754"/>
                <a:gd name="T45" fmla="*/ 752 h 752"/>
                <a:gd name="T46" fmla="*/ 321 w 754"/>
                <a:gd name="T47" fmla="*/ 748 h 752"/>
                <a:gd name="T48" fmla="*/ 268 w 754"/>
                <a:gd name="T49" fmla="*/ 736 h 752"/>
                <a:gd name="T50" fmla="*/ 219 w 754"/>
                <a:gd name="T51" fmla="*/ 718 h 752"/>
                <a:gd name="T52" fmla="*/ 172 w 754"/>
                <a:gd name="T53" fmla="*/ 692 h 752"/>
                <a:gd name="T54" fmla="*/ 130 w 754"/>
                <a:gd name="T55" fmla="*/ 661 h 752"/>
                <a:gd name="T56" fmla="*/ 93 w 754"/>
                <a:gd name="T57" fmla="*/ 623 h 752"/>
                <a:gd name="T58" fmla="*/ 62 w 754"/>
                <a:gd name="T59" fmla="*/ 581 h 752"/>
                <a:gd name="T60" fmla="*/ 35 w 754"/>
                <a:gd name="T61" fmla="*/ 535 h 752"/>
                <a:gd name="T62" fmla="*/ 16 w 754"/>
                <a:gd name="T63" fmla="*/ 485 h 752"/>
                <a:gd name="T64" fmla="*/ 4 w 754"/>
                <a:gd name="T65" fmla="*/ 432 h 752"/>
                <a:gd name="T66" fmla="*/ 0 w 754"/>
                <a:gd name="T67" fmla="*/ 377 h 752"/>
                <a:gd name="T68" fmla="*/ 4 w 754"/>
                <a:gd name="T69" fmla="*/ 320 h 752"/>
                <a:gd name="T70" fmla="*/ 16 w 754"/>
                <a:gd name="T71" fmla="*/ 268 h 752"/>
                <a:gd name="T72" fmla="*/ 35 w 754"/>
                <a:gd name="T73" fmla="*/ 218 h 752"/>
                <a:gd name="T74" fmla="*/ 62 w 754"/>
                <a:gd name="T75" fmla="*/ 171 h 752"/>
                <a:gd name="T76" fmla="*/ 93 w 754"/>
                <a:gd name="T77" fmla="*/ 129 h 752"/>
                <a:gd name="T78" fmla="*/ 130 w 754"/>
                <a:gd name="T79" fmla="*/ 92 h 752"/>
                <a:gd name="T80" fmla="*/ 172 w 754"/>
                <a:gd name="T81" fmla="*/ 60 h 752"/>
                <a:gd name="T82" fmla="*/ 219 w 754"/>
                <a:gd name="T83" fmla="*/ 35 h 752"/>
                <a:gd name="T84" fmla="*/ 268 w 754"/>
                <a:gd name="T85" fmla="*/ 15 h 752"/>
                <a:gd name="T86" fmla="*/ 321 w 754"/>
                <a:gd name="T87" fmla="*/ 3 h 752"/>
                <a:gd name="T88" fmla="*/ 377 w 754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4" h="752">
                  <a:moveTo>
                    <a:pt x="377" y="0"/>
                  </a:moveTo>
                  <a:lnTo>
                    <a:pt x="432" y="3"/>
                  </a:lnTo>
                  <a:lnTo>
                    <a:pt x="486" y="15"/>
                  </a:lnTo>
                  <a:lnTo>
                    <a:pt x="536" y="35"/>
                  </a:lnTo>
                  <a:lnTo>
                    <a:pt x="581" y="60"/>
                  </a:lnTo>
                  <a:lnTo>
                    <a:pt x="623" y="92"/>
                  </a:lnTo>
                  <a:lnTo>
                    <a:pt x="661" y="129"/>
                  </a:lnTo>
                  <a:lnTo>
                    <a:pt x="693" y="171"/>
                  </a:lnTo>
                  <a:lnTo>
                    <a:pt x="719" y="218"/>
                  </a:lnTo>
                  <a:lnTo>
                    <a:pt x="737" y="268"/>
                  </a:lnTo>
                  <a:lnTo>
                    <a:pt x="749" y="320"/>
                  </a:lnTo>
                  <a:lnTo>
                    <a:pt x="754" y="377"/>
                  </a:lnTo>
                  <a:lnTo>
                    <a:pt x="749" y="432"/>
                  </a:lnTo>
                  <a:lnTo>
                    <a:pt x="737" y="485"/>
                  </a:lnTo>
                  <a:lnTo>
                    <a:pt x="719" y="535"/>
                  </a:lnTo>
                  <a:lnTo>
                    <a:pt x="693" y="581"/>
                  </a:lnTo>
                  <a:lnTo>
                    <a:pt x="661" y="623"/>
                  </a:lnTo>
                  <a:lnTo>
                    <a:pt x="623" y="661"/>
                  </a:lnTo>
                  <a:lnTo>
                    <a:pt x="581" y="692"/>
                  </a:lnTo>
                  <a:lnTo>
                    <a:pt x="536" y="718"/>
                  </a:lnTo>
                  <a:lnTo>
                    <a:pt x="486" y="736"/>
                  </a:lnTo>
                  <a:lnTo>
                    <a:pt x="432" y="748"/>
                  </a:lnTo>
                  <a:lnTo>
                    <a:pt x="377" y="752"/>
                  </a:lnTo>
                  <a:lnTo>
                    <a:pt x="321" y="748"/>
                  </a:lnTo>
                  <a:lnTo>
                    <a:pt x="268" y="736"/>
                  </a:lnTo>
                  <a:lnTo>
                    <a:pt x="219" y="718"/>
                  </a:lnTo>
                  <a:lnTo>
                    <a:pt x="172" y="692"/>
                  </a:lnTo>
                  <a:lnTo>
                    <a:pt x="130" y="661"/>
                  </a:lnTo>
                  <a:lnTo>
                    <a:pt x="93" y="623"/>
                  </a:lnTo>
                  <a:lnTo>
                    <a:pt x="62" y="581"/>
                  </a:lnTo>
                  <a:lnTo>
                    <a:pt x="35" y="535"/>
                  </a:lnTo>
                  <a:lnTo>
                    <a:pt x="16" y="485"/>
                  </a:lnTo>
                  <a:lnTo>
                    <a:pt x="4" y="432"/>
                  </a:lnTo>
                  <a:lnTo>
                    <a:pt x="0" y="377"/>
                  </a:lnTo>
                  <a:lnTo>
                    <a:pt x="4" y="320"/>
                  </a:lnTo>
                  <a:lnTo>
                    <a:pt x="16" y="268"/>
                  </a:lnTo>
                  <a:lnTo>
                    <a:pt x="35" y="218"/>
                  </a:lnTo>
                  <a:lnTo>
                    <a:pt x="62" y="171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72" y="60"/>
                  </a:lnTo>
                  <a:lnTo>
                    <a:pt x="219" y="35"/>
                  </a:lnTo>
                  <a:lnTo>
                    <a:pt x="268" y="15"/>
                  </a:lnTo>
                  <a:lnTo>
                    <a:pt x="32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92"/>
            <p:cNvSpPr>
              <a:spLocks noEditPoints="1"/>
            </p:cNvSpPr>
            <p:nvPr/>
          </p:nvSpPr>
          <p:spPr bwMode="auto">
            <a:xfrm>
              <a:off x="1305" y="3096"/>
              <a:ext cx="774" cy="748"/>
            </a:xfrm>
            <a:custGeom>
              <a:avLst/>
              <a:gdLst>
                <a:gd name="T0" fmla="*/ 1690 w 2322"/>
                <a:gd name="T1" fmla="*/ 795 h 2243"/>
                <a:gd name="T2" fmla="*/ 1598 w 2322"/>
                <a:gd name="T3" fmla="*/ 864 h 2243"/>
                <a:gd name="T4" fmla="*/ 1597 w 2322"/>
                <a:gd name="T5" fmla="*/ 907 h 2243"/>
                <a:gd name="T6" fmla="*/ 1751 w 2322"/>
                <a:gd name="T7" fmla="*/ 742 h 2243"/>
                <a:gd name="T8" fmla="*/ 1052 w 2322"/>
                <a:gd name="T9" fmla="*/ 0 h 2243"/>
                <a:gd name="T10" fmla="*/ 1140 w 2322"/>
                <a:gd name="T11" fmla="*/ 32 h 2243"/>
                <a:gd name="T12" fmla="*/ 1474 w 2322"/>
                <a:gd name="T13" fmla="*/ 347 h 2243"/>
                <a:gd name="T14" fmla="*/ 1682 w 2322"/>
                <a:gd name="T15" fmla="*/ 617 h 2243"/>
                <a:gd name="T16" fmla="*/ 1797 w 2322"/>
                <a:gd name="T17" fmla="*/ 653 h 2243"/>
                <a:gd name="T18" fmla="*/ 1927 w 2322"/>
                <a:gd name="T19" fmla="*/ 592 h 2243"/>
                <a:gd name="T20" fmla="*/ 2009 w 2322"/>
                <a:gd name="T21" fmla="*/ 592 h 2243"/>
                <a:gd name="T22" fmla="*/ 2318 w 2322"/>
                <a:gd name="T23" fmla="*/ 913 h 2243"/>
                <a:gd name="T24" fmla="*/ 2297 w 2322"/>
                <a:gd name="T25" fmla="*/ 993 h 2243"/>
                <a:gd name="T26" fmla="*/ 1784 w 2322"/>
                <a:gd name="T27" fmla="*/ 1473 h 2243"/>
                <a:gd name="T28" fmla="*/ 1454 w 2322"/>
                <a:gd name="T29" fmla="*/ 1177 h 2243"/>
                <a:gd name="T30" fmla="*/ 1432 w 2322"/>
                <a:gd name="T31" fmla="*/ 1097 h 2243"/>
                <a:gd name="T32" fmla="*/ 1522 w 2322"/>
                <a:gd name="T33" fmla="*/ 972 h 2243"/>
                <a:gd name="T34" fmla="*/ 1466 w 2322"/>
                <a:gd name="T35" fmla="*/ 845 h 2243"/>
                <a:gd name="T36" fmla="*/ 1283 w 2322"/>
                <a:gd name="T37" fmla="*/ 613 h 2243"/>
                <a:gd name="T38" fmla="*/ 1427 w 2322"/>
                <a:gd name="T39" fmla="*/ 1402 h 2243"/>
                <a:gd name="T40" fmla="*/ 1466 w 2322"/>
                <a:gd name="T41" fmla="*/ 1512 h 2243"/>
                <a:gd name="T42" fmla="*/ 1671 w 2322"/>
                <a:gd name="T43" fmla="*/ 2054 h 2243"/>
                <a:gd name="T44" fmla="*/ 1602 w 2322"/>
                <a:gd name="T45" fmla="*/ 2163 h 2243"/>
                <a:gd name="T46" fmla="*/ 1505 w 2322"/>
                <a:gd name="T47" fmla="*/ 2193 h 2243"/>
                <a:gd name="T48" fmla="*/ 1389 w 2322"/>
                <a:gd name="T49" fmla="*/ 2146 h 2243"/>
                <a:gd name="T50" fmla="*/ 1143 w 2322"/>
                <a:gd name="T51" fmla="*/ 1612 h 2243"/>
                <a:gd name="T52" fmla="*/ 1093 w 2322"/>
                <a:gd name="T53" fmla="*/ 1455 h 2243"/>
                <a:gd name="T54" fmla="*/ 906 w 2322"/>
                <a:gd name="T55" fmla="*/ 1434 h 2243"/>
                <a:gd name="T56" fmla="*/ 903 w 2322"/>
                <a:gd name="T57" fmla="*/ 1558 h 2243"/>
                <a:gd name="T58" fmla="*/ 896 w 2322"/>
                <a:gd name="T59" fmla="*/ 2164 h 2243"/>
                <a:gd name="T60" fmla="*/ 793 w 2322"/>
                <a:gd name="T61" fmla="*/ 2239 h 2243"/>
                <a:gd name="T62" fmla="*/ 690 w 2322"/>
                <a:gd name="T63" fmla="*/ 2231 h 2243"/>
                <a:gd name="T64" fmla="*/ 601 w 2322"/>
                <a:gd name="T65" fmla="*/ 2144 h 2243"/>
                <a:gd name="T66" fmla="*/ 567 w 2322"/>
                <a:gd name="T67" fmla="*/ 1534 h 2243"/>
                <a:gd name="T68" fmla="*/ 573 w 2322"/>
                <a:gd name="T69" fmla="*/ 1376 h 2243"/>
                <a:gd name="T70" fmla="*/ 616 w 2322"/>
                <a:gd name="T71" fmla="*/ 864 h 2243"/>
                <a:gd name="T72" fmla="*/ 601 w 2322"/>
                <a:gd name="T73" fmla="*/ 762 h 2243"/>
                <a:gd name="T74" fmla="*/ 580 w 2322"/>
                <a:gd name="T75" fmla="*/ 640 h 2243"/>
                <a:gd name="T76" fmla="*/ 565 w 2322"/>
                <a:gd name="T77" fmla="*/ 564 h 2243"/>
                <a:gd name="T78" fmla="*/ 501 w 2322"/>
                <a:gd name="T79" fmla="*/ 680 h 2243"/>
                <a:gd name="T80" fmla="*/ 412 w 2322"/>
                <a:gd name="T81" fmla="*/ 796 h 2243"/>
                <a:gd name="T82" fmla="*/ 191 w 2322"/>
                <a:gd name="T83" fmla="*/ 989 h 2243"/>
                <a:gd name="T84" fmla="*/ 73 w 2322"/>
                <a:gd name="T85" fmla="*/ 968 h 2243"/>
                <a:gd name="T86" fmla="*/ 4 w 2322"/>
                <a:gd name="T87" fmla="*/ 869 h 2243"/>
                <a:gd name="T88" fmla="*/ 23 w 2322"/>
                <a:gd name="T89" fmla="*/ 749 h 2243"/>
                <a:gd name="T90" fmla="*/ 210 w 2322"/>
                <a:gd name="T91" fmla="*/ 541 h 2243"/>
                <a:gd name="T92" fmla="*/ 445 w 2322"/>
                <a:gd name="T93" fmla="*/ 88 h 2243"/>
                <a:gd name="T94" fmla="*/ 530 w 2322"/>
                <a:gd name="T95" fmla="*/ 11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2" h="2243">
                  <a:moveTo>
                    <a:pt x="1713" y="719"/>
                  </a:moveTo>
                  <a:lnTo>
                    <a:pt x="1711" y="736"/>
                  </a:lnTo>
                  <a:lnTo>
                    <a:pt x="1703" y="766"/>
                  </a:lnTo>
                  <a:lnTo>
                    <a:pt x="1690" y="795"/>
                  </a:lnTo>
                  <a:lnTo>
                    <a:pt x="1671" y="818"/>
                  </a:lnTo>
                  <a:lnTo>
                    <a:pt x="1648" y="841"/>
                  </a:lnTo>
                  <a:lnTo>
                    <a:pt x="1624" y="855"/>
                  </a:lnTo>
                  <a:lnTo>
                    <a:pt x="1598" y="864"/>
                  </a:lnTo>
                  <a:lnTo>
                    <a:pt x="1571" y="869"/>
                  </a:lnTo>
                  <a:lnTo>
                    <a:pt x="1578" y="886"/>
                  </a:lnTo>
                  <a:lnTo>
                    <a:pt x="1592" y="902"/>
                  </a:lnTo>
                  <a:lnTo>
                    <a:pt x="1597" y="907"/>
                  </a:lnTo>
                  <a:lnTo>
                    <a:pt x="1602" y="911"/>
                  </a:lnTo>
                  <a:lnTo>
                    <a:pt x="1760" y="754"/>
                  </a:lnTo>
                  <a:lnTo>
                    <a:pt x="1756" y="748"/>
                  </a:lnTo>
                  <a:lnTo>
                    <a:pt x="1751" y="742"/>
                  </a:lnTo>
                  <a:lnTo>
                    <a:pt x="1733" y="728"/>
                  </a:lnTo>
                  <a:lnTo>
                    <a:pt x="1713" y="719"/>
                  </a:lnTo>
                  <a:close/>
                  <a:moveTo>
                    <a:pt x="587" y="0"/>
                  </a:moveTo>
                  <a:lnTo>
                    <a:pt x="1052" y="0"/>
                  </a:lnTo>
                  <a:lnTo>
                    <a:pt x="1078" y="3"/>
                  </a:lnTo>
                  <a:lnTo>
                    <a:pt x="1101" y="9"/>
                  </a:lnTo>
                  <a:lnTo>
                    <a:pt x="1122" y="20"/>
                  </a:lnTo>
                  <a:lnTo>
                    <a:pt x="1140" y="32"/>
                  </a:lnTo>
                  <a:lnTo>
                    <a:pt x="1153" y="42"/>
                  </a:lnTo>
                  <a:lnTo>
                    <a:pt x="1419" y="290"/>
                  </a:lnTo>
                  <a:lnTo>
                    <a:pt x="1445" y="316"/>
                  </a:lnTo>
                  <a:lnTo>
                    <a:pt x="1474" y="347"/>
                  </a:lnTo>
                  <a:lnTo>
                    <a:pt x="1503" y="379"/>
                  </a:lnTo>
                  <a:lnTo>
                    <a:pt x="1530" y="411"/>
                  </a:lnTo>
                  <a:lnTo>
                    <a:pt x="1552" y="441"/>
                  </a:lnTo>
                  <a:lnTo>
                    <a:pt x="1682" y="617"/>
                  </a:lnTo>
                  <a:lnTo>
                    <a:pt x="1713" y="619"/>
                  </a:lnTo>
                  <a:lnTo>
                    <a:pt x="1742" y="626"/>
                  </a:lnTo>
                  <a:lnTo>
                    <a:pt x="1771" y="638"/>
                  </a:lnTo>
                  <a:lnTo>
                    <a:pt x="1797" y="653"/>
                  </a:lnTo>
                  <a:lnTo>
                    <a:pt x="1819" y="673"/>
                  </a:lnTo>
                  <a:lnTo>
                    <a:pt x="1830" y="684"/>
                  </a:lnTo>
                  <a:lnTo>
                    <a:pt x="1910" y="605"/>
                  </a:lnTo>
                  <a:lnTo>
                    <a:pt x="1927" y="592"/>
                  </a:lnTo>
                  <a:lnTo>
                    <a:pt x="1946" y="583"/>
                  </a:lnTo>
                  <a:lnTo>
                    <a:pt x="1967" y="580"/>
                  </a:lnTo>
                  <a:lnTo>
                    <a:pt x="1989" y="583"/>
                  </a:lnTo>
                  <a:lnTo>
                    <a:pt x="2009" y="592"/>
                  </a:lnTo>
                  <a:lnTo>
                    <a:pt x="2026" y="605"/>
                  </a:lnTo>
                  <a:lnTo>
                    <a:pt x="2297" y="876"/>
                  </a:lnTo>
                  <a:lnTo>
                    <a:pt x="2310" y="893"/>
                  </a:lnTo>
                  <a:lnTo>
                    <a:pt x="2318" y="913"/>
                  </a:lnTo>
                  <a:lnTo>
                    <a:pt x="2322" y="935"/>
                  </a:lnTo>
                  <a:lnTo>
                    <a:pt x="2318" y="956"/>
                  </a:lnTo>
                  <a:lnTo>
                    <a:pt x="2310" y="975"/>
                  </a:lnTo>
                  <a:lnTo>
                    <a:pt x="2297" y="993"/>
                  </a:lnTo>
                  <a:lnTo>
                    <a:pt x="1842" y="1448"/>
                  </a:lnTo>
                  <a:lnTo>
                    <a:pt x="1825" y="1461"/>
                  </a:lnTo>
                  <a:lnTo>
                    <a:pt x="1805" y="1470"/>
                  </a:lnTo>
                  <a:lnTo>
                    <a:pt x="1784" y="1473"/>
                  </a:lnTo>
                  <a:lnTo>
                    <a:pt x="1762" y="1470"/>
                  </a:lnTo>
                  <a:lnTo>
                    <a:pt x="1742" y="1461"/>
                  </a:lnTo>
                  <a:lnTo>
                    <a:pt x="1725" y="1448"/>
                  </a:lnTo>
                  <a:lnTo>
                    <a:pt x="1454" y="1177"/>
                  </a:lnTo>
                  <a:lnTo>
                    <a:pt x="1441" y="1160"/>
                  </a:lnTo>
                  <a:lnTo>
                    <a:pt x="1432" y="1140"/>
                  </a:lnTo>
                  <a:lnTo>
                    <a:pt x="1429" y="1118"/>
                  </a:lnTo>
                  <a:lnTo>
                    <a:pt x="1432" y="1097"/>
                  </a:lnTo>
                  <a:lnTo>
                    <a:pt x="1441" y="1078"/>
                  </a:lnTo>
                  <a:lnTo>
                    <a:pt x="1454" y="1061"/>
                  </a:lnTo>
                  <a:lnTo>
                    <a:pt x="1533" y="981"/>
                  </a:lnTo>
                  <a:lnTo>
                    <a:pt x="1522" y="972"/>
                  </a:lnTo>
                  <a:lnTo>
                    <a:pt x="1499" y="944"/>
                  </a:lnTo>
                  <a:lnTo>
                    <a:pt x="1482" y="913"/>
                  </a:lnTo>
                  <a:lnTo>
                    <a:pt x="1471" y="880"/>
                  </a:lnTo>
                  <a:lnTo>
                    <a:pt x="1466" y="845"/>
                  </a:lnTo>
                  <a:lnTo>
                    <a:pt x="1444" y="828"/>
                  </a:lnTo>
                  <a:lnTo>
                    <a:pt x="1425" y="805"/>
                  </a:lnTo>
                  <a:lnTo>
                    <a:pt x="1296" y="630"/>
                  </a:lnTo>
                  <a:lnTo>
                    <a:pt x="1283" y="613"/>
                  </a:lnTo>
                  <a:lnTo>
                    <a:pt x="1268" y="595"/>
                  </a:lnTo>
                  <a:lnTo>
                    <a:pt x="1251" y="575"/>
                  </a:lnTo>
                  <a:lnTo>
                    <a:pt x="1420" y="1376"/>
                  </a:lnTo>
                  <a:lnTo>
                    <a:pt x="1427" y="1402"/>
                  </a:lnTo>
                  <a:lnTo>
                    <a:pt x="1436" y="1430"/>
                  </a:lnTo>
                  <a:lnTo>
                    <a:pt x="1445" y="1460"/>
                  </a:lnTo>
                  <a:lnTo>
                    <a:pt x="1455" y="1489"/>
                  </a:lnTo>
                  <a:lnTo>
                    <a:pt x="1466" y="1512"/>
                  </a:lnTo>
                  <a:lnTo>
                    <a:pt x="1660" y="1957"/>
                  </a:lnTo>
                  <a:lnTo>
                    <a:pt x="1670" y="1990"/>
                  </a:lnTo>
                  <a:lnTo>
                    <a:pt x="1674" y="2021"/>
                  </a:lnTo>
                  <a:lnTo>
                    <a:pt x="1671" y="2054"/>
                  </a:lnTo>
                  <a:lnTo>
                    <a:pt x="1662" y="2087"/>
                  </a:lnTo>
                  <a:lnTo>
                    <a:pt x="1647" y="2116"/>
                  </a:lnTo>
                  <a:lnTo>
                    <a:pt x="1627" y="2142"/>
                  </a:lnTo>
                  <a:lnTo>
                    <a:pt x="1602" y="2163"/>
                  </a:lnTo>
                  <a:lnTo>
                    <a:pt x="1573" y="2178"/>
                  </a:lnTo>
                  <a:lnTo>
                    <a:pt x="1542" y="2189"/>
                  </a:lnTo>
                  <a:lnTo>
                    <a:pt x="1510" y="2193"/>
                  </a:lnTo>
                  <a:lnTo>
                    <a:pt x="1505" y="2193"/>
                  </a:lnTo>
                  <a:lnTo>
                    <a:pt x="1472" y="2190"/>
                  </a:lnTo>
                  <a:lnTo>
                    <a:pt x="1442" y="2181"/>
                  </a:lnTo>
                  <a:lnTo>
                    <a:pt x="1413" y="2165"/>
                  </a:lnTo>
                  <a:lnTo>
                    <a:pt x="1389" y="2146"/>
                  </a:lnTo>
                  <a:lnTo>
                    <a:pt x="1368" y="2121"/>
                  </a:lnTo>
                  <a:lnTo>
                    <a:pt x="1352" y="2092"/>
                  </a:lnTo>
                  <a:lnTo>
                    <a:pt x="1157" y="1647"/>
                  </a:lnTo>
                  <a:lnTo>
                    <a:pt x="1143" y="1612"/>
                  </a:lnTo>
                  <a:lnTo>
                    <a:pt x="1128" y="1572"/>
                  </a:lnTo>
                  <a:lnTo>
                    <a:pt x="1115" y="1532"/>
                  </a:lnTo>
                  <a:lnTo>
                    <a:pt x="1103" y="1491"/>
                  </a:lnTo>
                  <a:lnTo>
                    <a:pt x="1093" y="1455"/>
                  </a:lnTo>
                  <a:lnTo>
                    <a:pt x="1001" y="1070"/>
                  </a:lnTo>
                  <a:lnTo>
                    <a:pt x="937" y="1070"/>
                  </a:lnTo>
                  <a:lnTo>
                    <a:pt x="908" y="1406"/>
                  </a:lnTo>
                  <a:lnTo>
                    <a:pt x="906" y="1434"/>
                  </a:lnTo>
                  <a:lnTo>
                    <a:pt x="904" y="1465"/>
                  </a:lnTo>
                  <a:lnTo>
                    <a:pt x="903" y="1498"/>
                  </a:lnTo>
                  <a:lnTo>
                    <a:pt x="903" y="1530"/>
                  </a:lnTo>
                  <a:lnTo>
                    <a:pt x="903" y="1558"/>
                  </a:lnTo>
                  <a:lnTo>
                    <a:pt x="921" y="2070"/>
                  </a:lnTo>
                  <a:lnTo>
                    <a:pt x="919" y="2104"/>
                  </a:lnTo>
                  <a:lnTo>
                    <a:pt x="911" y="2135"/>
                  </a:lnTo>
                  <a:lnTo>
                    <a:pt x="896" y="2164"/>
                  </a:lnTo>
                  <a:lnTo>
                    <a:pt x="877" y="2190"/>
                  </a:lnTo>
                  <a:lnTo>
                    <a:pt x="852" y="2211"/>
                  </a:lnTo>
                  <a:lnTo>
                    <a:pt x="824" y="2228"/>
                  </a:lnTo>
                  <a:lnTo>
                    <a:pt x="793" y="2239"/>
                  </a:lnTo>
                  <a:lnTo>
                    <a:pt x="759" y="2243"/>
                  </a:lnTo>
                  <a:lnTo>
                    <a:pt x="754" y="2243"/>
                  </a:lnTo>
                  <a:lnTo>
                    <a:pt x="720" y="2240"/>
                  </a:lnTo>
                  <a:lnTo>
                    <a:pt x="690" y="2231"/>
                  </a:lnTo>
                  <a:lnTo>
                    <a:pt x="661" y="2216"/>
                  </a:lnTo>
                  <a:lnTo>
                    <a:pt x="636" y="2197"/>
                  </a:lnTo>
                  <a:lnTo>
                    <a:pt x="616" y="2172"/>
                  </a:lnTo>
                  <a:lnTo>
                    <a:pt x="601" y="2144"/>
                  </a:lnTo>
                  <a:lnTo>
                    <a:pt x="590" y="2114"/>
                  </a:lnTo>
                  <a:lnTo>
                    <a:pt x="586" y="2082"/>
                  </a:lnTo>
                  <a:lnTo>
                    <a:pt x="568" y="1570"/>
                  </a:lnTo>
                  <a:lnTo>
                    <a:pt x="567" y="1534"/>
                  </a:lnTo>
                  <a:lnTo>
                    <a:pt x="568" y="1494"/>
                  </a:lnTo>
                  <a:lnTo>
                    <a:pt x="568" y="1452"/>
                  </a:lnTo>
                  <a:lnTo>
                    <a:pt x="570" y="1411"/>
                  </a:lnTo>
                  <a:lnTo>
                    <a:pt x="573" y="1376"/>
                  </a:lnTo>
                  <a:lnTo>
                    <a:pt x="618" y="875"/>
                  </a:lnTo>
                  <a:lnTo>
                    <a:pt x="618" y="872"/>
                  </a:lnTo>
                  <a:lnTo>
                    <a:pt x="618" y="868"/>
                  </a:lnTo>
                  <a:lnTo>
                    <a:pt x="616" y="864"/>
                  </a:lnTo>
                  <a:lnTo>
                    <a:pt x="614" y="845"/>
                  </a:lnTo>
                  <a:lnTo>
                    <a:pt x="610" y="820"/>
                  </a:lnTo>
                  <a:lnTo>
                    <a:pt x="606" y="792"/>
                  </a:lnTo>
                  <a:lnTo>
                    <a:pt x="601" y="762"/>
                  </a:lnTo>
                  <a:lnTo>
                    <a:pt x="595" y="731"/>
                  </a:lnTo>
                  <a:lnTo>
                    <a:pt x="589" y="699"/>
                  </a:lnTo>
                  <a:lnTo>
                    <a:pt x="584" y="669"/>
                  </a:lnTo>
                  <a:lnTo>
                    <a:pt x="580" y="640"/>
                  </a:lnTo>
                  <a:lnTo>
                    <a:pt x="574" y="614"/>
                  </a:lnTo>
                  <a:lnTo>
                    <a:pt x="570" y="592"/>
                  </a:lnTo>
                  <a:lnTo>
                    <a:pt x="568" y="575"/>
                  </a:lnTo>
                  <a:lnTo>
                    <a:pt x="565" y="564"/>
                  </a:lnTo>
                  <a:lnTo>
                    <a:pt x="565" y="561"/>
                  </a:lnTo>
                  <a:lnTo>
                    <a:pt x="536" y="618"/>
                  </a:lnTo>
                  <a:lnTo>
                    <a:pt x="521" y="648"/>
                  </a:lnTo>
                  <a:lnTo>
                    <a:pt x="501" y="680"/>
                  </a:lnTo>
                  <a:lnTo>
                    <a:pt x="480" y="711"/>
                  </a:lnTo>
                  <a:lnTo>
                    <a:pt x="457" y="742"/>
                  </a:lnTo>
                  <a:lnTo>
                    <a:pt x="434" y="771"/>
                  </a:lnTo>
                  <a:lnTo>
                    <a:pt x="412" y="796"/>
                  </a:lnTo>
                  <a:lnTo>
                    <a:pt x="275" y="943"/>
                  </a:lnTo>
                  <a:lnTo>
                    <a:pt x="250" y="964"/>
                  </a:lnTo>
                  <a:lnTo>
                    <a:pt x="222" y="979"/>
                  </a:lnTo>
                  <a:lnTo>
                    <a:pt x="191" y="989"/>
                  </a:lnTo>
                  <a:lnTo>
                    <a:pt x="158" y="993"/>
                  </a:lnTo>
                  <a:lnTo>
                    <a:pt x="128" y="990"/>
                  </a:lnTo>
                  <a:lnTo>
                    <a:pt x="99" y="981"/>
                  </a:lnTo>
                  <a:lnTo>
                    <a:pt x="73" y="968"/>
                  </a:lnTo>
                  <a:lnTo>
                    <a:pt x="49" y="949"/>
                  </a:lnTo>
                  <a:lnTo>
                    <a:pt x="28" y="926"/>
                  </a:lnTo>
                  <a:lnTo>
                    <a:pt x="13" y="898"/>
                  </a:lnTo>
                  <a:lnTo>
                    <a:pt x="4" y="869"/>
                  </a:lnTo>
                  <a:lnTo>
                    <a:pt x="0" y="838"/>
                  </a:lnTo>
                  <a:lnTo>
                    <a:pt x="1" y="807"/>
                  </a:lnTo>
                  <a:lnTo>
                    <a:pt x="9" y="777"/>
                  </a:lnTo>
                  <a:lnTo>
                    <a:pt x="23" y="749"/>
                  </a:lnTo>
                  <a:lnTo>
                    <a:pt x="43" y="724"/>
                  </a:lnTo>
                  <a:lnTo>
                    <a:pt x="179" y="579"/>
                  </a:lnTo>
                  <a:lnTo>
                    <a:pt x="193" y="562"/>
                  </a:lnTo>
                  <a:lnTo>
                    <a:pt x="210" y="541"/>
                  </a:lnTo>
                  <a:lnTo>
                    <a:pt x="226" y="517"/>
                  </a:lnTo>
                  <a:lnTo>
                    <a:pt x="241" y="495"/>
                  </a:lnTo>
                  <a:lnTo>
                    <a:pt x="251" y="475"/>
                  </a:lnTo>
                  <a:lnTo>
                    <a:pt x="445" y="88"/>
                  </a:lnTo>
                  <a:lnTo>
                    <a:pt x="460" y="63"/>
                  </a:lnTo>
                  <a:lnTo>
                    <a:pt x="480" y="41"/>
                  </a:lnTo>
                  <a:lnTo>
                    <a:pt x="504" y="24"/>
                  </a:lnTo>
                  <a:lnTo>
                    <a:pt x="530" y="11"/>
                  </a:lnTo>
                  <a:lnTo>
                    <a:pt x="557" y="3"/>
                  </a:lnTo>
                  <a:lnTo>
                    <a:pt x="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3"/>
            <p:cNvSpPr>
              <a:spLocks noEditPoints="1"/>
            </p:cNvSpPr>
            <p:nvPr/>
          </p:nvSpPr>
          <p:spPr bwMode="auto">
            <a:xfrm>
              <a:off x="639" y="2817"/>
              <a:ext cx="668" cy="838"/>
            </a:xfrm>
            <a:custGeom>
              <a:avLst/>
              <a:gdLst>
                <a:gd name="T0" fmla="*/ 1314 w 2003"/>
                <a:gd name="T1" fmla="*/ 1458 h 2513"/>
                <a:gd name="T2" fmla="*/ 1337 w 2003"/>
                <a:gd name="T3" fmla="*/ 1776 h 2513"/>
                <a:gd name="T4" fmla="*/ 1656 w 2003"/>
                <a:gd name="T5" fmla="*/ 1754 h 2513"/>
                <a:gd name="T6" fmla="*/ 1632 w 2003"/>
                <a:gd name="T7" fmla="*/ 1434 h 2513"/>
                <a:gd name="T8" fmla="*/ 834 w 2003"/>
                <a:gd name="T9" fmla="*/ 1446 h 2513"/>
                <a:gd name="T10" fmla="*/ 842 w 2003"/>
                <a:gd name="T11" fmla="*/ 2172 h 2513"/>
                <a:gd name="T12" fmla="*/ 1169 w 2003"/>
                <a:gd name="T13" fmla="*/ 2165 h 2513"/>
                <a:gd name="T14" fmla="*/ 1161 w 2003"/>
                <a:gd name="T15" fmla="*/ 1438 h 2513"/>
                <a:gd name="T16" fmla="*/ 360 w 2003"/>
                <a:gd name="T17" fmla="*/ 1438 h 2513"/>
                <a:gd name="T18" fmla="*/ 352 w 2003"/>
                <a:gd name="T19" fmla="*/ 1765 h 2513"/>
                <a:gd name="T20" fmla="*/ 679 w 2003"/>
                <a:gd name="T21" fmla="*/ 1773 h 2513"/>
                <a:gd name="T22" fmla="*/ 687 w 2003"/>
                <a:gd name="T23" fmla="*/ 1446 h 2513"/>
                <a:gd name="T24" fmla="*/ 1337 w 2003"/>
                <a:gd name="T25" fmla="*/ 962 h 2513"/>
                <a:gd name="T26" fmla="*/ 1314 w 2003"/>
                <a:gd name="T27" fmla="*/ 1281 h 2513"/>
                <a:gd name="T28" fmla="*/ 1632 w 2003"/>
                <a:gd name="T29" fmla="*/ 1303 h 2513"/>
                <a:gd name="T30" fmla="*/ 1656 w 2003"/>
                <a:gd name="T31" fmla="*/ 985 h 2513"/>
                <a:gd name="T32" fmla="*/ 1337 w 2003"/>
                <a:gd name="T33" fmla="*/ 962 h 2513"/>
                <a:gd name="T34" fmla="*/ 831 w 2003"/>
                <a:gd name="T35" fmla="*/ 985 h 2513"/>
                <a:gd name="T36" fmla="*/ 854 w 2003"/>
                <a:gd name="T37" fmla="*/ 1303 h 2513"/>
                <a:gd name="T38" fmla="*/ 1173 w 2003"/>
                <a:gd name="T39" fmla="*/ 1281 h 2513"/>
                <a:gd name="T40" fmla="*/ 1149 w 2003"/>
                <a:gd name="T41" fmla="*/ 962 h 2513"/>
                <a:gd name="T42" fmla="*/ 352 w 2003"/>
                <a:gd name="T43" fmla="*/ 973 h 2513"/>
                <a:gd name="T44" fmla="*/ 360 w 2003"/>
                <a:gd name="T45" fmla="*/ 1301 h 2513"/>
                <a:gd name="T46" fmla="*/ 687 w 2003"/>
                <a:gd name="T47" fmla="*/ 1293 h 2513"/>
                <a:gd name="T48" fmla="*/ 679 w 2003"/>
                <a:gd name="T49" fmla="*/ 966 h 2513"/>
                <a:gd name="T50" fmla="*/ 1325 w 2003"/>
                <a:gd name="T51" fmla="*/ 488 h 2513"/>
                <a:gd name="T52" fmla="*/ 1317 w 2003"/>
                <a:gd name="T53" fmla="*/ 814 h 2513"/>
                <a:gd name="T54" fmla="*/ 1644 w 2003"/>
                <a:gd name="T55" fmla="*/ 823 h 2513"/>
                <a:gd name="T56" fmla="*/ 1652 w 2003"/>
                <a:gd name="T57" fmla="*/ 496 h 2513"/>
                <a:gd name="T58" fmla="*/ 854 w 2003"/>
                <a:gd name="T59" fmla="*/ 484 h 2513"/>
                <a:gd name="T60" fmla="*/ 831 w 2003"/>
                <a:gd name="T61" fmla="*/ 803 h 2513"/>
                <a:gd name="T62" fmla="*/ 1149 w 2003"/>
                <a:gd name="T63" fmla="*/ 826 h 2513"/>
                <a:gd name="T64" fmla="*/ 1173 w 2003"/>
                <a:gd name="T65" fmla="*/ 506 h 2513"/>
                <a:gd name="T66" fmla="*/ 854 w 2003"/>
                <a:gd name="T67" fmla="*/ 484 h 2513"/>
                <a:gd name="T68" fmla="*/ 350 w 2003"/>
                <a:gd name="T69" fmla="*/ 506 h 2513"/>
                <a:gd name="T70" fmla="*/ 372 w 2003"/>
                <a:gd name="T71" fmla="*/ 826 h 2513"/>
                <a:gd name="T72" fmla="*/ 691 w 2003"/>
                <a:gd name="T73" fmla="*/ 803 h 2513"/>
                <a:gd name="T74" fmla="*/ 668 w 2003"/>
                <a:gd name="T75" fmla="*/ 484 h 2513"/>
                <a:gd name="T76" fmla="*/ 1478 w 2003"/>
                <a:gd name="T77" fmla="*/ 2 h 2513"/>
                <a:gd name="T78" fmla="*/ 1536 w 2003"/>
                <a:gd name="T79" fmla="*/ 60 h 2513"/>
                <a:gd name="T80" fmla="*/ 1780 w 2003"/>
                <a:gd name="T81" fmla="*/ 227 h 2513"/>
                <a:gd name="T82" fmla="*/ 1838 w 2003"/>
                <a:gd name="T83" fmla="*/ 284 h 2513"/>
                <a:gd name="T84" fmla="*/ 1951 w 2003"/>
                <a:gd name="T85" fmla="*/ 2094 h 2513"/>
                <a:gd name="T86" fmla="*/ 2003 w 2003"/>
                <a:gd name="T87" fmla="*/ 2167 h 2513"/>
                <a:gd name="T88" fmla="*/ 1971 w 2003"/>
                <a:gd name="T89" fmla="*/ 2498 h 2513"/>
                <a:gd name="T90" fmla="*/ 54 w 2003"/>
                <a:gd name="T91" fmla="*/ 2509 h 2513"/>
                <a:gd name="T92" fmla="*/ 0 w 2003"/>
                <a:gd name="T93" fmla="*/ 2436 h 2513"/>
                <a:gd name="T94" fmla="*/ 31 w 2003"/>
                <a:gd name="T95" fmla="*/ 2104 h 2513"/>
                <a:gd name="T96" fmla="*/ 162 w 2003"/>
                <a:gd name="T97" fmla="*/ 306 h 2513"/>
                <a:gd name="T98" fmla="*/ 203 w 2003"/>
                <a:gd name="T99" fmla="*/ 235 h 2513"/>
                <a:gd name="T100" fmla="*/ 466 w 2003"/>
                <a:gd name="T101" fmla="*/ 81 h 2513"/>
                <a:gd name="T102" fmla="*/ 507 w 2003"/>
                <a:gd name="T103" fmla="*/ 10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3" h="2513">
                  <a:moveTo>
                    <a:pt x="1337" y="1434"/>
                  </a:moveTo>
                  <a:lnTo>
                    <a:pt x="1325" y="1438"/>
                  </a:lnTo>
                  <a:lnTo>
                    <a:pt x="1317" y="1446"/>
                  </a:lnTo>
                  <a:lnTo>
                    <a:pt x="1314" y="1458"/>
                  </a:lnTo>
                  <a:lnTo>
                    <a:pt x="1314" y="1754"/>
                  </a:lnTo>
                  <a:lnTo>
                    <a:pt x="1317" y="1765"/>
                  </a:lnTo>
                  <a:lnTo>
                    <a:pt x="1325" y="1773"/>
                  </a:lnTo>
                  <a:lnTo>
                    <a:pt x="1337" y="1776"/>
                  </a:lnTo>
                  <a:lnTo>
                    <a:pt x="1632" y="1776"/>
                  </a:lnTo>
                  <a:lnTo>
                    <a:pt x="1644" y="1773"/>
                  </a:lnTo>
                  <a:lnTo>
                    <a:pt x="1652" y="1765"/>
                  </a:lnTo>
                  <a:lnTo>
                    <a:pt x="1656" y="1754"/>
                  </a:lnTo>
                  <a:lnTo>
                    <a:pt x="1656" y="1458"/>
                  </a:lnTo>
                  <a:lnTo>
                    <a:pt x="1652" y="1446"/>
                  </a:lnTo>
                  <a:lnTo>
                    <a:pt x="1644" y="1438"/>
                  </a:lnTo>
                  <a:lnTo>
                    <a:pt x="1632" y="1434"/>
                  </a:lnTo>
                  <a:lnTo>
                    <a:pt x="1337" y="1434"/>
                  </a:lnTo>
                  <a:close/>
                  <a:moveTo>
                    <a:pt x="854" y="1434"/>
                  </a:moveTo>
                  <a:lnTo>
                    <a:pt x="842" y="1438"/>
                  </a:lnTo>
                  <a:lnTo>
                    <a:pt x="834" y="1446"/>
                  </a:lnTo>
                  <a:lnTo>
                    <a:pt x="831" y="1458"/>
                  </a:lnTo>
                  <a:lnTo>
                    <a:pt x="831" y="2154"/>
                  </a:lnTo>
                  <a:lnTo>
                    <a:pt x="834" y="2165"/>
                  </a:lnTo>
                  <a:lnTo>
                    <a:pt x="842" y="2172"/>
                  </a:lnTo>
                  <a:lnTo>
                    <a:pt x="854" y="2176"/>
                  </a:lnTo>
                  <a:lnTo>
                    <a:pt x="1149" y="2176"/>
                  </a:lnTo>
                  <a:lnTo>
                    <a:pt x="1161" y="2172"/>
                  </a:lnTo>
                  <a:lnTo>
                    <a:pt x="1169" y="2165"/>
                  </a:lnTo>
                  <a:lnTo>
                    <a:pt x="1173" y="2154"/>
                  </a:lnTo>
                  <a:lnTo>
                    <a:pt x="1173" y="1458"/>
                  </a:lnTo>
                  <a:lnTo>
                    <a:pt x="1169" y="1446"/>
                  </a:lnTo>
                  <a:lnTo>
                    <a:pt x="1161" y="1438"/>
                  </a:lnTo>
                  <a:lnTo>
                    <a:pt x="1149" y="1434"/>
                  </a:lnTo>
                  <a:lnTo>
                    <a:pt x="854" y="1434"/>
                  </a:lnTo>
                  <a:close/>
                  <a:moveTo>
                    <a:pt x="372" y="1434"/>
                  </a:moveTo>
                  <a:lnTo>
                    <a:pt x="360" y="1438"/>
                  </a:lnTo>
                  <a:lnTo>
                    <a:pt x="352" y="1446"/>
                  </a:lnTo>
                  <a:lnTo>
                    <a:pt x="350" y="1458"/>
                  </a:lnTo>
                  <a:lnTo>
                    <a:pt x="350" y="1754"/>
                  </a:lnTo>
                  <a:lnTo>
                    <a:pt x="352" y="1765"/>
                  </a:lnTo>
                  <a:lnTo>
                    <a:pt x="360" y="1773"/>
                  </a:lnTo>
                  <a:lnTo>
                    <a:pt x="372" y="1776"/>
                  </a:lnTo>
                  <a:lnTo>
                    <a:pt x="668" y="1776"/>
                  </a:lnTo>
                  <a:lnTo>
                    <a:pt x="679" y="1773"/>
                  </a:lnTo>
                  <a:lnTo>
                    <a:pt x="687" y="1765"/>
                  </a:lnTo>
                  <a:lnTo>
                    <a:pt x="691" y="1754"/>
                  </a:lnTo>
                  <a:lnTo>
                    <a:pt x="691" y="1458"/>
                  </a:lnTo>
                  <a:lnTo>
                    <a:pt x="687" y="1446"/>
                  </a:lnTo>
                  <a:lnTo>
                    <a:pt x="679" y="1438"/>
                  </a:lnTo>
                  <a:lnTo>
                    <a:pt x="668" y="1434"/>
                  </a:lnTo>
                  <a:lnTo>
                    <a:pt x="372" y="1434"/>
                  </a:lnTo>
                  <a:close/>
                  <a:moveTo>
                    <a:pt x="1337" y="962"/>
                  </a:moveTo>
                  <a:lnTo>
                    <a:pt x="1325" y="966"/>
                  </a:lnTo>
                  <a:lnTo>
                    <a:pt x="1317" y="973"/>
                  </a:lnTo>
                  <a:lnTo>
                    <a:pt x="1314" y="985"/>
                  </a:lnTo>
                  <a:lnTo>
                    <a:pt x="1314" y="1281"/>
                  </a:lnTo>
                  <a:lnTo>
                    <a:pt x="1317" y="1293"/>
                  </a:lnTo>
                  <a:lnTo>
                    <a:pt x="1325" y="1301"/>
                  </a:lnTo>
                  <a:lnTo>
                    <a:pt x="1337" y="1303"/>
                  </a:lnTo>
                  <a:lnTo>
                    <a:pt x="1632" y="1303"/>
                  </a:lnTo>
                  <a:lnTo>
                    <a:pt x="1644" y="1301"/>
                  </a:lnTo>
                  <a:lnTo>
                    <a:pt x="1652" y="1293"/>
                  </a:lnTo>
                  <a:lnTo>
                    <a:pt x="1656" y="1281"/>
                  </a:lnTo>
                  <a:lnTo>
                    <a:pt x="1656" y="985"/>
                  </a:lnTo>
                  <a:lnTo>
                    <a:pt x="1652" y="973"/>
                  </a:lnTo>
                  <a:lnTo>
                    <a:pt x="1644" y="966"/>
                  </a:lnTo>
                  <a:lnTo>
                    <a:pt x="1632" y="962"/>
                  </a:lnTo>
                  <a:lnTo>
                    <a:pt x="1337" y="962"/>
                  </a:lnTo>
                  <a:close/>
                  <a:moveTo>
                    <a:pt x="854" y="962"/>
                  </a:moveTo>
                  <a:lnTo>
                    <a:pt x="842" y="966"/>
                  </a:lnTo>
                  <a:lnTo>
                    <a:pt x="834" y="973"/>
                  </a:lnTo>
                  <a:lnTo>
                    <a:pt x="831" y="985"/>
                  </a:lnTo>
                  <a:lnTo>
                    <a:pt x="831" y="1281"/>
                  </a:lnTo>
                  <a:lnTo>
                    <a:pt x="834" y="1293"/>
                  </a:lnTo>
                  <a:lnTo>
                    <a:pt x="842" y="1301"/>
                  </a:lnTo>
                  <a:lnTo>
                    <a:pt x="854" y="1303"/>
                  </a:lnTo>
                  <a:lnTo>
                    <a:pt x="1149" y="1303"/>
                  </a:lnTo>
                  <a:lnTo>
                    <a:pt x="1161" y="1301"/>
                  </a:lnTo>
                  <a:lnTo>
                    <a:pt x="1169" y="1293"/>
                  </a:lnTo>
                  <a:lnTo>
                    <a:pt x="1173" y="1281"/>
                  </a:lnTo>
                  <a:lnTo>
                    <a:pt x="1173" y="985"/>
                  </a:lnTo>
                  <a:lnTo>
                    <a:pt x="1169" y="973"/>
                  </a:lnTo>
                  <a:lnTo>
                    <a:pt x="1161" y="966"/>
                  </a:lnTo>
                  <a:lnTo>
                    <a:pt x="1149" y="962"/>
                  </a:lnTo>
                  <a:lnTo>
                    <a:pt x="854" y="962"/>
                  </a:lnTo>
                  <a:close/>
                  <a:moveTo>
                    <a:pt x="372" y="962"/>
                  </a:moveTo>
                  <a:lnTo>
                    <a:pt x="360" y="966"/>
                  </a:lnTo>
                  <a:lnTo>
                    <a:pt x="352" y="973"/>
                  </a:lnTo>
                  <a:lnTo>
                    <a:pt x="350" y="985"/>
                  </a:lnTo>
                  <a:lnTo>
                    <a:pt x="350" y="1281"/>
                  </a:lnTo>
                  <a:lnTo>
                    <a:pt x="352" y="1293"/>
                  </a:lnTo>
                  <a:lnTo>
                    <a:pt x="360" y="1301"/>
                  </a:lnTo>
                  <a:lnTo>
                    <a:pt x="372" y="1303"/>
                  </a:lnTo>
                  <a:lnTo>
                    <a:pt x="668" y="1303"/>
                  </a:lnTo>
                  <a:lnTo>
                    <a:pt x="679" y="1301"/>
                  </a:lnTo>
                  <a:lnTo>
                    <a:pt x="687" y="1293"/>
                  </a:lnTo>
                  <a:lnTo>
                    <a:pt x="691" y="1281"/>
                  </a:lnTo>
                  <a:lnTo>
                    <a:pt x="691" y="985"/>
                  </a:lnTo>
                  <a:lnTo>
                    <a:pt x="687" y="973"/>
                  </a:lnTo>
                  <a:lnTo>
                    <a:pt x="679" y="966"/>
                  </a:lnTo>
                  <a:lnTo>
                    <a:pt x="668" y="962"/>
                  </a:lnTo>
                  <a:lnTo>
                    <a:pt x="372" y="962"/>
                  </a:lnTo>
                  <a:close/>
                  <a:moveTo>
                    <a:pt x="1337" y="484"/>
                  </a:moveTo>
                  <a:lnTo>
                    <a:pt x="1325" y="488"/>
                  </a:lnTo>
                  <a:lnTo>
                    <a:pt x="1317" y="496"/>
                  </a:lnTo>
                  <a:lnTo>
                    <a:pt x="1314" y="506"/>
                  </a:lnTo>
                  <a:lnTo>
                    <a:pt x="1314" y="803"/>
                  </a:lnTo>
                  <a:lnTo>
                    <a:pt x="1317" y="814"/>
                  </a:lnTo>
                  <a:lnTo>
                    <a:pt x="1325" y="823"/>
                  </a:lnTo>
                  <a:lnTo>
                    <a:pt x="1337" y="826"/>
                  </a:lnTo>
                  <a:lnTo>
                    <a:pt x="1632" y="826"/>
                  </a:lnTo>
                  <a:lnTo>
                    <a:pt x="1644" y="823"/>
                  </a:lnTo>
                  <a:lnTo>
                    <a:pt x="1652" y="814"/>
                  </a:lnTo>
                  <a:lnTo>
                    <a:pt x="1656" y="803"/>
                  </a:lnTo>
                  <a:lnTo>
                    <a:pt x="1656" y="506"/>
                  </a:lnTo>
                  <a:lnTo>
                    <a:pt x="1652" y="496"/>
                  </a:lnTo>
                  <a:lnTo>
                    <a:pt x="1644" y="488"/>
                  </a:lnTo>
                  <a:lnTo>
                    <a:pt x="1632" y="484"/>
                  </a:lnTo>
                  <a:lnTo>
                    <a:pt x="1337" y="484"/>
                  </a:lnTo>
                  <a:close/>
                  <a:moveTo>
                    <a:pt x="854" y="484"/>
                  </a:moveTo>
                  <a:lnTo>
                    <a:pt x="842" y="488"/>
                  </a:lnTo>
                  <a:lnTo>
                    <a:pt x="834" y="496"/>
                  </a:lnTo>
                  <a:lnTo>
                    <a:pt x="831" y="506"/>
                  </a:lnTo>
                  <a:lnTo>
                    <a:pt x="831" y="803"/>
                  </a:lnTo>
                  <a:lnTo>
                    <a:pt x="834" y="814"/>
                  </a:lnTo>
                  <a:lnTo>
                    <a:pt x="842" y="823"/>
                  </a:lnTo>
                  <a:lnTo>
                    <a:pt x="854" y="826"/>
                  </a:lnTo>
                  <a:lnTo>
                    <a:pt x="1149" y="826"/>
                  </a:lnTo>
                  <a:lnTo>
                    <a:pt x="1161" y="823"/>
                  </a:lnTo>
                  <a:lnTo>
                    <a:pt x="1169" y="814"/>
                  </a:lnTo>
                  <a:lnTo>
                    <a:pt x="1173" y="803"/>
                  </a:lnTo>
                  <a:lnTo>
                    <a:pt x="1173" y="506"/>
                  </a:lnTo>
                  <a:lnTo>
                    <a:pt x="1169" y="496"/>
                  </a:lnTo>
                  <a:lnTo>
                    <a:pt x="1161" y="488"/>
                  </a:lnTo>
                  <a:lnTo>
                    <a:pt x="1149" y="484"/>
                  </a:lnTo>
                  <a:lnTo>
                    <a:pt x="854" y="484"/>
                  </a:lnTo>
                  <a:close/>
                  <a:moveTo>
                    <a:pt x="372" y="484"/>
                  </a:moveTo>
                  <a:lnTo>
                    <a:pt x="360" y="488"/>
                  </a:lnTo>
                  <a:lnTo>
                    <a:pt x="352" y="496"/>
                  </a:lnTo>
                  <a:lnTo>
                    <a:pt x="350" y="506"/>
                  </a:lnTo>
                  <a:lnTo>
                    <a:pt x="350" y="803"/>
                  </a:lnTo>
                  <a:lnTo>
                    <a:pt x="352" y="814"/>
                  </a:lnTo>
                  <a:lnTo>
                    <a:pt x="360" y="823"/>
                  </a:lnTo>
                  <a:lnTo>
                    <a:pt x="372" y="826"/>
                  </a:lnTo>
                  <a:lnTo>
                    <a:pt x="668" y="826"/>
                  </a:lnTo>
                  <a:lnTo>
                    <a:pt x="679" y="823"/>
                  </a:lnTo>
                  <a:lnTo>
                    <a:pt x="687" y="814"/>
                  </a:lnTo>
                  <a:lnTo>
                    <a:pt x="691" y="803"/>
                  </a:lnTo>
                  <a:lnTo>
                    <a:pt x="691" y="506"/>
                  </a:lnTo>
                  <a:lnTo>
                    <a:pt x="687" y="496"/>
                  </a:lnTo>
                  <a:lnTo>
                    <a:pt x="679" y="488"/>
                  </a:lnTo>
                  <a:lnTo>
                    <a:pt x="668" y="484"/>
                  </a:lnTo>
                  <a:lnTo>
                    <a:pt x="372" y="484"/>
                  </a:lnTo>
                  <a:close/>
                  <a:moveTo>
                    <a:pt x="547" y="0"/>
                  </a:moveTo>
                  <a:lnTo>
                    <a:pt x="1456" y="0"/>
                  </a:lnTo>
                  <a:lnTo>
                    <a:pt x="1478" y="2"/>
                  </a:lnTo>
                  <a:lnTo>
                    <a:pt x="1498" y="10"/>
                  </a:lnTo>
                  <a:lnTo>
                    <a:pt x="1513" y="23"/>
                  </a:lnTo>
                  <a:lnTo>
                    <a:pt x="1526" y="40"/>
                  </a:lnTo>
                  <a:lnTo>
                    <a:pt x="1536" y="60"/>
                  </a:lnTo>
                  <a:lnTo>
                    <a:pt x="1538" y="81"/>
                  </a:lnTo>
                  <a:lnTo>
                    <a:pt x="1538" y="225"/>
                  </a:lnTo>
                  <a:lnTo>
                    <a:pt x="1759" y="225"/>
                  </a:lnTo>
                  <a:lnTo>
                    <a:pt x="1780" y="227"/>
                  </a:lnTo>
                  <a:lnTo>
                    <a:pt x="1800" y="235"/>
                  </a:lnTo>
                  <a:lnTo>
                    <a:pt x="1817" y="248"/>
                  </a:lnTo>
                  <a:lnTo>
                    <a:pt x="1830" y="265"/>
                  </a:lnTo>
                  <a:lnTo>
                    <a:pt x="1838" y="284"/>
                  </a:lnTo>
                  <a:lnTo>
                    <a:pt x="1841" y="306"/>
                  </a:lnTo>
                  <a:lnTo>
                    <a:pt x="1841" y="2090"/>
                  </a:lnTo>
                  <a:lnTo>
                    <a:pt x="1926" y="2090"/>
                  </a:lnTo>
                  <a:lnTo>
                    <a:pt x="1951" y="2094"/>
                  </a:lnTo>
                  <a:lnTo>
                    <a:pt x="1971" y="2104"/>
                  </a:lnTo>
                  <a:lnTo>
                    <a:pt x="1989" y="2121"/>
                  </a:lnTo>
                  <a:lnTo>
                    <a:pt x="1999" y="2142"/>
                  </a:lnTo>
                  <a:lnTo>
                    <a:pt x="2003" y="2167"/>
                  </a:lnTo>
                  <a:lnTo>
                    <a:pt x="2003" y="2436"/>
                  </a:lnTo>
                  <a:lnTo>
                    <a:pt x="1999" y="2459"/>
                  </a:lnTo>
                  <a:lnTo>
                    <a:pt x="1989" y="2481"/>
                  </a:lnTo>
                  <a:lnTo>
                    <a:pt x="1971" y="2498"/>
                  </a:lnTo>
                  <a:lnTo>
                    <a:pt x="1951" y="2509"/>
                  </a:lnTo>
                  <a:lnTo>
                    <a:pt x="1926" y="2513"/>
                  </a:lnTo>
                  <a:lnTo>
                    <a:pt x="79" y="2513"/>
                  </a:lnTo>
                  <a:lnTo>
                    <a:pt x="54" y="2509"/>
                  </a:lnTo>
                  <a:lnTo>
                    <a:pt x="31" y="2498"/>
                  </a:lnTo>
                  <a:lnTo>
                    <a:pt x="16" y="2481"/>
                  </a:lnTo>
                  <a:lnTo>
                    <a:pt x="4" y="2459"/>
                  </a:lnTo>
                  <a:lnTo>
                    <a:pt x="0" y="2436"/>
                  </a:lnTo>
                  <a:lnTo>
                    <a:pt x="0" y="2167"/>
                  </a:lnTo>
                  <a:lnTo>
                    <a:pt x="4" y="2142"/>
                  </a:lnTo>
                  <a:lnTo>
                    <a:pt x="16" y="2121"/>
                  </a:lnTo>
                  <a:lnTo>
                    <a:pt x="31" y="2104"/>
                  </a:lnTo>
                  <a:lnTo>
                    <a:pt x="54" y="2094"/>
                  </a:lnTo>
                  <a:lnTo>
                    <a:pt x="79" y="2090"/>
                  </a:lnTo>
                  <a:lnTo>
                    <a:pt x="162" y="2090"/>
                  </a:lnTo>
                  <a:lnTo>
                    <a:pt x="162" y="306"/>
                  </a:lnTo>
                  <a:lnTo>
                    <a:pt x="165" y="284"/>
                  </a:lnTo>
                  <a:lnTo>
                    <a:pt x="174" y="265"/>
                  </a:lnTo>
                  <a:lnTo>
                    <a:pt x="186" y="248"/>
                  </a:lnTo>
                  <a:lnTo>
                    <a:pt x="203" y="235"/>
                  </a:lnTo>
                  <a:lnTo>
                    <a:pt x="223" y="227"/>
                  </a:lnTo>
                  <a:lnTo>
                    <a:pt x="243" y="225"/>
                  </a:lnTo>
                  <a:lnTo>
                    <a:pt x="466" y="225"/>
                  </a:lnTo>
                  <a:lnTo>
                    <a:pt x="466" y="81"/>
                  </a:lnTo>
                  <a:lnTo>
                    <a:pt x="469" y="60"/>
                  </a:lnTo>
                  <a:lnTo>
                    <a:pt x="477" y="40"/>
                  </a:lnTo>
                  <a:lnTo>
                    <a:pt x="490" y="23"/>
                  </a:lnTo>
                  <a:lnTo>
                    <a:pt x="507" y="10"/>
                  </a:lnTo>
                  <a:lnTo>
                    <a:pt x="525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083"/>
          <p:cNvGrpSpPr>
            <a:grpSpLocks noChangeAspect="1"/>
          </p:cNvGrpSpPr>
          <p:nvPr/>
        </p:nvGrpSpPr>
        <p:grpSpPr bwMode="auto">
          <a:xfrm>
            <a:off x="10029025" y="2948171"/>
            <a:ext cx="233418" cy="188752"/>
            <a:chOff x="1126" y="1314"/>
            <a:chExt cx="324" cy="262"/>
          </a:xfrm>
          <a:solidFill>
            <a:schemeClr val="bg1"/>
          </a:solidFill>
        </p:grpSpPr>
        <p:sp>
          <p:nvSpPr>
            <p:cNvPr id="26" name="Freeform 1085"/>
            <p:cNvSpPr>
              <a:spLocks/>
            </p:cNvSpPr>
            <p:nvPr/>
          </p:nvSpPr>
          <p:spPr bwMode="auto">
            <a:xfrm>
              <a:off x="1272" y="1452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6"/>
            <p:cNvSpPr>
              <a:spLocks/>
            </p:cNvSpPr>
            <p:nvPr/>
          </p:nvSpPr>
          <p:spPr bwMode="auto">
            <a:xfrm>
              <a:off x="1133" y="1479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7"/>
            <p:cNvSpPr>
              <a:spLocks noEditPoints="1"/>
            </p:cNvSpPr>
            <p:nvPr/>
          </p:nvSpPr>
          <p:spPr bwMode="auto">
            <a:xfrm>
              <a:off x="1126" y="1314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90570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17785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955676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859512" y="4236249"/>
            <a:ext cx="3892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Very single moment that you are competing.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2951A9-F830-4E7E-9E56-F349841B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r="82143" b="23305"/>
          <a:stretch>
            <a:fillRect/>
          </a:stretch>
        </p:blipFill>
        <p:spPr>
          <a:xfrm>
            <a:off x="1" y="2499369"/>
            <a:ext cx="2177135" cy="2760400"/>
          </a:xfrm>
          <a:custGeom>
            <a:avLst/>
            <a:gdLst>
              <a:gd name="connsiteX0" fmla="*/ 987308 w 2177135"/>
              <a:gd name="connsiteY0" fmla="*/ 0 h 2760400"/>
              <a:gd name="connsiteX1" fmla="*/ 2177135 w 2177135"/>
              <a:gd name="connsiteY1" fmla="*/ 594914 h 2760400"/>
              <a:gd name="connsiteX2" fmla="*/ 2177135 w 2177135"/>
              <a:gd name="connsiteY2" fmla="*/ 2165486 h 2760400"/>
              <a:gd name="connsiteX3" fmla="*/ 987308 w 2177135"/>
              <a:gd name="connsiteY3" fmla="*/ 2760400 h 2760400"/>
              <a:gd name="connsiteX4" fmla="*/ 0 w 2177135"/>
              <a:gd name="connsiteY4" fmla="*/ 2266746 h 2760400"/>
              <a:gd name="connsiteX5" fmla="*/ 0 w 2177135"/>
              <a:gd name="connsiteY5" fmla="*/ 493655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135" h="2760400">
                <a:moveTo>
                  <a:pt x="987308" y="0"/>
                </a:moveTo>
                <a:lnTo>
                  <a:pt x="2177135" y="594914"/>
                </a:lnTo>
                <a:lnTo>
                  <a:pt x="2177135" y="2165486"/>
                </a:lnTo>
                <a:lnTo>
                  <a:pt x="987308" y="2760400"/>
                </a:lnTo>
                <a:lnTo>
                  <a:pt x="0" y="2266746"/>
                </a:lnTo>
                <a:lnTo>
                  <a:pt x="0" y="49365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54D3D9-C67F-44D4-88D0-09D6CAC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36445" r="54057" b="23305"/>
          <a:stretch>
            <a:fillRect/>
          </a:stretch>
        </p:blipFill>
        <p:spPr>
          <a:xfrm>
            <a:off x="3221719" y="2499369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2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6F4F416-5B1A-4189-89F1-D354FF306C8E}"/>
              </a:ext>
            </a:extLst>
          </p:cNvPr>
          <p:cNvSpPr/>
          <p:nvPr/>
        </p:nvSpPr>
        <p:spPr>
          <a:xfrm>
            <a:off x="0" y="0"/>
            <a:ext cx="5170532" cy="6858000"/>
          </a:xfrm>
          <a:prstGeom prst="homePlate">
            <a:avLst>
              <a:gd name="adj" fmla="val 1380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7278C-FF62-4960-A40D-32217E8BC87B}"/>
              </a:ext>
            </a:extLst>
          </p:cNvPr>
          <p:cNvGrpSpPr/>
          <p:nvPr/>
        </p:nvGrpSpPr>
        <p:grpSpPr>
          <a:xfrm>
            <a:off x="323679" y="612435"/>
            <a:ext cx="4129548" cy="6245565"/>
            <a:chOff x="2167845" y="473689"/>
            <a:chExt cx="4655356" cy="68927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552A8-52F3-43DE-97FA-B587206D5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98F9C-1C3A-4D4D-AB72-A1A1F9557D6F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D0378-B763-4E63-A71C-2066A92E5123}"/>
              </a:ext>
            </a:extLst>
          </p:cNvPr>
          <p:cNvGrpSpPr/>
          <p:nvPr/>
        </p:nvGrpSpPr>
        <p:grpSpPr>
          <a:xfrm>
            <a:off x="3238147" y="946316"/>
            <a:ext cx="3688026" cy="5577803"/>
            <a:chOff x="2167845" y="473689"/>
            <a:chExt cx="4655356" cy="6892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54991-3325-413E-8403-CF7BD2B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2A2E8-EB08-48D6-A2A1-3F5D6CFDDB1B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4897" y="384549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6004" y="1346754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Every skill, you have to be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gym over in the world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showing it off.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6005" y="3264238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0" name="Oval 19"/>
          <p:cNvSpPr/>
          <p:nvPr/>
        </p:nvSpPr>
        <p:spPr>
          <a:xfrm>
            <a:off x="7360525" y="387232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7149" y="396797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4530953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59380" y="4557780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46534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521640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9380" y="524323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533888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78FA79-398A-4BBE-BE45-8EC5C26A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9356" r="71933" b="18895"/>
          <a:stretch>
            <a:fillRect/>
          </a:stretch>
        </p:blipFill>
        <p:spPr>
          <a:xfrm>
            <a:off x="1052925" y="1327403"/>
            <a:ext cx="2368989" cy="4234777"/>
          </a:xfrm>
          <a:custGeom>
            <a:avLst/>
            <a:gdLst>
              <a:gd name="connsiteX0" fmla="*/ 0 w 2368989"/>
              <a:gd name="connsiteY0" fmla="*/ 0 h 4234777"/>
              <a:gd name="connsiteX1" fmla="*/ 2368989 w 2368989"/>
              <a:gd name="connsiteY1" fmla="*/ 0 h 4234777"/>
              <a:gd name="connsiteX2" fmla="*/ 2368989 w 2368989"/>
              <a:gd name="connsiteY2" fmla="*/ 4234777 h 4234777"/>
              <a:gd name="connsiteX3" fmla="*/ 0 w 2368989"/>
              <a:gd name="connsiteY3" fmla="*/ 4234777 h 423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989" h="4234777">
                <a:moveTo>
                  <a:pt x="0" y="0"/>
                </a:moveTo>
                <a:lnTo>
                  <a:pt x="2368989" y="0"/>
                </a:lnTo>
                <a:lnTo>
                  <a:pt x="2368989" y="4234777"/>
                </a:lnTo>
                <a:lnTo>
                  <a:pt x="0" y="4234777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7AD1B-E7BF-4912-AFEB-A61B3867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23109" r="50745" b="21743"/>
          <a:stretch>
            <a:fillRect/>
          </a:stretch>
        </p:blipFill>
        <p:spPr>
          <a:xfrm>
            <a:off x="3894608" y="1584840"/>
            <a:ext cx="2110517" cy="3782004"/>
          </a:xfrm>
          <a:custGeom>
            <a:avLst/>
            <a:gdLst>
              <a:gd name="connsiteX0" fmla="*/ 0 w 2110517"/>
              <a:gd name="connsiteY0" fmla="*/ 0 h 3782004"/>
              <a:gd name="connsiteX1" fmla="*/ 2110517 w 2110517"/>
              <a:gd name="connsiteY1" fmla="*/ 0 h 3782004"/>
              <a:gd name="connsiteX2" fmla="*/ 2110517 w 2110517"/>
              <a:gd name="connsiteY2" fmla="*/ 3782004 h 3782004"/>
              <a:gd name="connsiteX3" fmla="*/ 0 w 2110517"/>
              <a:gd name="connsiteY3" fmla="*/ 3782004 h 37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517" h="3782004">
                <a:moveTo>
                  <a:pt x="0" y="0"/>
                </a:moveTo>
                <a:lnTo>
                  <a:pt x="2110517" y="0"/>
                </a:lnTo>
                <a:lnTo>
                  <a:pt x="2110517" y="3782004"/>
                </a:lnTo>
                <a:lnTo>
                  <a:pt x="0" y="37820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18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E34C769-383F-4D0F-8CF3-65CCB89C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1999" cy="6857999"/>
          </a:xfrm>
          <a:custGeom>
            <a:avLst/>
            <a:gdLst>
              <a:gd name="connsiteX0" fmla="*/ 4129330 w 12191999"/>
              <a:gd name="connsiteY0" fmla="*/ 0 h 6857999"/>
              <a:gd name="connsiteX1" fmla="*/ 8062669 w 12191999"/>
              <a:gd name="connsiteY1" fmla="*/ 0 h 6857999"/>
              <a:gd name="connsiteX2" fmla="*/ 12191999 w 12191999"/>
              <a:gd name="connsiteY2" fmla="*/ 1963568 h 6857999"/>
              <a:gd name="connsiteX3" fmla="*/ 12191999 w 12191999"/>
              <a:gd name="connsiteY3" fmla="*/ 6857999 h 6857999"/>
              <a:gd name="connsiteX4" fmla="*/ 0 w 12191999"/>
              <a:gd name="connsiteY4" fmla="*/ 6857999 h 6857999"/>
              <a:gd name="connsiteX5" fmla="*/ 0 w 12191999"/>
              <a:gd name="connsiteY5" fmla="*/ 19635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9">
                <a:moveTo>
                  <a:pt x="4129330" y="0"/>
                </a:moveTo>
                <a:lnTo>
                  <a:pt x="8062669" y="0"/>
                </a:lnTo>
                <a:lnTo>
                  <a:pt x="12191999" y="1963568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1963568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5400000" flipH="1">
            <a:off x="2199407" y="-3134593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3291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3291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736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5736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F278ABAE-9DFD-4C4C-B1F8-4FC398D1E326}"/>
              </a:ext>
            </a:extLst>
          </p:cNvPr>
          <p:cNvSpPr/>
          <p:nvPr/>
        </p:nvSpPr>
        <p:spPr>
          <a:xfrm>
            <a:off x="2461090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5442FB4A-0639-4A2F-A3CC-8A1A5029E33E}"/>
              </a:ext>
            </a:extLst>
          </p:cNvPr>
          <p:cNvSpPr/>
          <p:nvPr/>
        </p:nvSpPr>
        <p:spPr>
          <a:xfrm>
            <a:off x="5508212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4CE90AB8-9603-497F-B30D-BE72469812ED}"/>
              </a:ext>
            </a:extLst>
          </p:cNvPr>
          <p:cNvSpPr/>
          <p:nvPr/>
        </p:nvSpPr>
        <p:spPr>
          <a:xfrm>
            <a:off x="8555334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08A-0A29-42EC-9840-A598DA36B765}"/>
              </a:ext>
            </a:extLst>
          </p:cNvPr>
          <p:cNvSpPr txBox="1"/>
          <p:nvPr/>
        </p:nvSpPr>
        <p:spPr>
          <a:xfrm>
            <a:off x="1850250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1417-0C2F-44E5-8C71-00ABE4EF01DF}"/>
              </a:ext>
            </a:extLst>
          </p:cNvPr>
          <p:cNvSpPr txBox="1"/>
          <p:nvPr/>
        </p:nvSpPr>
        <p:spPr>
          <a:xfrm>
            <a:off x="4971387" y="4664292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0BB0-E5C3-42FF-B0B7-0E255FDAFBA2}"/>
              </a:ext>
            </a:extLst>
          </p:cNvPr>
          <p:cNvSpPr txBox="1"/>
          <p:nvPr/>
        </p:nvSpPr>
        <p:spPr>
          <a:xfrm>
            <a:off x="8002235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2" name="Freeform 308">
            <a:extLst>
              <a:ext uri="{FF2B5EF4-FFF2-40B4-BE49-F238E27FC236}">
                <a16:creationId xmlns:a16="http://schemas.microsoft.com/office/drawing/2014/main" id="{6FC918C0-E062-421A-8F3A-5557A629201F}"/>
              </a:ext>
            </a:extLst>
          </p:cNvPr>
          <p:cNvSpPr>
            <a:spLocks noEditPoints="1"/>
          </p:cNvSpPr>
          <p:nvPr/>
        </p:nvSpPr>
        <p:spPr bwMode="auto">
          <a:xfrm>
            <a:off x="9024573" y="3085750"/>
            <a:ext cx="269306" cy="274454"/>
          </a:xfrm>
          <a:custGeom>
            <a:avLst/>
            <a:gdLst>
              <a:gd name="T0" fmla="*/ 978 w 3296"/>
              <a:gd name="T1" fmla="*/ 2054 h 3357"/>
              <a:gd name="T2" fmla="*/ 615 w 3296"/>
              <a:gd name="T3" fmla="*/ 2121 h 3357"/>
              <a:gd name="T4" fmla="*/ 552 w 3296"/>
              <a:gd name="T5" fmla="*/ 2172 h 3357"/>
              <a:gd name="T6" fmla="*/ 537 w 3296"/>
              <a:gd name="T7" fmla="*/ 2268 h 3357"/>
              <a:gd name="T8" fmla="*/ 584 w 3296"/>
              <a:gd name="T9" fmla="*/ 2342 h 3357"/>
              <a:gd name="T10" fmla="*/ 667 w 3296"/>
              <a:gd name="T11" fmla="*/ 2361 h 3357"/>
              <a:gd name="T12" fmla="*/ 742 w 3296"/>
              <a:gd name="T13" fmla="*/ 2344 h 3357"/>
              <a:gd name="T14" fmla="*/ 1207 w 3296"/>
              <a:gd name="T15" fmla="*/ 2282 h 3357"/>
              <a:gd name="T16" fmla="*/ 1610 w 3296"/>
              <a:gd name="T17" fmla="*/ 2299 h 3357"/>
              <a:gd name="T18" fmla="*/ 1965 w 3296"/>
              <a:gd name="T19" fmla="*/ 2383 h 3357"/>
              <a:gd name="T20" fmla="*/ 2280 w 3296"/>
              <a:gd name="T21" fmla="*/ 2531 h 3357"/>
              <a:gd name="T22" fmla="*/ 2358 w 3296"/>
              <a:gd name="T23" fmla="*/ 2559 h 3357"/>
              <a:gd name="T24" fmla="*/ 2439 w 3296"/>
              <a:gd name="T25" fmla="*/ 2526 h 3357"/>
              <a:gd name="T26" fmla="*/ 2474 w 3296"/>
              <a:gd name="T27" fmla="*/ 2441 h 3357"/>
              <a:gd name="T28" fmla="*/ 2454 w 3296"/>
              <a:gd name="T29" fmla="*/ 2362 h 3357"/>
              <a:gd name="T30" fmla="*/ 2400 w 3296"/>
              <a:gd name="T31" fmla="*/ 2316 h 3357"/>
              <a:gd name="T32" fmla="*/ 2043 w 3296"/>
              <a:gd name="T33" fmla="*/ 2147 h 3357"/>
              <a:gd name="T34" fmla="*/ 1647 w 3296"/>
              <a:gd name="T35" fmla="*/ 2054 h 3357"/>
              <a:gd name="T36" fmla="*/ 1301 w 3296"/>
              <a:gd name="T37" fmla="*/ 1419 h 3357"/>
              <a:gd name="T38" fmla="*/ 999 w 3296"/>
              <a:gd name="T39" fmla="*/ 1434 h 3357"/>
              <a:gd name="T40" fmla="*/ 746 w 3296"/>
              <a:gd name="T41" fmla="*/ 1477 h 3357"/>
              <a:gd name="T42" fmla="*/ 546 w 3296"/>
              <a:gd name="T43" fmla="*/ 1531 h 3357"/>
              <a:gd name="T44" fmla="*/ 475 w 3296"/>
              <a:gd name="T45" fmla="*/ 1599 h 3357"/>
              <a:gd name="T46" fmla="*/ 461 w 3296"/>
              <a:gd name="T47" fmla="*/ 1708 h 3357"/>
              <a:gd name="T48" fmla="*/ 522 w 3296"/>
              <a:gd name="T49" fmla="*/ 1800 h 3357"/>
              <a:gd name="T50" fmla="*/ 622 w 3296"/>
              <a:gd name="T51" fmla="*/ 1825 h 3357"/>
              <a:gd name="T52" fmla="*/ 692 w 3296"/>
              <a:gd name="T53" fmla="*/ 1805 h 3357"/>
              <a:gd name="T54" fmla="*/ 1012 w 3296"/>
              <a:gd name="T55" fmla="*/ 1743 h 3357"/>
              <a:gd name="T56" fmla="*/ 1409 w 3296"/>
              <a:gd name="T57" fmla="*/ 1728 h 3357"/>
              <a:gd name="T58" fmla="*/ 1839 w 3296"/>
              <a:gd name="T59" fmla="*/ 1784 h 3357"/>
              <a:gd name="T60" fmla="*/ 2222 w 3296"/>
              <a:gd name="T61" fmla="*/ 1904 h 3357"/>
              <a:gd name="T62" fmla="*/ 2484 w 3296"/>
              <a:gd name="T63" fmla="*/ 2038 h 3357"/>
              <a:gd name="T64" fmla="*/ 2560 w 3296"/>
              <a:gd name="T65" fmla="*/ 2061 h 3357"/>
              <a:gd name="T66" fmla="*/ 2663 w 3296"/>
              <a:gd name="T67" fmla="*/ 2018 h 3357"/>
              <a:gd name="T68" fmla="*/ 2704 w 3296"/>
              <a:gd name="T69" fmla="*/ 1914 h 3357"/>
              <a:gd name="T70" fmla="*/ 2669 w 3296"/>
              <a:gd name="T71" fmla="*/ 1805 h 3357"/>
              <a:gd name="T72" fmla="*/ 2428 w 3296"/>
              <a:gd name="T73" fmla="*/ 1661 h 3357"/>
              <a:gd name="T74" fmla="*/ 2003 w 3296"/>
              <a:gd name="T75" fmla="*/ 1508 h 3357"/>
              <a:gd name="T76" fmla="*/ 1541 w 3296"/>
              <a:gd name="T77" fmla="*/ 1429 h 3357"/>
              <a:gd name="T78" fmla="*/ 1220 w 3296"/>
              <a:gd name="T79" fmla="*/ 774 h 3357"/>
              <a:gd name="T80" fmla="*/ 771 w 3296"/>
              <a:gd name="T81" fmla="*/ 816 h 3357"/>
              <a:gd name="T82" fmla="*/ 440 w 3296"/>
              <a:gd name="T83" fmla="*/ 896 h 3357"/>
              <a:gd name="T84" fmla="*/ 364 w 3296"/>
              <a:gd name="T85" fmla="*/ 957 h 3357"/>
              <a:gd name="T86" fmla="*/ 333 w 3296"/>
              <a:gd name="T87" fmla="*/ 1067 h 3357"/>
              <a:gd name="T88" fmla="*/ 373 w 3296"/>
              <a:gd name="T89" fmla="*/ 1184 h 3357"/>
              <a:gd name="T90" fmla="*/ 475 w 3296"/>
              <a:gd name="T91" fmla="*/ 1245 h 3357"/>
              <a:gd name="T92" fmla="*/ 580 w 3296"/>
              <a:gd name="T93" fmla="*/ 1233 h 3357"/>
              <a:gd name="T94" fmla="*/ 911 w 3296"/>
              <a:gd name="T95" fmla="*/ 1164 h 3357"/>
              <a:gd name="T96" fmla="*/ 1340 w 3296"/>
              <a:gd name="T97" fmla="*/ 1136 h 3357"/>
              <a:gd name="T98" fmla="*/ 1741 w 3296"/>
              <a:gd name="T99" fmla="*/ 1160 h 3357"/>
              <a:gd name="T100" fmla="*/ 2126 w 3296"/>
              <a:gd name="T101" fmla="*/ 1229 h 3357"/>
              <a:gd name="T102" fmla="*/ 2473 w 3296"/>
              <a:gd name="T103" fmla="*/ 1342 h 3357"/>
              <a:gd name="T104" fmla="*/ 2714 w 3296"/>
              <a:gd name="T105" fmla="*/ 1464 h 3357"/>
              <a:gd name="T106" fmla="*/ 2790 w 3296"/>
              <a:gd name="T107" fmla="*/ 1482 h 3357"/>
              <a:gd name="T108" fmla="*/ 2900 w 3296"/>
              <a:gd name="T109" fmla="*/ 1442 h 3357"/>
              <a:gd name="T110" fmla="*/ 2960 w 3296"/>
              <a:gd name="T111" fmla="*/ 1339 h 3357"/>
              <a:gd name="T112" fmla="*/ 2948 w 3296"/>
              <a:gd name="T113" fmla="*/ 1221 h 3357"/>
              <a:gd name="T114" fmla="*/ 2888 w 3296"/>
              <a:gd name="T115" fmla="*/ 1148 h 3357"/>
              <a:gd name="T116" fmla="*/ 2601 w 3296"/>
              <a:gd name="T117" fmla="*/ 1002 h 3357"/>
              <a:gd name="T118" fmla="*/ 2203 w 3296"/>
              <a:gd name="T119" fmla="*/ 872 h 3357"/>
              <a:gd name="T120" fmla="*/ 1775 w 3296"/>
              <a:gd name="T121" fmla="*/ 797 h 3357"/>
              <a:gd name="T122" fmla="*/ 1339 w 3296"/>
              <a:gd name="T123" fmla="*/ 773 h 3357"/>
              <a:gd name="T124" fmla="*/ 0 w 3296"/>
              <a:gd name="T125" fmla="*/ 3357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96" h="3357">
                <a:moveTo>
                  <a:pt x="1327" y="2033"/>
                </a:moveTo>
                <a:lnTo>
                  <a:pt x="1209" y="2035"/>
                </a:lnTo>
                <a:lnTo>
                  <a:pt x="1093" y="2042"/>
                </a:lnTo>
                <a:lnTo>
                  <a:pt x="978" y="2054"/>
                </a:lnTo>
                <a:lnTo>
                  <a:pt x="863" y="2071"/>
                </a:lnTo>
                <a:lnTo>
                  <a:pt x="750" y="2091"/>
                </a:lnTo>
                <a:lnTo>
                  <a:pt x="635" y="2115"/>
                </a:lnTo>
                <a:lnTo>
                  <a:pt x="615" y="2121"/>
                </a:lnTo>
                <a:lnTo>
                  <a:pt x="597" y="2129"/>
                </a:lnTo>
                <a:lnTo>
                  <a:pt x="579" y="2141"/>
                </a:lnTo>
                <a:lnTo>
                  <a:pt x="564" y="2155"/>
                </a:lnTo>
                <a:lnTo>
                  <a:pt x="552" y="2172"/>
                </a:lnTo>
                <a:lnTo>
                  <a:pt x="542" y="2193"/>
                </a:lnTo>
                <a:lnTo>
                  <a:pt x="537" y="2217"/>
                </a:lnTo>
                <a:lnTo>
                  <a:pt x="535" y="2245"/>
                </a:lnTo>
                <a:lnTo>
                  <a:pt x="537" y="2268"/>
                </a:lnTo>
                <a:lnTo>
                  <a:pt x="544" y="2289"/>
                </a:lnTo>
                <a:lnTo>
                  <a:pt x="553" y="2309"/>
                </a:lnTo>
                <a:lnTo>
                  <a:pt x="567" y="2327"/>
                </a:lnTo>
                <a:lnTo>
                  <a:pt x="584" y="2342"/>
                </a:lnTo>
                <a:lnTo>
                  <a:pt x="604" y="2353"/>
                </a:lnTo>
                <a:lnTo>
                  <a:pt x="627" y="2360"/>
                </a:lnTo>
                <a:lnTo>
                  <a:pt x="652" y="2362"/>
                </a:lnTo>
                <a:lnTo>
                  <a:pt x="667" y="2361"/>
                </a:lnTo>
                <a:lnTo>
                  <a:pt x="685" y="2358"/>
                </a:lnTo>
                <a:lnTo>
                  <a:pt x="704" y="2354"/>
                </a:lnTo>
                <a:lnTo>
                  <a:pt x="724" y="2349"/>
                </a:lnTo>
                <a:lnTo>
                  <a:pt x="742" y="2344"/>
                </a:lnTo>
                <a:lnTo>
                  <a:pt x="856" y="2322"/>
                </a:lnTo>
                <a:lnTo>
                  <a:pt x="971" y="2304"/>
                </a:lnTo>
                <a:lnTo>
                  <a:pt x="1088" y="2291"/>
                </a:lnTo>
                <a:lnTo>
                  <a:pt x="1207" y="2282"/>
                </a:lnTo>
                <a:lnTo>
                  <a:pt x="1326" y="2280"/>
                </a:lnTo>
                <a:lnTo>
                  <a:pt x="1421" y="2282"/>
                </a:lnTo>
                <a:lnTo>
                  <a:pt x="1516" y="2288"/>
                </a:lnTo>
                <a:lnTo>
                  <a:pt x="1610" y="2299"/>
                </a:lnTo>
                <a:lnTo>
                  <a:pt x="1701" y="2314"/>
                </a:lnTo>
                <a:lnTo>
                  <a:pt x="1791" y="2333"/>
                </a:lnTo>
                <a:lnTo>
                  <a:pt x="1879" y="2355"/>
                </a:lnTo>
                <a:lnTo>
                  <a:pt x="1965" y="2383"/>
                </a:lnTo>
                <a:lnTo>
                  <a:pt x="2048" y="2413"/>
                </a:lnTo>
                <a:lnTo>
                  <a:pt x="2128" y="2449"/>
                </a:lnTo>
                <a:lnTo>
                  <a:pt x="2206" y="2488"/>
                </a:lnTo>
                <a:lnTo>
                  <a:pt x="2280" y="2531"/>
                </a:lnTo>
                <a:lnTo>
                  <a:pt x="2300" y="2543"/>
                </a:lnTo>
                <a:lnTo>
                  <a:pt x="2319" y="2551"/>
                </a:lnTo>
                <a:lnTo>
                  <a:pt x="2338" y="2557"/>
                </a:lnTo>
                <a:lnTo>
                  <a:pt x="2358" y="2559"/>
                </a:lnTo>
                <a:lnTo>
                  <a:pt x="2381" y="2557"/>
                </a:lnTo>
                <a:lnTo>
                  <a:pt x="2402" y="2550"/>
                </a:lnTo>
                <a:lnTo>
                  <a:pt x="2422" y="2540"/>
                </a:lnTo>
                <a:lnTo>
                  <a:pt x="2439" y="2526"/>
                </a:lnTo>
                <a:lnTo>
                  <a:pt x="2453" y="2508"/>
                </a:lnTo>
                <a:lnTo>
                  <a:pt x="2465" y="2489"/>
                </a:lnTo>
                <a:lnTo>
                  <a:pt x="2471" y="2465"/>
                </a:lnTo>
                <a:lnTo>
                  <a:pt x="2474" y="2441"/>
                </a:lnTo>
                <a:lnTo>
                  <a:pt x="2473" y="2417"/>
                </a:lnTo>
                <a:lnTo>
                  <a:pt x="2469" y="2396"/>
                </a:lnTo>
                <a:lnTo>
                  <a:pt x="2463" y="2378"/>
                </a:lnTo>
                <a:lnTo>
                  <a:pt x="2454" y="2362"/>
                </a:lnTo>
                <a:lnTo>
                  <a:pt x="2444" y="2350"/>
                </a:lnTo>
                <a:lnTo>
                  <a:pt x="2431" y="2337"/>
                </a:lnTo>
                <a:lnTo>
                  <a:pt x="2417" y="2326"/>
                </a:lnTo>
                <a:lnTo>
                  <a:pt x="2400" y="2316"/>
                </a:lnTo>
                <a:lnTo>
                  <a:pt x="2315" y="2267"/>
                </a:lnTo>
                <a:lnTo>
                  <a:pt x="2226" y="2222"/>
                </a:lnTo>
                <a:lnTo>
                  <a:pt x="2136" y="2182"/>
                </a:lnTo>
                <a:lnTo>
                  <a:pt x="2043" y="2147"/>
                </a:lnTo>
                <a:lnTo>
                  <a:pt x="1947" y="2116"/>
                </a:lnTo>
                <a:lnTo>
                  <a:pt x="1849" y="2091"/>
                </a:lnTo>
                <a:lnTo>
                  <a:pt x="1749" y="2070"/>
                </a:lnTo>
                <a:lnTo>
                  <a:pt x="1647" y="2054"/>
                </a:lnTo>
                <a:lnTo>
                  <a:pt x="1542" y="2042"/>
                </a:lnTo>
                <a:lnTo>
                  <a:pt x="1435" y="2035"/>
                </a:lnTo>
                <a:lnTo>
                  <a:pt x="1327" y="2033"/>
                </a:lnTo>
                <a:close/>
                <a:moveTo>
                  <a:pt x="1301" y="1419"/>
                </a:moveTo>
                <a:lnTo>
                  <a:pt x="1219" y="1420"/>
                </a:lnTo>
                <a:lnTo>
                  <a:pt x="1142" y="1423"/>
                </a:lnTo>
                <a:lnTo>
                  <a:pt x="1068" y="1428"/>
                </a:lnTo>
                <a:lnTo>
                  <a:pt x="999" y="1434"/>
                </a:lnTo>
                <a:lnTo>
                  <a:pt x="932" y="1443"/>
                </a:lnTo>
                <a:lnTo>
                  <a:pt x="867" y="1454"/>
                </a:lnTo>
                <a:lnTo>
                  <a:pt x="806" y="1465"/>
                </a:lnTo>
                <a:lnTo>
                  <a:pt x="746" y="1477"/>
                </a:lnTo>
                <a:lnTo>
                  <a:pt x="687" y="1491"/>
                </a:lnTo>
                <a:lnTo>
                  <a:pt x="630" y="1505"/>
                </a:lnTo>
                <a:lnTo>
                  <a:pt x="573" y="1521"/>
                </a:lnTo>
                <a:lnTo>
                  <a:pt x="546" y="1531"/>
                </a:lnTo>
                <a:lnTo>
                  <a:pt x="523" y="1544"/>
                </a:lnTo>
                <a:lnTo>
                  <a:pt x="503" y="1560"/>
                </a:lnTo>
                <a:lnTo>
                  <a:pt x="487" y="1578"/>
                </a:lnTo>
                <a:lnTo>
                  <a:pt x="475" y="1599"/>
                </a:lnTo>
                <a:lnTo>
                  <a:pt x="465" y="1623"/>
                </a:lnTo>
                <a:lnTo>
                  <a:pt x="460" y="1650"/>
                </a:lnTo>
                <a:lnTo>
                  <a:pt x="458" y="1678"/>
                </a:lnTo>
                <a:lnTo>
                  <a:pt x="461" y="1708"/>
                </a:lnTo>
                <a:lnTo>
                  <a:pt x="470" y="1736"/>
                </a:lnTo>
                <a:lnTo>
                  <a:pt x="483" y="1761"/>
                </a:lnTo>
                <a:lnTo>
                  <a:pt x="501" y="1782"/>
                </a:lnTo>
                <a:lnTo>
                  <a:pt x="522" y="1800"/>
                </a:lnTo>
                <a:lnTo>
                  <a:pt x="547" y="1814"/>
                </a:lnTo>
                <a:lnTo>
                  <a:pt x="574" y="1823"/>
                </a:lnTo>
                <a:lnTo>
                  <a:pt x="603" y="1826"/>
                </a:lnTo>
                <a:lnTo>
                  <a:pt x="622" y="1825"/>
                </a:lnTo>
                <a:lnTo>
                  <a:pt x="638" y="1822"/>
                </a:lnTo>
                <a:lnTo>
                  <a:pt x="655" y="1816"/>
                </a:lnTo>
                <a:lnTo>
                  <a:pt x="673" y="1811"/>
                </a:lnTo>
                <a:lnTo>
                  <a:pt x="692" y="1805"/>
                </a:lnTo>
                <a:lnTo>
                  <a:pt x="766" y="1785"/>
                </a:lnTo>
                <a:lnTo>
                  <a:pt x="843" y="1770"/>
                </a:lnTo>
                <a:lnTo>
                  <a:pt x="926" y="1755"/>
                </a:lnTo>
                <a:lnTo>
                  <a:pt x="1012" y="1743"/>
                </a:lnTo>
                <a:lnTo>
                  <a:pt x="1103" y="1734"/>
                </a:lnTo>
                <a:lnTo>
                  <a:pt x="1197" y="1728"/>
                </a:lnTo>
                <a:lnTo>
                  <a:pt x="1295" y="1726"/>
                </a:lnTo>
                <a:lnTo>
                  <a:pt x="1409" y="1728"/>
                </a:lnTo>
                <a:lnTo>
                  <a:pt x="1519" y="1736"/>
                </a:lnTo>
                <a:lnTo>
                  <a:pt x="1629" y="1747"/>
                </a:lnTo>
                <a:lnTo>
                  <a:pt x="1735" y="1764"/>
                </a:lnTo>
                <a:lnTo>
                  <a:pt x="1839" y="1784"/>
                </a:lnTo>
                <a:lnTo>
                  <a:pt x="1940" y="1809"/>
                </a:lnTo>
                <a:lnTo>
                  <a:pt x="2038" y="1837"/>
                </a:lnTo>
                <a:lnTo>
                  <a:pt x="2131" y="1869"/>
                </a:lnTo>
                <a:lnTo>
                  <a:pt x="2222" y="1904"/>
                </a:lnTo>
                <a:lnTo>
                  <a:pt x="2308" y="1942"/>
                </a:lnTo>
                <a:lnTo>
                  <a:pt x="2390" y="1984"/>
                </a:lnTo>
                <a:lnTo>
                  <a:pt x="2468" y="2028"/>
                </a:lnTo>
                <a:lnTo>
                  <a:pt x="2484" y="2038"/>
                </a:lnTo>
                <a:lnTo>
                  <a:pt x="2500" y="2046"/>
                </a:lnTo>
                <a:lnTo>
                  <a:pt x="2518" y="2054"/>
                </a:lnTo>
                <a:lnTo>
                  <a:pt x="2538" y="2059"/>
                </a:lnTo>
                <a:lnTo>
                  <a:pt x="2560" y="2061"/>
                </a:lnTo>
                <a:lnTo>
                  <a:pt x="2590" y="2058"/>
                </a:lnTo>
                <a:lnTo>
                  <a:pt x="2617" y="2050"/>
                </a:lnTo>
                <a:lnTo>
                  <a:pt x="2641" y="2036"/>
                </a:lnTo>
                <a:lnTo>
                  <a:pt x="2663" y="2018"/>
                </a:lnTo>
                <a:lnTo>
                  <a:pt x="2680" y="1997"/>
                </a:lnTo>
                <a:lnTo>
                  <a:pt x="2693" y="1971"/>
                </a:lnTo>
                <a:lnTo>
                  <a:pt x="2701" y="1944"/>
                </a:lnTo>
                <a:lnTo>
                  <a:pt x="2704" y="1914"/>
                </a:lnTo>
                <a:lnTo>
                  <a:pt x="2702" y="1882"/>
                </a:lnTo>
                <a:lnTo>
                  <a:pt x="2696" y="1853"/>
                </a:lnTo>
                <a:lnTo>
                  <a:pt x="2685" y="1828"/>
                </a:lnTo>
                <a:lnTo>
                  <a:pt x="2669" y="1805"/>
                </a:lnTo>
                <a:lnTo>
                  <a:pt x="2648" y="1783"/>
                </a:lnTo>
                <a:lnTo>
                  <a:pt x="2620" y="1765"/>
                </a:lnTo>
                <a:lnTo>
                  <a:pt x="2526" y="1711"/>
                </a:lnTo>
                <a:lnTo>
                  <a:pt x="2428" y="1661"/>
                </a:lnTo>
                <a:lnTo>
                  <a:pt x="2326" y="1617"/>
                </a:lnTo>
                <a:lnTo>
                  <a:pt x="2222" y="1575"/>
                </a:lnTo>
                <a:lnTo>
                  <a:pt x="2114" y="1539"/>
                </a:lnTo>
                <a:lnTo>
                  <a:pt x="2003" y="1508"/>
                </a:lnTo>
                <a:lnTo>
                  <a:pt x="1891" y="1481"/>
                </a:lnTo>
                <a:lnTo>
                  <a:pt x="1776" y="1459"/>
                </a:lnTo>
                <a:lnTo>
                  <a:pt x="1660" y="1441"/>
                </a:lnTo>
                <a:lnTo>
                  <a:pt x="1541" y="1429"/>
                </a:lnTo>
                <a:lnTo>
                  <a:pt x="1421" y="1421"/>
                </a:lnTo>
                <a:lnTo>
                  <a:pt x="1301" y="1419"/>
                </a:lnTo>
                <a:close/>
                <a:moveTo>
                  <a:pt x="1339" y="773"/>
                </a:moveTo>
                <a:lnTo>
                  <a:pt x="1220" y="774"/>
                </a:lnTo>
                <a:lnTo>
                  <a:pt x="1104" y="779"/>
                </a:lnTo>
                <a:lnTo>
                  <a:pt x="990" y="787"/>
                </a:lnTo>
                <a:lnTo>
                  <a:pt x="879" y="800"/>
                </a:lnTo>
                <a:lnTo>
                  <a:pt x="771" y="816"/>
                </a:lnTo>
                <a:lnTo>
                  <a:pt x="665" y="836"/>
                </a:lnTo>
                <a:lnTo>
                  <a:pt x="562" y="861"/>
                </a:lnTo>
                <a:lnTo>
                  <a:pt x="462" y="888"/>
                </a:lnTo>
                <a:lnTo>
                  <a:pt x="440" y="896"/>
                </a:lnTo>
                <a:lnTo>
                  <a:pt x="419" y="907"/>
                </a:lnTo>
                <a:lnTo>
                  <a:pt x="399" y="921"/>
                </a:lnTo>
                <a:lnTo>
                  <a:pt x="381" y="937"/>
                </a:lnTo>
                <a:lnTo>
                  <a:pt x="364" y="957"/>
                </a:lnTo>
                <a:lnTo>
                  <a:pt x="352" y="980"/>
                </a:lnTo>
                <a:lnTo>
                  <a:pt x="342" y="1006"/>
                </a:lnTo>
                <a:lnTo>
                  <a:pt x="335" y="1036"/>
                </a:lnTo>
                <a:lnTo>
                  <a:pt x="333" y="1067"/>
                </a:lnTo>
                <a:lnTo>
                  <a:pt x="335" y="1100"/>
                </a:lnTo>
                <a:lnTo>
                  <a:pt x="344" y="1131"/>
                </a:lnTo>
                <a:lnTo>
                  <a:pt x="356" y="1159"/>
                </a:lnTo>
                <a:lnTo>
                  <a:pt x="373" y="1184"/>
                </a:lnTo>
                <a:lnTo>
                  <a:pt x="394" y="1205"/>
                </a:lnTo>
                <a:lnTo>
                  <a:pt x="418" y="1223"/>
                </a:lnTo>
                <a:lnTo>
                  <a:pt x="446" y="1236"/>
                </a:lnTo>
                <a:lnTo>
                  <a:pt x="475" y="1245"/>
                </a:lnTo>
                <a:lnTo>
                  <a:pt x="507" y="1247"/>
                </a:lnTo>
                <a:lnTo>
                  <a:pt x="532" y="1245"/>
                </a:lnTo>
                <a:lnTo>
                  <a:pt x="557" y="1239"/>
                </a:lnTo>
                <a:lnTo>
                  <a:pt x="580" y="1233"/>
                </a:lnTo>
                <a:lnTo>
                  <a:pt x="602" y="1227"/>
                </a:lnTo>
                <a:lnTo>
                  <a:pt x="703" y="1201"/>
                </a:lnTo>
                <a:lnTo>
                  <a:pt x="806" y="1181"/>
                </a:lnTo>
                <a:lnTo>
                  <a:pt x="911" y="1164"/>
                </a:lnTo>
                <a:lnTo>
                  <a:pt x="1017" y="1151"/>
                </a:lnTo>
                <a:lnTo>
                  <a:pt x="1125" y="1143"/>
                </a:lnTo>
                <a:lnTo>
                  <a:pt x="1232" y="1137"/>
                </a:lnTo>
                <a:lnTo>
                  <a:pt x="1340" y="1136"/>
                </a:lnTo>
                <a:lnTo>
                  <a:pt x="1440" y="1137"/>
                </a:lnTo>
                <a:lnTo>
                  <a:pt x="1541" y="1142"/>
                </a:lnTo>
                <a:lnTo>
                  <a:pt x="1641" y="1149"/>
                </a:lnTo>
                <a:lnTo>
                  <a:pt x="1741" y="1160"/>
                </a:lnTo>
                <a:lnTo>
                  <a:pt x="1839" y="1172"/>
                </a:lnTo>
                <a:lnTo>
                  <a:pt x="1937" y="1188"/>
                </a:lnTo>
                <a:lnTo>
                  <a:pt x="2033" y="1207"/>
                </a:lnTo>
                <a:lnTo>
                  <a:pt x="2126" y="1229"/>
                </a:lnTo>
                <a:lnTo>
                  <a:pt x="2217" y="1253"/>
                </a:lnTo>
                <a:lnTo>
                  <a:pt x="2305" y="1280"/>
                </a:lnTo>
                <a:lnTo>
                  <a:pt x="2391" y="1309"/>
                </a:lnTo>
                <a:lnTo>
                  <a:pt x="2473" y="1342"/>
                </a:lnTo>
                <a:lnTo>
                  <a:pt x="2551" y="1376"/>
                </a:lnTo>
                <a:lnTo>
                  <a:pt x="2625" y="1413"/>
                </a:lnTo>
                <a:lnTo>
                  <a:pt x="2695" y="1454"/>
                </a:lnTo>
                <a:lnTo>
                  <a:pt x="2714" y="1464"/>
                </a:lnTo>
                <a:lnTo>
                  <a:pt x="2732" y="1472"/>
                </a:lnTo>
                <a:lnTo>
                  <a:pt x="2750" y="1478"/>
                </a:lnTo>
                <a:lnTo>
                  <a:pt x="2769" y="1481"/>
                </a:lnTo>
                <a:lnTo>
                  <a:pt x="2790" y="1482"/>
                </a:lnTo>
                <a:lnTo>
                  <a:pt x="2820" y="1480"/>
                </a:lnTo>
                <a:lnTo>
                  <a:pt x="2849" y="1472"/>
                </a:lnTo>
                <a:lnTo>
                  <a:pt x="2876" y="1459"/>
                </a:lnTo>
                <a:lnTo>
                  <a:pt x="2900" y="1442"/>
                </a:lnTo>
                <a:lnTo>
                  <a:pt x="2922" y="1422"/>
                </a:lnTo>
                <a:lnTo>
                  <a:pt x="2938" y="1397"/>
                </a:lnTo>
                <a:lnTo>
                  <a:pt x="2952" y="1370"/>
                </a:lnTo>
                <a:lnTo>
                  <a:pt x="2960" y="1339"/>
                </a:lnTo>
                <a:lnTo>
                  <a:pt x="2963" y="1306"/>
                </a:lnTo>
                <a:lnTo>
                  <a:pt x="2961" y="1274"/>
                </a:lnTo>
                <a:lnTo>
                  <a:pt x="2956" y="1246"/>
                </a:lnTo>
                <a:lnTo>
                  <a:pt x="2948" y="1221"/>
                </a:lnTo>
                <a:lnTo>
                  <a:pt x="2936" y="1199"/>
                </a:lnTo>
                <a:lnTo>
                  <a:pt x="2923" y="1180"/>
                </a:lnTo>
                <a:lnTo>
                  <a:pt x="2907" y="1163"/>
                </a:lnTo>
                <a:lnTo>
                  <a:pt x="2888" y="1148"/>
                </a:lnTo>
                <a:lnTo>
                  <a:pt x="2869" y="1135"/>
                </a:lnTo>
                <a:lnTo>
                  <a:pt x="2783" y="1087"/>
                </a:lnTo>
                <a:lnTo>
                  <a:pt x="2694" y="1042"/>
                </a:lnTo>
                <a:lnTo>
                  <a:pt x="2601" y="1002"/>
                </a:lnTo>
                <a:lnTo>
                  <a:pt x="2505" y="965"/>
                </a:lnTo>
                <a:lnTo>
                  <a:pt x="2407" y="931"/>
                </a:lnTo>
                <a:lnTo>
                  <a:pt x="2306" y="900"/>
                </a:lnTo>
                <a:lnTo>
                  <a:pt x="2203" y="872"/>
                </a:lnTo>
                <a:lnTo>
                  <a:pt x="2098" y="849"/>
                </a:lnTo>
                <a:lnTo>
                  <a:pt x="1991" y="828"/>
                </a:lnTo>
                <a:lnTo>
                  <a:pt x="1884" y="811"/>
                </a:lnTo>
                <a:lnTo>
                  <a:pt x="1775" y="797"/>
                </a:lnTo>
                <a:lnTo>
                  <a:pt x="1666" y="786"/>
                </a:lnTo>
                <a:lnTo>
                  <a:pt x="1557" y="778"/>
                </a:lnTo>
                <a:lnTo>
                  <a:pt x="1447" y="774"/>
                </a:lnTo>
                <a:lnTo>
                  <a:pt x="1339" y="773"/>
                </a:lnTo>
                <a:close/>
                <a:moveTo>
                  <a:pt x="1652" y="0"/>
                </a:moveTo>
                <a:lnTo>
                  <a:pt x="3296" y="0"/>
                </a:lnTo>
                <a:lnTo>
                  <a:pt x="3296" y="3357"/>
                </a:lnTo>
                <a:lnTo>
                  <a:pt x="0" y="3357"/>
                </a:lnTo>
                <a:lnTo>
                  <a:pt x="0" y="0"/>
                </a:lnTo>
                <a:lnTo>
                  <a:pt x="16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1D09AC57-DB0F-4901-BB1F-51A82A0C692C}"/>
              </a:ext>
            </a:extLst>
          </p:cNvPr>
          <p:cNvSpPr>
            <a:spLocks/>
          </p:cNvSpPr>
          <p:nvPr/>
        </p:nvSpPr>
        <p:spPr bwMode="auto">
          <a:xfrm>
            <a:off x="5936000" y="3297649"/>
            <a:ext cx="354694" cy="113502"/>
          </a:xfrm>
          <a:custGeom>
            <a:avLst/>
            <a:gdLst/>
            <a:ahLst/>
            <a:cxnLst>
              <a:cxn ang="0">
                <a:pos x="211" y="31"/>
              </a:cxn>
              <a:cxn ang="0">
                <a:pos x="140" y="31"/>
              </a:cxn>
              <a:cxn ang="0">
                <a:pos x="140" y="0"/>
              </a:cxn>
              <a:cxn ang="0">
                <a:pos x="0" y="0"/>
              </a:cxn>
              <a:cxn ang="0">
                <a:pos x="0" y="96"/>
              </a:cxn>
              <a:cxn ang="0">
                <a:pos x="0" y="96"/>
              </a:cxn>
              <a:cxn ang="0">
                <a:pos x="2" y="102"/>
              </a:cxn>
              <a:cxn ang="0">
                <a:pos x="4" y="107"/>
              </a:cxn>
              <a:cxn ang="0">
                <a:pos x="9" y="111"/>
              </a:cxn>
              <a:cxn ang="0">
                <a:pos x="17" y="112"/>
              </a:cxn>
              <a:cxn ang="0">
                <a:pos x="334" y="112"/>
              </a:cxn>
              <a:cxn ang="0">
                <a:pos x="334" y="112"/>
              </a:cxn>
              <a:cxn ang="0">
                <a:pos x="341" y="111"/>
              </a:cxn>
              <a:cxn ang="0">
                <a:pos x="347" y="107"/>
              </a:cxn>
              <a:cxn ang="0">
                <a:pos x="350" y="102"/>
              </a:cxn>
              <a:cxn ang="0">
                <a:pos x="350" y="96"/>
              </a:cxn>
              <a:cxn ang="0">
                <a:pos x="350" y="0"/>
              </a:cxn>
              <a:cxn ang="0">
                <a:pos x="211" y="0"/>
              </a:cxn>
              <a:cxn ang="0">
                <a:pos x="211" y="31"/>
              </a:cxn>
            </a:cxnLst>
            <a:rect l="0" t="0" r="r" b="b"/>
            <a:pathLst>
              <a:path w="350" h="112">
                <a:moveTo>
                  <a:pt x="211" y="31"/>
                </a:moveTo>
                <a:lnTo>
                  <a:pt x="140" y="31"/>
                </a:lnTo>
                <a:lnTo>
                  <a:pt x="140" y="0"/>
                </a:lnTo>
                <a:lnTo>
                  <a:pt x="0" y="0"/>
                </a:lnTo>
                <a:lnTo>
                  <a:pt x="0" y="96"/>
                </a:lnTo>
                <a:lnTo>
                  <a:pt x="0" y="96"/>
                </a:lnTo>
                <a:lnTo>
                  <a:pt x="2" y="102"/>
                </a:lnTo>
                <a:lnTo>
                  <a:pt x="4" y="107"/>
                </a:lnTo>
                <a:lnTo>
                  <a:pt x="9" y="111"/>
                </a:lnTo>
                <a:lnTo>
                  <a:pt x="17" y="112"/>
                </a:lnTo>
                <a:lnTo>
                  <a:pt x="334" y="112"/>
                </a:lnTo>
                <a:lnTo>
                  <a:pt x="334" y="112"/>
                </a:lnTo>
                <a:lnTo>
                  <a:pt x="341" y="111"/>
                </a:lnTo>
                <a:lnTo>
                  <a:pt x="347" y="107"/>
                </a:lnTo>
                <a:lnTo>
                  <a:pt x="350" y="102"/>
                </a:lnTo>
                <a:lnTo>
                  <a:pt x="350" y="96"/>
                </a:lnTo>
                <a:lnTo>
                  <a:pt x="350" y="0"/>
                </a:lnTo>
                <a:lnTo>
                  <a:pt x="211" y="0"/>
                </a:lnTo>
                <a:lnTo>
                  <a:pt x="211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53726C6B-BBA4-477A-BB01-736E9E2FD9CB}"/>
              </a:ext>
            </a:extLst>
          </p:cNvPr>
          <p:cNvSpPr>
            <a:spLocks noEditPoints="1"/>
          </p:cNvSpPr>
          <p:nvPr/>
        </p:nvSpPr>
        <p:spPr bwMode="auto">
          <a:xfrm>
            <a:off x="5936000" y="3094226"/>
            <a:ext cx="354694" cy="133770"/>
          </a:xfrm>
          <a:custGeom>
            <a:avLst/>
            <a:gdLst/>
            <a:ahLst/>
            <a:cxnLst>
              <a:cxn ang="0">
                <a:pos x="334" y="42"/>
              </a:cxn>
              <a:cxn ang="0">
                <a:pos x="225" y="42"/>
              </a:cxn>
              <a:cxn ang="0">
                <a:pos x="225" y="42"/>
              </a:cxn>
              <a:cxn ang="0">
                <a:pos x="225" y="5"/>
              </a:cxn>
              <a:cxn ang="0">
                <a:pos x="225" y="5"/>
              </a:cxn>
              <a:cxn ang="0">
                <a:pos x="225" y="2"/>
              </a:cxn>
              <a:cxn ang="0">
                <a:pos x="223" y="0"/>
              </a:cxn>
              <a:cxn ang="0">
                <a:pos x="222" y="0"/>
              </a:cxn>
              <a:cxn ang="0">
                <a:pos x="120" y="0"/>
              </a:cxn>
              <a:cxn ang="0">
                <a:pos x="120" y="0"/>
              </a:cxn>
              <a:cxn ang="0">
                <a:pos x="118" y="2"/>
              </a:cxn>
              <a:cxn ang="0">
                <a:pos x="116" y="4"/>
              </a:cxn>
              <a:cxn ang="0">
                <a:pos x="115" y="5"/>
              </a:cxn>
              <a:cxn ang="0">
                <a:pos x="115" y="5"/>
              </a:cxn>
              <a:cxn ang="0">
                <a:pos x="115" y="42"/>
              </a:cxn>
              <a:cxn ang="0">
                <a:pos x="17" y="42"/>
              </a:cxn>
              <a:cxn ang="0">
                <a:pos x="17" y="42"/>
              </a:cxn>
              <a:cxn ang="0">
                <a:pos x="9" y="42"/>
              </a:cxn>
              <a:cxn ang="0">
                <a:pos x="4" y="45"/>
              </a:cxn>
              <a:cxn ang="0">
                <a:pos x="2" y="51"/>
              </a:cxn>
              <a:cxn ang="0">
                <a:pos x="0" y="58"/>
              </a:cxn>
              <a:cxn ang="0">
                <a:pos x="0" y="130"/>
              </a:cxn>
              <a:cxn ang="0">
                <a:pos x="350" y="130"/>
              </a:cxn>
              <a:cxn ang="0">
                <a:pos x="350" y="58"/>
              </a:cxn>
              <a:cxn ang="0">
                <a:pos x="350" y="58"/>
              </a:cxn>
              <a:cxn ang="0">
                <a:pos x="350" y="51"/>
              </a:cxn>
              <a:cxn ang="0">
                <a:pos x="347" y="45"/>
              </a:cxn>
              <a:cxn ang="0">
                <a:pos x="341" y="42"/>
              </a:cxn>
              <a:cxn ang="0">
                <a:pos x="334" y="42"/>
              </a:cxn>
              <a:cxn ang="0">
                <a:pos x="334" y="42"/>
              </a:cxn>
              <a:cxn ang="0">
                <a:pos x="133" y="42"/>
              </a:cxn>
              <a:cxn ang="0">
                <a:pos x="133" y="13"/>
              </a:cxn>
              <a:cxn ang="0">
                <a:pos x="209" y="13"/>
              </a:cxn>
              <a:cxn ang="0">
                <a:pos x="209" y="42"/>
              </a:cxn>
              <a:cxn ang="0">
                <a:pos x="133" y="42"/>
              </a:cxn>
            </a:cxnLst>
            <a:rect l="0" t="0" r="r" b="b"/>
            <a:pathLst>
              <a:path w="350" h="130">
                <a:moveTo>
                  <a:pt x="334" y="42"/>
                </a:moveTo>
                <a:lnTo>
                  <a:pt x="225" y="42"/>
                </a:lnTo>
                <a:lnTo>
                  <a:pt x="225" y="42"/>
                </a:lnTo>
                <a:lnTo>
                  <a:pt x="225" y="5"/>
                </a:lnTo>
                <a:lnTo>
                  <a:pt x="225" y="5"/>
                </a:lnTo>
                <a:lnTo>
                  <a:pt x="225" y="2"/>
                </a:lnTo>
                <a:lnTo>
                  <a:pt x="223" y="0"/>
                </a:lnTo>
                <a:lnTo>
                  <a:pt x="222" y="0"/>
                </a:lnTo>
                <a:lnTo>
                  <a:pt x="120" y="0"/>
                </a:lnTo>
                <a:lnTo>
                  <a:pt x="120" y="0"/>
                </a:lnTo>
                <a:lnTo>
                  <a:pt x="118" y="2"/>
                </a:lnTo>
                <a:lnTo>
                  <a:pt x="116" y="4"/>
                </a:lnTo>
                <a:lnTo>
                  <a:pt x="115" y="5"/>
                </a:lnTo>
                <a:lnTo>
                  <a:pt x="115" y="5"/>
                </a:lnTo>
                <a:lnTo>
                  <a:pt x="115" y="42"/>
                </a:lnTo>
                <a:lnTo>
                  <a:pt x="17" y="42"/>
                </a:lnTo>
                <a:lnTo>
                  <a:pt x="17" y="42"/>
                </a:lnTo>
                <a:lnTo>
                  <a:pt x="9" y="42"/>
                </a:lnTo>
                <a:lnTo>
                  <a:pt x="4" y="45"/>
                </a:lnTo>
                <a:lnTo>
                  <a:pt x="2" y="51"/>
                </a:lnTo>
                <a:lnTo>
                  <a:pt x="0" y="58"/>
                </a:lnTo>
                <a:lnTo>
                  <a:pt x="0" y="130"/>
                </a:lnTo>
                <a:lnTo>
                  <a:pt x="350" y="130"/>
                </a:lnTo>
                <a:lnTo>
                  <a:pt x="350" y="58"/>
                </a:lnTo>
                <a:lnTo>
                  <a:pt x="350" y="58"/>
                </a:lnTo>
                <a:lnTo>
                  <a:pt x="350" y="51"/>
                </a:lnTo>
                <a:lnTo>
                  <a:pt x="347" y="45"/>
                </a:lnTo>
                <a:lnTo>
                  <a:pt x="341" y="42"/>
                </a:lnTo>
                <a:lnTo>
                  <a:pt x="334" y="42"/>
                </a:lnTo>
                <a:lnTo>
                  <a:pt x="334" y="42"/>
                </a:lnTo>
                <a:close/>
                <a:moveTo>
                  <a:pt x="133" y="42"/>
                </a:moveTo>
                <a:lnTo>
                  <a:pt x="133" y="13"/>
                </a:lnTo>
                <a:lnTo>
                  <a:pt x="209" y="13"/>
                </a:lnTo>
                <a:lnTo>
                  <a:pt x="209" y="42"/>
                </a:lnTo>
                <a:lnTo>
                  <a:pt x="133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7DD2D3A-9E67-477C-9B36-973A08E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45" y="3269317"/>
            <a:ext cx="111752" cy="45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CB829E58-9E9A-4020-BA60-1596EC9364DB}"/>
              </a:ext>
            </a:extLst>
          </p:cNvPr>
          <p:cNvSpPr>
            <a:spLocks noEditPoints="1"/>
          </p:cNvSpPr>
          <p:nvPr/>
        </p:nvSpPr>
        <p:spPr bwMode="auto">
          <a:xfrm>
            <a:off x="2900904" y="3069951"/>
            <a:ext cx="314158" cy="306052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BA99F02-F788-4BC5-B615-3B83A01C674C}"/>
              </a:ext>
            </a:extLst>
          </p:cNvPr>
          <p:cNvSpPr txBox="1">
            <a:spLocks/>
          </p:cNvSpPr>
          <p:nvPr/>
        </p:nvSpPr>
        <p:spPr>
          <a:xfrm flipH="1">
            <a:off x="2264338" y="432690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70ADDCE-E923-4C52-9604-224C97A30DA7}"/>
              </a:ext>
            </a:extLst>
          </p:cNvPr>
          <p:cNvSpPr txBox="1">
            <a:spLocks/>
          </p:cNvSpPr>
          <p:nvPr/>
        </p:nvSpPr>
        <p:spPr>
          <a:xfrm flipH="1">
            <a:off x="5347502" y="432123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904D97C0-C5C3-4BF9-81B5-FA43CEC52C5B}"/>
              </a:ext>
            </a:extLst>
          </p:cNvPr>
          <p:cNvSpPr txBox="1">
            <a:spLocks/>
          </p:cNvSpPr>
          <p:nvPr/>
        </p:nvSpPr>
        <p:spPr>
          <a:xfrm flipH="1">
            <a:off x="8365582" y="4317169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24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5C37-F70C-4886-BC21-1B2645149138}"/>
              </a:ext>
            </a:extLst>
          </p:cNvPr>
          <p:cNvSpPr/>
          <p:nvPr/>
        </p:nvSpPr>
        <p:spPr>
          <a:xfrm rot="2721671">
            <a:off x="1102369" y="2300201"/>
            <a:ext cx="3344625" cy="33446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latin typeface="Montserrat SemiBold" panose="00000700000000000000" pitchFamily="50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CD8B342-D814-4EFC-855A-2175DC30F647}"/>
              </a:ext>
            </a:extLst>
          </p:cNvPr>
          <p:cNvSpPr/>
          <p:nvPr/>
        </p:nvSpPr>
        <p:spPr>
          <a:xfrm>
            <a:off x="1284624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B227E94-8BAB-430A-8CDC-60AC76BADABD}"/>
              </a:ext>
            </a:extLst>
          </p:cNvPr>
          <p:cNvSpPr/>
          <p:nvPr/>
        </p:nvSpPr>
        <p:spPr>
          <a:xfrm>
            <a:off x="1284624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192F0EC-C922-4B4F-8238-F775EC269CD6}"/>
              </a:ext>
            </a:extLst>
          </p:cNvPr>
          <p:cNvSpPr/>
          <p:nvPr/>
        </p:nvSpPr>
        <p:spPr>
          <a:xfrm>
            <a:off x="3152402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9BDF7C72-1094-4FF9-A863-9E6532818CF4}"/>
              </a:ext>
            </a:extLst>
          </p:cNvPr>
          <p:cNvSpPr/>
          <p:nvPr/>
        </p:nvSpPr>
        <p:spPr>
          <a:xfrm>
            <a:off x="3152402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82286" y="2889644"/>
            <a:ext cx="2500881" cy="2197902"/>
            <a:chOff x="777070" y="2820395"/>
            <a:chExt cx="2500881" cy="21979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CF124-9565-4838-B82D-603891282B16}"/>
                </a:ext>
              </a:extLst>
            </p:cNvPr>
            <p:cNvSpPr txBox="1"/>
            <p:nvPr/>
          </p:nvSpPr>
          <p:spPr>
            <a:xfrm>
              <a:off x="777070" y="3047739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29" name="Inhaltsplatzhalter 4">
              <a:extLst>
                <a:ext uri="{FF2B5EF4-FFF2-40B4-BE49-F238E27FC236}">
                  <a16:creationId xmlns:a16="http://schemas.microsoft.com/office/drawing/2014/main" id="{1774DC69-E476-40A6-8527-B6FCEC7558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282039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STRENGTH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5C1FD-C949-44AE-BB49-74D101EC7F8F}"/>
                </a:ext>
              </a:extLst>
            </p:cNvPr>
            <p:cNvSpPr txBox="1"/>
            <p:nvPr/>
          </p:nvSpPr>
          <p:spPr>
            <a:xfrm>
              <a:off x="777070" y="4510466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31" name="Inhaltsplatzhalter 4">
              <a:extLst>
                <a:ext uri="{FF2B5EF4-FFF2-40B4-BE49-F238E27FC236}">
                  <a16:creationId xmlns:a16="http://schemas.microsoft.com/office/drawing/2014/main" id="{6E299BE0-AF3A-49FF-AB20-93940EA8436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426967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100C5F-A979-48D1-BFE9-A547F1661C5B}"/>
              </a:ext>
            </a:extLst>
          </p:cNvPr>
          <p:cNvSpPr txBox="1"/>
          <p:nvPr/>
        </p:nvSpPr>
        <p:spPr>
          <a:xfrm>
            <a:off x="8645762" y="3116988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0AC4D0F2-4DAD-4084-819D-70AECB6A64FC}"/>
              </a:ext>
            </a:extLst>
          </p:cNvPr>
          <p:cNvSpPr txBox="1">
            <a:spLocks/>
          </p:cNvSpPr>
          <p:nvPr/>
        </p:nvSpPr>
        <p:spPr>
          <a:xfrm flipH="1">
            <a:off x="8645762" y="288964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36573-A757-427E-BB94-4442EF970A4B}"/>
              </a:ext>
            </a:extLst>
          </p:cNvPr>
          <p:cNvSpPr txBox="1"/>
          <p:nvPr/>
        </p:nvSpPr>
        <p:spPr>
          <a:xfrm>
            <a:off x="8645762" y="4579715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A05F7981-85BD-4729-AD30-93B39651999F}"/>
              </a:ext>
            </a:extLst>
          </p:cNvPr>
          <p:cNvSpPr txBox="1">
            <a:spLocks/>
          </p:cNvSpPr>
          <p:nvPr/>
        </p:nvSpPr>
        <p:spPr>
          <a:xfrm flipH="1">
            <a:off x="8645762" y="433892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36452B01-F608-4D6D-8C97-B0672A37A5FD}"/>
              </a:ext>
            </a:extLst>
          </p:cNvPr>
          <p:cNvSpPr txBox="1">
            <a:spLocks/>
          </p:cNvSpPr>
          <p:nvPr/>
        </p:nvSpPr>
        <p:spPr>
          <a:xfrm flipH="1">
            <a:off x="1523336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BE1A2A7-7D75-4C00-A440-196A4E7C2DE8}"/>
              </a:ext>
            </a:extLst>
          </p:cNvPr>
          <p:cNvSpPr txBox="1">
            <a:spLocks/>
          </p:cNvSpPr>
          <p:nvPr/>
        </p:nvSpPr>
        <p:spPr>
          <a:xfrm flipH="1">
            <a:off x="1506012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AA521003-0916-4D92-934F-FCF98AC7461D}"/>
              </a:ext>
            </a:extLst>
          </p:cNvPr>
          <p:cNvSpPr txBox="1">
            <a:spLocks/>
          </p:cNvSpPr>
          <p:nvPr/>
        </p:nvSpPr>
        <p:spPr>
          <a:xfrm flipH="1">
            <a:off x="3408438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24079F-D32E-4C07-8DF4-3594BEC841DA}"/>
              </a:ext>
            </a:extLst>
          </p:cNvPr>
          <p:cNvSpPr txBox="1">
            <a:spLocks/>
          </p:cNvSpPr>
          <p:nvPr/>
        </p:nvSpPr>
        <p:spPr>
          <a:xfrm flipH="1">
            <a:off x="3391114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366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F6E26A-9438-4858-BFAC-640E36B6851C}"/>
              </a:ext>
            </a:extLst>
          </p:cNvPr>
          <p:cNvCxnSpPr>
            <a:cxnSpLocks/>
          </p:cNvCxnSpPr>
          <p:nvPr/>
        </p:nvCxnSpPr>
        <p:spPr>
          <a:xfrm flipV="1">
            <a:off x="1591057" y="3086729"/>
            <a:ext cx="8823023" cy="522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C918B9E-0135-4362-9D74-BFF2D2945F1C}"/>
              </a:ext>
            </a:extLst>
          </p:cNvPr>
          <p:cNvSpPr/>
          <p:nvPr/>
        </p:nvSpPr>
        <p:spPr>
          <a:xfrm>
            <a:off x="159779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DF811-EE5C-4CC0-96F8-2E264C2E5796}"/>
              </a:ext>
            </a:extLst>
          </p:cNvPr>
          <p:cNvSpPr/>
          <p:nvPr/>
        </p:nvSpPr>
        <p:spPr>
          <a:xfrm>
            <a:off x="4365375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A4F5E9-3AA8-4B23-BBC2-D785764ED9BD}"/>
              </a:ext>
            </a:extLst>
          </p:cNvPr>
          <p:cNvSpPr/>
          <p:nvPr/>
        </p:nvSpPr>
        <p:spPr>
          <a:xfrm>
            <a:off x="7132958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C4B51F7-1DC9-45B8-9C60-16198BCA8EC3}"/>
              </a:ext>
            </a:extLst>
          </p:cNvPr>
          <p:cNvSpPr/>
          <p:nvPr/>
        </p:nvSpPr>
        <p:spPr>
          <a:xfrm>
            <a:off x="990054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4977E-953F-498B-B5B8-EC395FE70D9B}"/>
              </a:ext>
            </a:extLst>
          </p:cNvPr>
          <p:cNvSpPr/>
          <p:nvPr/>
        </p:nvSpPr>
        <p:spPr>
          <a:xfrm>
            <a:off x="756371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E474B-F223-4DA1-9E4D-808556A19BB5}"/>
              </a:ext>
            </a:extLst>
          </p:cNvPr>
          <p:cNvSpPr/>
          <p:nvPr/>
        </p:nvSpPr>
        <p:spPr>
          <a:xfrm>
            <a:off x="879923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09454-CD0E-440C-8BCD-A8208EB41D76}"/>
              </a:ext>
            </a:extLst>
          </p:cNvPr>
          <p:cNvSpPr/>
          <p:nvPr/>
        </p:nvSpPr>
        <p:spPr>
          <a:xfrm>
            <a:off x="3523955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E45EA-E1B5-4243-A2DB-5C536EC10711}"/>
              </a:ext>
            </a:extLst>
          </p:cNvPr>
          <p:cNvSpPr/>
          <p:nvPr/>
        </p:nvSpPr>
        <p:spPr>
          <a:xfrm>
            <a:off x="3647507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1070-DE8B-4E16-8B8A-F78DA505014E}"/>
              </a:ext>
            </a:extLst>
          </p:cNvPr>
          <p:cNvSpPr/>
          <p:nvPr/>
        </p:nvSpPr>
        <p:spPr>
          <a:xfrm>
            <a:off x="6291538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3E6F-D68D-4899-A635-56440A035B74}"/>
              </a:ext>
            </a:extLst>
          </p:cNvPr>
          <p:cNvSpPr/>
          <p:nvPr/>
        </p:nvSpPr>
        <p:spPr>
          <a:xfrm>
            <a:off x="6415090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5CBF11-26AB-43EA-B046-6DF96B63341A}"/>
              </a:ext>
            </a:extLst>
          </p:cNvPr>
          <p:cNvSpPr/>
          <p:nvPr/>
        </p:nvSpPr>
        <p:spPr>
          <a:xfrm>
            <a:off x="9059121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15C89E-69B5-49FE-8717-919D3D6F7CEA}"/>
              </a:ext>
            </a:extLst>
          </p:cNvPr>
          <p:cNvSpPr/>
          <p:nvPr/>
        </p:nvSpPr>
        <p:spPr>
          <a:xfrm>
            <a:off x="9182673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605D861F-F2AE-4208-98CF-226BC980CF41}"/>
              </a:ext>
            </a:extLst>
          </p:cNvPr>
          <p:cNvSpPr/>
          <p:nvPr/>
        </p:nvSpPr>
        <p:spPr>
          <a:xfrm>
            <a:off x="3228268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56BA805-DE07-4567-AB7A-430DCBF75329}"/>
              </a:ext>
            </a:extLst>
          </p:cNvPr>
          <p:cNvSpPr/>
          <p:nvPr/>
        </p:nvSpPr>
        <p:spPr>
          <a:xfrm>
            <a:off x="6029550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825E497-146F-41A5-A5AF-80584FCD91AD}"/>
              </a:ext>
            </a:extLst>
          </p:cNvPr>
          <p:cNvSpPr/>
          <p:nvPr/>
        </p:nvSpPr>
        <p:spPr>
          <a:xfrm>
            <a:off x="8763434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0" name="Group 798"/>
          <p:cNvGrpSpPr>
            <a:grpSpLocks noChangeAspect="1"/>
          </p:cNvGrpSpPr>
          <p:nvPr/>
        </p:nvGrpSpPr>
        <p:grpSpPr bwMode="auto">
          <a:xfrm>
            <a:off x="10168538" y="3035065"/>
            <a:ext cx="176986" cy="172546"/>
            <a:chOff x="303" y="2403"/>
            <a:chExt cx="2551" cy="2487"/>
          </a:xfrm>
          <a:solidFill>
            <a:schemeClr val="bg1"/>
          </a:solidFill>
        </p:grpSpPr>
        <p:sp>
          <p:nvSpPr>
            <p:cNvPr id="21" name="Freeform 800"/>
            <p:cNvSpPr>
              <a:spLocks/>
            </p:cNvSpPr>
            <p:nvPr/>
          </p:nvSpPr>
          <p:spPr bwMode="auto">
            <a:xfrm>
              <a:off x="1621" y="2403"/>
              <a:ext cx="220" cy="408"/>
            </a:xfrm>
            <a:custGeom>
              <a:avLst/>
              <a:gdLst>
                <a:gd name="T0" fmla="*/ 0 w 441"/>
                <a:gd name="T1" fmla="*/ 0 h 816"/>
                <a:gd name="T2" fmla="*/ 258 w 441"/>
                <a:gd name="T3" fmla="*/ 0 h 816"/>
                <a:gd name="T4" fmla="*/ 441 w 441"/>
                <a:gd name="T5" fmla="*/ 816 h 816"/>
                <a:gd name="T6" fmla="*/ 0 w 441"/>
                <a:gd name="T7" fmla="*/ 816 h 816"/>
                <a:gd name="T8" fmla="*/ 0 w 441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16">
                  <a:moveTo>
                    <a:pt x="0" y="0"/>
                  </a:moveTo>
                  <a:lnTo>
                    <a:pt x="258" y="0"/>
                  </a:lnTo>
                  <a:lnTo>
                    <a:pt x="441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1"/>
            <p:cNvSpPr>
              <a:spLocks/>
            </p:cNvSpPr>
            <p:nvPr/>
          </p:nvSpPr>
          <p:spPr bwMode="auto">
            <a:xfrm>
              <a:off x="1937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2"/>
            <p:cNvSpPr>
              <a:spLocks/>
            </p:cNvSpPr>
            <p:nvPr/>
          </p:nvSpPr>
          <p:spPr bwMode="auto">
            <a:xfrm>
              <a:off x="1621" y="2896"/>
              <a:ext cx="231" cy="265"/>
            </a:xfrm>
            <a:custGeom>
              <a:avLst/>
              <a:gdLst>
                <a:gd name="T0" fmla="*/ 0 w 463"/>
                <a:gd name="T1" fmla="*/ 0 h 530"/>
                <a:gd name="T2" fmla="*/ 463 w 463"/>
                <a:gd name="T3" fmla="*/ 0 h 530"/>
                <a:gd name="T4" fmla="*/ 463 w 463"/>
                <a:gd name="T5" fmla="*/ 299 h 530"/>
                <a:gd name="T6" fmla="*/ 458 w 463"/>
                <a:gd name="T7" fmla="*/ 346 h 530"/>
                <a:gd name="T8" fmla="*/ 444 w 463"/>
                <a:gd name="T9" fmla="*/ 389 h 530"/>
                <a:gd name="T10" fmla="*/ 422 w 463"/>
                <a:gd name="T11" fmla="*/ 429 h 530"/>
                <a:gd name="T12" fmla="*/ 395 w 463"/>
                <a:gd name="T13" fmla="*/ 463 h 530"/>
                <a:gd name="T14" fmla="*/ 361 w 463"/>
                <a:gd name="T15" fmla="*/ 491 h 530"/>
                <a:gd name="T16" fmla="*/ 322 w 463"/>
                <a:gd name="T17" fmla="*/ 513 h 530"/>
                <a:gd name="T18" fmla="*/ 279 w 463"/>
                <a:gd name="T19" fmla="*/ 525 h 530"/>
                <a:gd name="T20" fmla="*/ 232 w 463"/>
                <a:gd name="T21" fmla="*/ 530 h 530"/>
                <a:gd name="T22" fmla="*/ 184 w 463"/>
                <a:gd name="T23" fmla="*/ 525 h 530"/>
                <a:gd name="T24" fmla="*/ 141 w 463"/>
                <a:gd name="T25" fmla="*/ 513 h 530"/>
                <a:gd name="T26" fmla="*/ 102 w 463"/>
                <a:gd name="T27" fmla="*/ 491 h 530"/>
                <a:gd name="T28" fmla="*/ 68 w 463"/>
                <a:gd name="T29" fmla="*/ 463 h 530"/>
                <a:gd name="T30" fmla="*/ 40 w 463"/>
                <a:gd name="T31" fmla="*/ 429 h 530"/>
                <a:gd name="T32" fmla="*/ 19 w 463"/>
                <a:gd name="T33" fmla="*/ 389 h 530"/>
                <a:gd name="T34" fmla="*/ 5 w 463"/>
                <a:gd name="T35" fmla="*/ 346 h 530"/>
                <a:gd name="T36" fmla="*/ 0 w 463"/>
                <a:gd name="T37" fmla="*/ 299 h 530"/>
                <a:gd name="T38" fmla="*/ 0 w 463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530">
                  <a:moveTo>
                    <a:pt x="0" y="0"/>
                  </a:moveTo>
                  <a:lnTo>
                    <a:pt x="463" y="0"/>
                  </a:lnTo>
                  <a:lnTo>
                    <a:pt x="463" y="299"/>
                  </a:lnTo>
                  <a:lnTo>
                    <a:pt x="458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5" y="463"/>
                  </a:lnTo>
                  <a:lnTo>
                    <a:pt x="361" y="491"/>
                  </a:lnTo>
                  <a:lnTo>
                    <a:pt x="322" y="513"/>
                  </a:lnTo>
                  <a:lnTo>
                    <a:pt x="279" y="525"/>
                  </a:lnTo>
                  <a:lnTo>
                    <a:pt x="232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03"/>
            <p:cNvSpPr>
              <a:spLocks noChangeArrowheads="1"/>
            </p:cNvSpPr>
            <p:nvPr/>
          </p:nvSpPr>
          <p:spPr bwMode="auto">
            <a:xfrm>
              <a:off x="1705" y="3698"/>
              <a:ext cx="736" cy="4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4"/>
            <p:cNvSpPr>
              <a:spLocks noEditPoints="1"/>
            </p:cNvSpPr>
            <p:nvPr/>
          </p:nvSpPr>
          <p:spPr bwMode="auto">
            <a:xfrm>
              <a:off x="479" y="3168"/>
              <a:ext cx="2199" cy="1480"/>
            </a:xfrm>
            <a:custGeom>
              <a:avLst/>
              <a:gdLst>
                <a:gd name="T0" fmla="*/ 2316 w 4399"/>
                <a:gd name="T1" fmla="*/ 906 h 2961"/>
                <a:gd name="T2" fmla="*/ 2282 w 4399"/>
                <a:gd name="T3" fmla="*/ 974 h 2961"/>
                <a:gd name="T4" fmla="*/ 2298 w 4399"/>
                <a:gd name="T5" fmla="*/ 2087 h 2961"/>
                <a:gd name="T6" fmla="*/ 2368 w 4399"/>
                <a:gd name="T7" fmla="*/ 2122 h 2961"/>
                <a:gd name="T8" fmla="*/ 4060 w 4399"/>
                <a:gd name="T9" fmla="*/ 2106 h 2961"/>
                <a:gd name="T10" fmla="*/ 4094 w 4399"/>
                <a:gd name="T11" fmla="*/ 2036 h 2961"/>
                <a:gd name="T12" fmla="*/ 4079 w 4399"/>
                <a:gd name="T13" fmla="*/ 923 h 2961"/>
                <a:gd name="T14" fmla="*/ 4009 w 4399"/>
                <a:gd name="T15" fmla="*/ 889 h 2961"/>
                <a:gd name="T16" fmla="*/ 339 w 4399"/>
                <a:gd name="T17" fmla="*/ 39 h 2961"/>
                <a:gd name="T18" fmla="*/ 466 w 4399"/>
                <a:gd name="T19" fmla="*/ 125 h 2961"/>
                <a:gd name="T20" fmla="*/ 621 w 4399"/>
                <a:gd name="T21" fmla="*/ 156 h 2961"/>
                <a:gd name="T22" fmla="*/ 775 w 4399"/>
                <a:gd name="T23" fmla="*/ 125 h 2961"/>
                <a:gd name="T24" fmla="*/ 902 w 4399"/>
                <a:gd name="T25" fmla="*/ 39 h 2961"/>
                <a:gd name="T26" fmla="*/ 1009 w 4399"/>
                <a:gd name="T27" fmla="*/ 73 h 2961"/>
                <a:gd name="T28" fmla="*/ 1147 w 4399"/>
                <a:gd name="T29" fmla="*/ 142 h 2961"/>
                <a:gd name="T30" fmla="*/ 1306 w 4399"/>
                <a:gd name="T31" fmla="*/ 153 h 2961"/>
                <a:gd name="T32" fmla="*/ 1453 w 4399"/>
                <a:gd name="T33" fmla="*/ 102 h 2961"/>
                <a:gd name="T34" fmla="*/ 1568 w 4399"/>
                <a:gd name="T35" fmla="*/ 0 h 2961"/>
                <a:gd name="T36" fmla="*/ 1682 w 4399"/>
                <a:gd name="T37" fmla="*/ 102 h 2961"/>
                <a:gd name="T38" fmla="*/ 1829 w 4399"/>
                <a:gd name="T39" fmla="*/ 153 h 2961"/>
                <a:gd name="T40" fmla="*/ 1990 w 4399"/>
                <a:gd name="T41" fmla="*/ 142 h 2961"/>
                <a:gd name="T42" fmla="*/ 2128 w 4399"/>
                <a:gd name="T43" fmla="*/ 73 h 2961"/>
                <a:gd name="T44" fmla="*/ 2233 w 4399"/>
                <a:gd name="T45" fmla="*/ 39 h 2961"/>
                <a:gd name="T46" fmla="*/ 2360 w 4399"/>
                <a:gd name="T47" fmla="*/ 125 h 2961"/>
                <a:gd name="T48" fmla="*/ 2516 w 4399"/>
                <a:gd name="T49" fmla="*/ 156 h 2961"/>
                <a:gd name="T50" fmla="*/ 2671 w 4399"/>
                <a:gd name="T51" fmla="*/ 125 h 2961"/>
                <a:gd name="T52" fmla="*/ 2798 w 4399"/>
                <a:gd name="T53" fmla="*/ 39 h 2961"/>
                <a:gd name="T54" fmla="*/ 2903 w 4399"/>
                <a:gd name="T55" fmla="*/ 73 h 2961"/>
                <a:gd name="T56" fmla="*/ 3041 w 4399"/>
                <a:gd name="T57" fmla="*/ 142 h 2961"/>
                <a:gd name="T58" fmla="*/ 3202 w 4399"/>
                <a:gd name="T59" fmla="*/ 153 h 2961"/>
                <a:gd name="T60" fmla="*/ 3349 w 4399"/>
                <a:gd name="T61" fmla="*/ 102 h 2961"/>
                <a:gd name="T62" fmla="*/ 3463 w 4399"/>
                <a:gd name="T63" fmla="*/ 0 h 2961"/>
                <a:gd name="T64" fmla="*/ 3578 w 4399"/>
                <a:gd name="T65" fmla="*/ 102 h 2961"/>
                <a:gd name="T66" fmla="*/ 3725 w 4399"/>
                <a:gd name="T67" fmla="*/ 153 h 2961"/>
                <a:gd name="T68" fmla="*/ 3885 w 4399"/>
                <a:gd name="T69" fmla="*/ 142 h 2961"/>
                <a:gd name="T70" fmla="*/ 4022 w 4399"/>
                <a:gd name="T71" fmla="*/ 73 h 2961"/>
                <a:gd name="T72" fmla="*/ 4133 w 4399"/>
                <a:gd name="T73" fmla="*/ 43 h 2961"/>
                <a:gd name="T74" fmla="*/ 4280 w 4399"/>
                <a:gd name="T75" fmla="*/ 135 h 2961"/>
                <a:gd name="T76" fmla="*/ 4399 w 4399"/>
                <a:gd name="T77" fmla="*/ 2961 h 2961"/>
                <a:gd name="T78" fmla="*/ 1916 w 4399"/>
                <a:gd name="T79" fmla="*/ 578 h 2961"/>
                <a:gd name="T80" fmla="*/ 1862 w 4399"/>
                <a:gd name="T81" fmla="*/ 525 h 2961"/>
                <a:gd name="T82" fmla="*/ 356 w 4399"/>
                <a:gd name="T83" fmla="*/ 525 h 2961"/>
                <a:gd name="T84" fmla="*/ 302 w 4399"/>
                <a:gd name="T85" fmla="*/ 578 h 2961"/>
                <a:gd name="T86" fmla="*/ 0 w 4399"/>
                <a:gd name="T87" fmla="*/ 2961 h 2961"/>
                <a:gd name="T88" fmla="*/ 119 w 4399"/>
                <a:gd name="T89" fmla="*/ 135 h 2961"/>
                <a:gd name="T90" fmla="*/ 266 w 4399"/>
                <a:gd name="T91" fmla="*/ 43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9" h="2961">
                  <a:moveTo>
                    <a:pt x="2368" y="889"/>
                  </a:moveTo>
                  <a:lnTo>
                    <a:pt x="2340" y="894"/>
                  </a:lnTo>
                  <a:lnTo>
                    <a:pt x="2316" y="906"/>
                  </a:lnTo>
                  <a:lnTo>
                    <a:pt x="2298" y="923"/>
                  </a:lnTo>
                  <a:lnTo>
                    <a:pt x="2286" y="948"/>
                  </a:lnTo>
                  <a:lnTo>
                    <a:pt x="2282" y="974"/>
                  </a:lnTo>
                  <a:lnTo>
                    <a:pt x="2282" y="2036"/>
                  </a:lnTo>
                  <a:lnTo>
                    <a:pt x="2286" y="2064"/>
                  </a:lnTo>
                  <a:lnTo>
                    <a:pt x="2298" y="2087"/>
                  </a:lnTo>
                  <a:lnTo>
                    <a:pt x="2316" y="2106"/>
                  </a:lnTo>
                  <a:lnTo>
                    <a:pt x="2340" y="2118"/>
                  </a:lnTo>
                  <a:lnTo>
                    <a:pt x="2368" y="2122"/>
                  </a:lnTo>
                  <a:lnTo>
                    <a:pt x="4009" y="2122"/>
                  </a:lnTo>
                  <a:lnTo>
                    <a:pt x="4037" y="2118"/>
                  </a:lnTo>
                  <a:lnTo>
                    <a:pt x="4060" y="2106"/>
                  </a:lnTo>
                  <a:lnTo>
                    <a:pt x="4079" y="2087"/>
                  </a:lnTo>
                  <a:lnTo>
                    <a:pt x="4091" y="2064"/>
                  </a:lnTo>
                  <a:lnTo>
                    <a:pt x="4094" y="2036"/>
                  </a:lnTo>
                  <a:lnTo>
                    <a:pt x="4094" y="974"/>
                  </a:lnTo>
                  <a:lnTo>
                    <a:pt x="4091" y="948"/>
                  </a:lnTo>
                  <a:lnTo>
                    <a:pt x="4079" y="923"/>
                  </a:lnTo>
                  <a:lnTo>
                    <a:pt x="4060" y="906"/>
                  </a:lnTo>
                  <a:lnTo>
                    <a:pt x="4037" y="894"/>
                  </a:lnTo>
                  <a:lnTo>
                    <a:pt x="4009" y="889"/>
                  </a:lnTo>
                  <a:lnTo>
                    <a:pt x="2368" y="889"/>
                  </a:lnTo>
                  <a:close/>
                  <a:moveTo>
                    <a:pt x="305" y="0"/>
                  </a:moveTo>
                  <a:lnTo>
                    <a:pt x="339" y="39"/>
                  </a:lnTo>
                  <a:lnTo>
                    <a:pt x="376" y="73"/>
                  </a:lnTo>
                  <a:lnTo>
                    <a:pt x="420" y="102"/>
                  </a:lnTo>
                  <a:lnTo>
                    <a:pt x="466" y="125"/>
                  </a:lnTo>
                  <a:lnTo>
                    <a:pt x="514" y="142"/>
                  </a:lnTo>
                  <a:lnTo>
                    <a:pt x="567" y="153"/>
                  </a:lnTo>
                  <a:lnTo>
                    <a:pt x="621" y="156"/>
                  </a:lnTo>
                  <a:lnTo>
                    <a:pt x="675" y="153"/>
                  </a:lnTo>
                  <a:lnTo>
                    <a:pt x="726" y="142"/>
                  </a:lnTo>
                  <a:lnTo>
                    <a:pt x="775" y="125"/>
                  </a:lnTo>
                  <a:lnTo>
                    <a:pt x="822" y="102"/>
                  </a:lnTo>
                  <a:lnTo>
                    <a:pt x="864" y="73"/>
                  </a:lnTo>
                  <a:lnTo>
                    <a:pt x="902" y="39"/>
                  </a:lnTo>
                  <a:lnTo>
                    <a:pt x="936" y="0"/>
                  </a:lnTo>
                  <a:lnTo>
                    <a:pt x="970" y="39"/>
                  </a:lnTo>
                  <a:lnTo>
                    <a:pt x="1009" y="73"/>
                  </a:lnTo>
                  <a:lnTo>
                    <a:pt x="1051" y="102"/>
                  </a:lnTo>
                  <a:lnTo>
                    <a:pt x="1097" y="125"/>
                  </a:lnTo>
                  <a:lnTo>
                    <a:pt x="1147" y="142"/>
                  </a:lnTo>
                  <a:lnTo>
                    <a:pt x="1198" y="153"/>
                  </a:lnTo>
                  <a:lnTo>
                    <a:pt x="1252" y="156"/>
                  </a:lnTo>
                  <a:lnTo>
                    <a:pt x="1306" y="153"/>
                  </a:lnTo>
                  <a:lnTo>
                    <a:pt x="1359" y="142"/>
                  </a:lnTo>
                  <a:lnTo>
                    <a:pt x="1407" y="125"/>
                  </a:lnTo>
                  <a:lnTo>
                    <a:pt x="1453" y="102"/>
                  </a:lnTo>
                  <a:lnTo>
                    <a:pt x="1496" y="73"/>
                  </a:lnTo>
                  <a:lnTo>
                    <a:pt x="1534" y="39"/>
                  </a:lnTo>
                  <a:lnTo>
                    <a:pt x="1568" y="0"/>
                  </a:lnTo>
                  <a:lnTo>
                    <a:pt x="1602" y="39"/>
                  </a:lnTo>
                  <a:lnTo>
                    <a:pt x="1640" y="73"/>
                  </a:lnTo>
                  <a:lnTo>
                    <a:pt x="1682" y="102"/>
                  </a:lnTo>
                  <a:lnTo>
                    <a:pt x="1729" y="125"/>
                  </a:lnTo>
                  <a:lnTo>
                    <a:pt x="1778" y="142"/>
                  </a:lnTo>
                  <a:lnTo>
                    <a:pt x="1829" y="153"/>
                  </a:lnTo>
                  <a:lnTo>
                    <a:pt x="1883" y="156"/>
                  </a:lnTo>
                  <a:lnTo>
                    <a:pt x="1937" y="153"/>
                  </a:lnTo>
                  <a:lnTo>
                    <a:pt x="1990" y="142"/>
                  </a:lnTo>
                  <a:lnTo>
                    <a:pt x="2040" y="125"/>
                  </a:lnTo>
                  <a:lnTo>
                    <a:pt x="2084" y="102"/>
                  </a:lnTo>
                  <a:lnTo>
                    <a:pt x="2128" y="73"/>
                  </a:lnTo>
                  <a:lnTo>
                    <a:pt x="2166" y="39"/>
                  </a:lnTo>
                  <a:lnTo>
                    <a:pt x="2199" y="0"/>
                  </a:lnTo>
                  <a:lnTo>
                    <a:pt x="2233" y="39"/>
                  </a:lnTo>
                  <a:lnTo>
                    <a:pt x="2272" y="73"/>
                  </a:lnTo>
                  <a:lnTo>
                    <a:pt x="2313" y="102"/>
                  </a:lnTo>
                  <a:lnTo>
                    <a:pt x="2360" y="125"/>
                  </a:lnTo>
                  <a:lnTo>
                    <a:pt x="2409" y="142"/>
                  </a:lnTo>
                  <a:lnTo>
                    <a:pt x="2460" y="153"/>
                  </a:lnTo>
                  <a:lnTo>
                    <a:pt x="2516" y="156"/>
                  </a:lnTo>
                  <a:lnTo>
                    <a:pt x="2570" y="153"/>
                  </a:lnTo>
                  <a:lnTo>
                    <a:pt x="2621" y="142"/>
                  </a:lnTo>
                  <a:lnTo>
                    <a:pt x="2671" y="125"/>
                  </a:lnTo>
                  <a:lnTo>
                    <a:pt x="2717" y="102"/>
                  </a:lnTo>
                  <a:lnTo>
                    <a:pt x="2759" y="73"/>
                  </a:lnTo>
                  <a:lnTo>
                    <a:pt x="2798" y="39"/>
                  </a:lnTo>
                  <a:lnTo>
                    <a:pt x="2832" y="0"/>
                  </a:lnTo>
                  <a:lnTo>
                    <a:pt x="2864" y="39"/>
                  </a:lnTo>
                  <a:lnTo>
                    <a:pt x="2903" y="73"/>
                  </a:lnTo>
                  <a:lnTo>
                    <a:pt x="2946" y="102"/>
                  </a:lnTo>
                  <a:lnTo>
                    <a:pt x="2991" y="125"/>
                  </a:lnTo>
                  <a:lnTo>
                    <a:pt x="3041" y="142"/>
                  </a:lnTo>
                  <a:lnTo>
                    <a:pt x="3093" y="153"/>
                  </a:lnTo>
                  <a:lnTo>
                    <a:pt x="3147" y="156"/>
                  </a:lnTo>
                  <a:lnTo>
                    <a:pt x="3202" y="153"/>
                  </a:lnTo>
                  <a:lnTo>
                    <a:pt x="3253" y="142"/>
                  </a:lnTo>
                  <a:lnTo>
                    <a:pt x="3302" y="125"/>
                  </a:lnTo>
                  <a:lnTo>
                    <a:pt x="3349" y="102"/>
                  </a:lnTo>
                  <a:lnTo>
                    <a:pt x="3390" y="73"/>
                  </a:lnTo>
                  <a:lnTo>
                    <a:pt x="3429" y="39"/>
                  </a:lnTo>
                  <a:lnTo>
                    <a:pt x="3463" y="0"/>
                  </a:lnTo>
                  <a:lnTo>
                    <a:pt x="3497" y="39"/>
                  </a:lnTo>
                  <a:lnTo>
                    <a:pt x="3534" y="73"/>
                  </a:lnTo>
                  <a:lnTo>
                    <a:pt x="3578" y="102"/>
                  </a:lnTo>
                  <a:lnTo>
                    <a:pt x="3624" y="125"/>
                  </a:lnTo>
                  <a:lnTo>
                    <a:pt x="3672" y="142"/>
                  </a:lnTo>
                  <a:lnTo>
                    <a:pt x="3725" y="153"/>
                  </a:lnTo>
                  <a:lnTo>
                    <a:pt x="3779" y="156"/>
                  </a:lnTo>
                  <a:lnTo>
                    <a:pt x="3833" y="153"/>
                  </a:lnTo>
                  <a:lnTo>
                    <a:pt x="3885" y="142"/>
                  </a:lnTo>
                  <a:lnTo>
                    <a:pt x="3933" y="125"/>
                  </a:lnTo>
                  <a:lnTo>
                    <a:pt x="3980" y="102"/>
                  </a:lnTo>
                  <a:lnTo>
                    <a:pt x="4022" y="73"/>
                  </a:lnTo>
                  <a:lnTo>
                    <a:pt x="4060" y="39"/>
                  </a:lnTo>
                  <a:lnTo>
                    <a:pt x="4094" y="0"/>
                  </a:lnTo>
                  <a:lnTo>
                    <a:pt x="4133" y="43"/>
                  </a:lnTo>
                  <a:lnTo>
                    <a:pt x="4178" y="81"/>
                  </a:lnTo>
                  <a:lnTo>
                    <a:pt x="4227" y="111"/>
                  </a:lnTo>
                  <a:lnTo>
                    <a:pt x="4280" y="135"/>
                  </a:lnTo>
                  <a:lnTo>
                    <a:pt x="4337" y="149"/>
                  </a:lnTo>
                  <a:lnTo>
                    <a:pt x="4399" y="156"/>
                  </a:lnTo>
                  <a:lnTo>
                    <a:pt x="4399" y="2961"/>
                  </a:lnTo>
                  <a:lnTo>
                    <a:pt x="1920" y="2961"/>
                  </a:lnTo>
                  <a:lnTo>
                    <a:pt x="1920" y="605"/>
                  </a:lnTo>
                  <a:lnTo>
                    <a:pt x="1916" y="578"/>
                  </a:lnTo>
                  <a:lnTo>
                    <a:pt x="1903" y="554"/>
                  </a:lnTo>
                  <a:lnTo>
                    <a:pt x="1885" y="536"/>
                  </a:lnTo>
                  <a:lnTo>
                    <a:pt x="1862" y="525"/>
                  </a:lnTo>
                  <a:lnTo>
                    <a:pt x="1835" y="520"/>
                  </a:lnTo>
                  <a:lnTo>
                    <a:pt x="382" y="520"/>
                  </a:lnTo>
                  <a:lnTo>
                    <a:pt x="356" y="525"/>
                  </a:lnTo>
                  <a:lnTo>
                    <a:pt x="333" y="536"/>
                  </a:lnTo>
                  <a:lnTo>
                    <a:pt x="314" y="554"/>
                  </a:lnTo>
                  <a:lnTo>
                    <a:pt x="302" y="578"/>
                  </a:lnTo>
                  <a:lnTo>
                    <a:pt x="297" y="605"/>
                  </a:lnTo>
                  <a:lnTo>
                    <a:pt x="297" y="2961"/>
                  </a:lnTo>
                  <a:lnTo>
                    <a:pt x="0" y="2961"/>
                  </a:lnTo>
                  <a:lnTo>
                    <a:pt x="0" y="156"/>
                  </a:lnTo>
                  <a:lnTo>
                    <a:pt x="61" y="149"/>
                  </a:lnTo>
                  <a:lnTo>
                    <a:pt x="119" y="135"/>
                  </a:lnTo>
                  <a:lnTo>
                    <a:pt x="172" y="111"/>
                  </a:lnTo>
                  <a:lnTo>
                    <a:pt x="221" y="81"/>
                  </a:lnTo>
                  <a:lnTo>
                    <a:pt x="266" y="4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5"/>
            <p:cNvSpPr>
              <a:spLocks/>
            </p:cNvSpPr>
            <p:nvPr/>
          </p:nvSpPr>
          <p:spPr bwMode="auto">
            <a:xfrm>
              <a:off x="2568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4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8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4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6"/>
            <p:cNvSpPr>
              <a:spLocks/>
            </p:cNvSpPr>
            <p:nvPr/>
          </p:nvSpPr>
          <p:spPr bwMode="auto">
            <a:xfrm>
              <a:off x="2275" y="2403"/>
              <a:ext cx="471" cy="408"/>
            </a:xfrm>
            <a:custGeom>
              <a:avLst/>
              <a:gdLst>
                <a:gd name="T0" fmla="*/ 0 w 942"/>
                <a:gd name="T1" fmla="*/ 0 h 816"/>
                <a:gd name="T2" fmla="*/ 214 w 942"/>
                <a:gd name="T3" fmla="*/ 0 h 816"/>
                <a:gd name="T4" fmla="*/ 942 w 942"/>
                <a:gd name="T5" fmla="*/ 816 h 816"/>
                <a:gd name="T6" fmla="*/ 546 w 942"/>
                <a:gd name="T7" fmla="*/ 816 h 816"/>
                <a:gd name="T8" fmla="*/ 354 w 942"/>
                <a:gd name="T9" fmla="*/ 528 h 816"/>
                <a:gd name="T10" fmla="*/ 0 w 94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816">
                  <a:moveTo>
                    <a:pt x="0" y="0"/>
                  </a:moveTo>
                  <a:lnTo>
                    <a:pt x="214" y="0"/>
                  </a:lnTo>
                  <a:lnTo>
                    <a:pt x="942" y="816"/>
                  </a:lnTo>
                  <a:lnTo>
                    <a:pt x="546" y="816"/>
                  </a:lnTo>
                  <a:lnTo>
                    <a:pt x="354" y="5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7"/>
            <p:cNvSpPr>
              <a:spLocks noEditPoints="1"/>
            </p:cNvSpPr>
            <p:nvPr/>
          </p:nvSpPr>
          <p:spPr bwMode="auto">
            <a:xfrm>
              <a:off x="712" y="3513"/>
              <a:ext cx="642" cy="1135"/>
            </a:xfrm>
            <a:custGeom>
              <a:avLst/>
              <a:gdLst>
                <a:gd name="T0" fmla="*/ 1058 w 1282"/>
                <a:gd name="T1" fmla="*/ 1026 h 2270"/>
                <a:gd name="T2" fmla="*/ 1030 w 1282"/>
                <a:gd name="T3" fmla="*/ 1029 h 2270"/>
                <a:gd name="T4" fmla="*/ 1004 w 1282"/>
                <a:gd name="T5" fmla="*/ 1040 h 2270"/>
                <a:gd name="T6" fmla="*/ 982 w 1282"/>
                <a:gd name="T7" fmla="*/ 1057 h 2270"/>
                <a:gd name="T8" fmla="*/ 965 w 1282"/>
                <a:gd name="T9" fmla="*/ 1079 h 2270"/>
                <a:gd name="T10" fmla="*/ 954 w 1282"/>
                <a:gd name="T11" fmla="*/ 1105 h 2270"/>
                <a:gd name="T12" fmla="*/ 950 w 1282"/>
                <a:gd name="T13" fmla="*/ 1135 h 2270"/>
                <a:gd name="T14" fmla="*/ 954 w 1282"/>
                <a:gd name="T15" fmla="*/ 1164 h 2270"/>
                <a:gd name="T16" fmla="*/ 965 w 1282"/>
                <a:gd name="T17" fmla="*/ 1189 h 2270"/>
                <a:gd name="T18" fmla="*/ 982 w 1282"/>
                <a:gd name="T19" fmla="*/ 1212 h 2270"/>
                <a:gd name="T20" fmla="*/ 1004 w 1282"/>
                <a:gd name="T21" fmla="*/ 1229 h 2270"/>
                <a:gd name="T22" fmla="*/ 1030 w 1282"/>
                <a:gd name="T23" fmla="*/ 1240 h 2270"/>
                <a:gd name="T24" fmla="*/ 1058 w 1282"/>
                <a:gd name="T25" fmla="*/ 1243 h 2270"/>
                <a:gd name="T26" fmla="*/ 1087 w 1282"/>
                <a:gd name="T27" fmla="*/ 1240 h 2270"/>
                <a:gd name="T28" fmla="*/ 1114 w 1282"/>
                <a:gd name="T29" fmla="*/ 1229 h 2270"/>
                <a:gd name="T30" fmla="*/ 1135 w 1282"/>
                <a:gd name="T31" fmla="*/ 1212 h 2270"/>
                <a:gd name="T32" fmla="*/ 1152 w 1282"/>
                <a:gd name="T33" fmla="*/ 1189 h 2270"/>
                <a:gd name="T34" fmla="*/ 1163 w 1282"/>
                <a:gd name="T35" fmla="*/ 1164 h 2270"/>
                <a:gd name="T36" fmla="*/ 1168 w 1282"/>
                <a:gd name="T37" fmla="*/ 1135 h 2270"/>
                <a:gd name="T38" fmla="*/ 1163 w 1282"/>
                <a:gd name="T39" fmla="*/ 1105 h 2270"/>
                <a:gd name="T40" fmla="*/ 1152 w 1282"/>
                <a:gd name="T41" fmla="*/ 1079 h 2270"/>
                <a:gd name="T42" fmla="*/ 1135 w 1282"/>
                <a:gd name="T43" fmla="*/ 1057 h 2270"/>
                <a:gd name="T44" fmla="*/ 1114 w 1282"/>
                <a:gd name="T45" fmla="*/ 1040 h 2270"/>
                <a:gd name="T46" fmla="*/ 1087 w 1282"/>
                <a:gd name="T47" fmla="*/ 1029 h 2270"/>
                <a:gd name="T48" fmla="*/ 1058 w 1282"/>
                <a:gd name="T49" fmla="*/ 1026 h 2270"/>
                <a:gd name="T50" fmla="*/ 0 w 1282"/>
                <a:gd name="T51" fmla="*/ 0 h 2270"/>
                <a:gd name="T52" fmla="*/ 1282 w 1282"/>
                <a:gd name="T53" fmla="*/ 0 h 2270"/>
                <a:gd name="T54" fmla="*/ 1282 w 1282"/>
                <a:gd name="T55" fmla="*/ 2270 h 2270"/>
                <a:gd name="T56" fmla="*/ 0 w 1282"/>
                <a:gd name="T57" fmla="*/ 2270 h 2270"/>
                <a:gd name="T58" fmla="*/ 0 w 1282"/>
                <a:gd name="T59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2" h="2270">
                  <a:moveTo>
                    <a:pt x="1058" y="1026"/>
                  </a:moveTo>
                  <a:lnTo>
                    <a:pt x="1030" y="1029"/>
                  </a:lnTo>
                  <a:lnTo>
                    <a:pt x="1004" y="1040"/>
                  </a:lnTo>
                  <a:lnTo>
                    <a:pt x="982" y="1057"/>
                  </a:lnTo>
                  <a:lnTo>
                    <a:pt x="965" y="1079"/>
                  </a:lnTo>
                  <a:lnTo>
                    <a:pt x="954" y="1105"/>
                  </a:lnTo>
                  <a:lnTo>
                    <a:pt x="950" y="1135"/>
                  </a:lnTo>
                  <a:lnTo>
                    <a:pt x="954" y="1164"/>
                  </a:lnTo>
                  <a:lnTo>
                    <a:pt x="965" y="1189"/>
                  </a:lnTo>
                  <a:lnTo>
                    <a:pt x="982" y="1212"/>
                  </a:lnTo>
                  <a:lnTo>
                    <a:pt x="1004" y="1229"/>
                  </a:lnTo>
                  <a:lnTo>
                    <a:pt x="1030" y="1240"/>
                  </a:lnTo>
                  <a:lnTo>
                    <a:pt x="1058" y="1243"/>
                  </a:lnTo>
                  <a:lnTo>
                    <a:pt x="1087" y="1240"/>
                  </a:lnTo>
                  <a:lnTo>
                    <a:pt x="1114" y="1229"/>
                  </a:lnTo>
                  <a:lnTo>
                    <a:pt x="1135" y="1212"/>
                  </a:lnTo>
                  <a:lnTo>
                    <a:pt x="1152" y="1189"/>
                  </a:lnTo>
                  <a:lnTo>
                    <a:pt x="1163" y="1164"/>
                  </a:lnTo>
                  <a:lnTo>
                    <a:pt x="1168" y="1135"/>
                  </a:lnTo>
                  <a:lnTo>
                    <a:pt x="1163" y="1105"/>
                  </a:lnTo>
                  <a:lnTo>
                    <a:pt x="1152" y="1079"/>
                  </a:lnTo>
                  <a:lnTo>
                    <a:pt x="1135" y="1057"/>
                  </a:lnTo>
                  <a:lnTo>
                    <a:pt x="1114" y="1040"/>
                  </a:lnTo>
                  <a:lnTo>
                    <a:pt x="1087" y="1029"/>
                  </a:lnTo>
                  <a:lnTo>
                    <a:pt x="1058" y="1026"/>
                  </a:lnTo>
                  <a:close/>
                  <a:moveTo>
                    <a:pt x="0" y="0"/>
                  </a:moveTo>
                  <a:lnTo>
                    <a:pt x="1282" y="0"/>
                  </a:lnTo>
                  <a:lnTo>
                    <a:pt x="1282" y="2270"/>
                  </a:lnTo>
                  <a:lnTo>
                    <a:pt x="0" y="2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8"/>
            <p:cNvSpPr>
              <a:spLocks/>
            </p:cNvSpPr>
            <p:nvPr/>
          </p:nvSpPr>
          <p:spPr bwMode="auto">
            <a:xfrm>
              <a:off x="1837" y="2403"/>
              <a:ext cx="307" cy="408"/>
            </a:xfrm>
            <a:custGeom>
              <a:avLst/>
              <a:gdLst>
                <a:gd name="T0" fmla="*/ 0 w 615"/>
                <a:gd name="T1" fmla="*/ 0 h 816"/>
                <a:gd name="T2" fmla="*/ 249 w 615"/>
                <a:gd name="T3" fmla="*/ 0 h 816"/>
                <a:gd name="T4" fmla="*/ 615 w 615"/>
                <a:gd name="T5" fmla="*/ 816 h 816"/>
                <a:gd name="T6" fmla="*/ 183 w 615"/>
                <a:gd name="T7" fmla="*/ 816 h 816"/>
                <a:gd name="T8" fmla="*/ 0 w 615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816">
                  <a:moveTo>
                    <a:pt x="0" y="0"/>
                  </a:moveTo>
                  <a:lnTo>
                    <a:pt x="249" y="0"/>
                  </a:lnTo>
                  <a:lnTo>
                    <a:pt x="615" y="816"/>
                  </a:lnTo>
                  <a:lnTo>
                    <a:pt x="18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9"/>
            <p:cNvSpPr>
              <a:spLocks/>
            </p:cNvSpPr>
            <p:nvPr/>
          </p:nvSpPr>
          <p:spPr bwMode="auto">
            <a:xfrm>
              <a:off x="2055" y="2403"/>
              <a:ext cx="391" cy="408"/>
            </a:xfrm>
            <a:custGeom>
              <a:avLst/>
              <a:gdLst>
                <a:gd name="T0" fmla="*/ 0 w 781"/>
                <a:gd name="T1" fmla="*/ 0 h 816"/>
                <a:gd name="T2" fmla="*/ 233 w 781"/>
                <a:gd name="T3" fmla="*/ 0 h 816"/>
                <a:gd name="T4" fmla="*/ 427 w 781"/>
                <a:gd name="T5" fmla="*/ 286 h 816"/>
                <a:gd name="T6" fmla="*/ 781 w 781"/>
                <a:gd name="T7" fmla="*/ 816 h 816"/>
                <a:gd name="T8" fmla="*/ 363 w 781"/>
                <a:gd name="T9" fmla="*/ 816 h 816"/>
                <a:gd name="T10" fmla="*/ 0 w 781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16">
                  <a:moveTo>
                    <a:pt x="0" y="0"/>
                  </a:moveTo>
                  <a:lnTo>
                    <a:pt x="233" y="0"/>
                  </a:lnTo>
                  <a:lnTo>
                    <a:pt x="427" y="286"/>
                  </a:lnTo>
                  <a:lnTo>
                    <a:pt x="781" y="816"/>
                  </a:lnTo>
                  <a:lnTo>
                    <a:pt x="36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0"/>
            <p:cNvSpPr>
              <a:spLocks/>
            </p:cNvSpPr>
            <p:nvPr/>
          </p:nvSpPr>
          <p:spPr bwMode="auto">
            <a:xfrm>
              <a:off x="2253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39 w 461"/>
                <a:gd name="T31" fmla="*/ 429 h 530"/>
                <a:gd name="T32" fmla="*/ 19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1"/>
            <p:cNvSpPr>
              <a:spLocks/>
            </p:cNvSpPr>
            <p:nvPr/>
          </p:nvSpPr>
          <p:spPr bwMode="auto">
            <a:xfrm>
              <a:off x="410" y="2403"/>
              <a:ext cx="472" cy="408"/>
            </a:xfrm>
            <a:custGeom>
              <a:avLst/>
              <a:gdLst>
                <a:gd name="T0" fmla="*/ 730 w 943"/>
                <a:gd name="T1" fmla="*/ 0 h 816"/>
                <a:gd name="T2" fmla="*/ 943 w 943"/>
                <a:gd name="T3" fmla="*/ 0 h 816"/>
                <a:gd name="T4" fmla="*/ 639 w 943"/>
                <a:gd name="T5" fmla="*/ 455 h 816"/>
                <a:gd name="T6" fmla="*/ 396 w 943"/>
                <a:gd name="T7" fmla="*/ 816 h 816"/>
                <a:gd name="T8" fmla="*/ 0 w 943"/>
                <a:gd name="T9" fmla="*/ 816 h 816"/>
                <a:gd name="T10" fmla="*/ 730 w 943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16">
                  <a:moveTo>
                    <a:pt x="730" y="0"/>
                  </a:moveTo>
                  <a:lnTo>
                    <a:pt x="943" y="0"/>
                  </a:lnTo>
                  <a:lnTo>
                    <a:pt x="639" y="455"/>
                  </a:lnTo>
                  <a:lnTo>
                    <a:pt x="396" y="816"/>
                  </a:lnTo>
                  <a:lnTo>
                    <a:pt x="0" y="816"/>
                  </a:lnTo>
                  <a:lnTo>
                    <a:pt x="7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2"/>
            <p:cNvSpPr>
              <a:spLocks/>
            </p:cNvSpPr>
            <p:nvPr/>
          </p:nvSpPr>
          <p:spPr bwMode="auto">
            <a:xfrm>
              <a:off x="711" y="2403"/>
              <a:ext cx="390" cy="408"/>
            </a:xfrm>
            <a:custGeom>
              <a:avLst/>
              <a:gdLst>
                <a:gd name="T0" fmla="*/ 547 w 782"/>
                <a:gd name="T1" fmla="*/ 0 h 816"/>
                <a:gd name="T2" fmla="*/ 782 w 782"/>
                <a:gd name="T3" fmla="*/ 0 h 816"/>
                <a:gd name="T4" fmla="*/ 417 w 782"/>
                <a:gd name="T5" fmla="*/ 816 h 816"/>
                <a:gd name="T6" fmla="*/ 0 w 782"/>
                <a:gd name="T7" fmla="*/ 816 h 816"/>
                <a:gd name="T8" fmla="*/ 305 w 782"/>
                <a:gd name="T9" fmla="*/ 361 h 816"/>
                <a:gd name="T10" fmla="*/ 547 w 78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816">
                  <a:moveTo>
                    <a:pt x="547" y="0"/>
                  </a:moveTo>
                  <a:lnTo>
                    <a:pt x="782" y="0"/>
                  </a:lnTo>
                  <a:lnTo>
                    <a:pt x="417" y="816"/>
                  </a:lnTo>
                  <a:lnTo>
                    <a:pt x="0" y="816"/>
                  </a:lnTo>
                  <a:lnTo>
                    <a:pt x="305" y="361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3"/>
            <p:cNvSpPr>
              <a:spLocks/>
            </p:cNvSpPr>
            <p:nvPr/>
          </p:nvSpPr>
          <p:spPr bwMode="auto">
            <a:xfrm>
              <a:off x="1012" y="2403"/>
              <a:ext cx="308" cy="408"/>
            </a:xfrm>
            <a:custGeom>
              <a:avLst/>
              <a:gdLst>
                <a:gd name="T0" fmla="*/ 365 w 614"/>
                <a:gd name="T1" fmla="*/ 0 h 816"/>
                <a:gd name="T2" fmla="*/ 614 w 614"/>
                <a:gd name="T3" fmla="*/ 0 h 816"/>
                <a:gd name="T4" fmla="*/ 432 w 614"/>
                <a:gd name="T5" fmla="*/ 816 h 816"/>
                <a:gd name="T6" fmla="*/ 0 w 614"/>
                <a:gd name="T7" fmla="*/ 816 h 816"/>
                <a:gd name="T8" fmla="*/ 365 w 61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816">
                  <a:moveTo>
                    <a:pt x="365" y="0"/>
                  </a:moveTo>
                  <a:lnTo>
                    <a:pt x="614" y="0"/>
                  </a:lnTo>
                  <a:lnTo>
                    <a:pt x="432" y="816"/>
                  </a:lnTo>
                  <a:lnTo>
                    <a:pt x="0" y="816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4"/>
            <p:cNvSpPr>
              <a:spLocks/>
            </p:cNvSpPr>
            <p:nvPr/>
          </p:nvSpPr>
          <p:spPr bwMode="auto">
            <a:xfrm>
              <a:off x="1316" y="2403"/>
              <a:ext cx="219" cy="408"/>
            </a:xfrm>
            <a:custGeom>
              <a:avLst/>
              <a:gdLst>
                <a:gd name="T0" fmla="*/ 183 w 440"/>
                <a:gd name="T1" fmla="*/ 0 h 816"/>
                <a:gd name="T2" fmla="*/ 440 w 440"/>
                <a:gd name="T3" fmla="*/ 0 h 816"/>
                <a:gd name="T4" fmla="*/ 440 w 440"/>
                <a:gd name="T5" fmla="*/ 816 h 816"/>
                <a:gd name="T6" fmla="*/ 0 w 440"/>
                <a:gd name="T7" fmla="*/ 816 h 816"/>
                <a:gd name="T8" fmla="*/ 183 w 440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6">
                  <a:moveTo>
                    <a:pt x="183" y="0"/>
                  </a:moveTo>
                  <a:lnTo>
                    <a:pt x="440" y="0"/>
                  </a:lnTo>
                  <a:lnTo>
                    <a:pt x="440" y="816"/>
                  </a:lnTo>
                  <a:lnTo>
                    <a:pt x="0" y="8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5"/>
            <p:cNvSpPr>
              <a:spLocks/>
            </p:cNvSpPr>
            <p:nvPr/>
          </p:nvSpPr>
          <p:spPr bwMode="auto">
            <a:xfrm>
              <a:off x="358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16"/>
            <p:cNvSpPr>
              <a:spLocks noChangeArrowheads="1"/>
            </p:cNvSpPr>
            <p:nvPr/>
          </p:nvSpPr>
          <p:spPr bwMode="auto">
            <a:xfrm>
              <a:off x="303" y="4734"/>
              <a:ext cx="2551" cy="1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7"/>
            <p:cNvSpPr>
              <a:spLocks/>
            </p:cNvSpPr>
            <p:nvPr/>
          </p:nvSpPr>
          <p:spPr bwMode="auto">
            <a:xfrm>
              <a:off x="674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7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7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18"/>
            <p:cNvSpPr>
              <a:spLocks/>
            </p:cNvSpPr>
            <p:nvPr/>
          </p:nvSpPr>
          <p:spPr bwMode="auto">
            <a:xfrm>
              <a:off x="1305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4 w 461"/>
                <a:gd name="T9" fmla="*/ 389 h 530"/>
                <a:gd name="T10" fmla="*/ 422 w 461"/>
                <a:gd name="T11" fmla="*/ 429 h 530"/>
                <a:gd name="T12" fmla="*/ 394 w 461"/>
                <a:gd name="T13" fmla="*/ 463 h 530"/>
                <a:gd name="T14" fmla="*/ 360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40 w 461"/>
                <a:gd name="T31" fmla="*/ 429 h 530"/>
                <a:gd name="T32" fmla="*/ 18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4" y="463"/>
                  </a:lnTo>
                  <a:lnTo>
                    <a:pt x="360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8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19"/>
            <p:cNvSpPr>
              <a:spLocks/>
            </p:cNvSpPr>
            <p:nvPr/>
          </p:nvSpPr>
          <p:spPr bwMode="auto">
            <a:xfrm>
              <a:off x="989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3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9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9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822"/>
          <p:cNvGrpSpPr>
            <a:grpSpLocks noChangeAspect="1"/>
          </p:cNvGrpSpPr>
          <p:nvPr/>
        </p:nvGrpSpPr>
        <p:grpSpPr bwMode="auto">
          <a:xfrm>
            <a:off x="7403298" y="3035288"/>
            <a:ext cx="172300" cy="172370"/>
            <a:chOff x="-109" y="2168"/>
            <a:chExt cx="2454" cy="2455"/>
          </a:xfrm>
          <a:solidFill>
            <a:schemeClr val="bg1"/>
          </a:solidFill>
        </p:grpSpPr>
        <p:sp>
          <p:nvSpPr>
            <p:cNvPr id="53" name="Rectangle 824"/>
            <p:cNvSpPr>
              <a:spLocks noChangeArrowheads="1"/>
            </p:cNvSpPr>
            <p:nvPr/>
          </p:nvSpPr>
          <p:spPr bwMode="auto">
            <a:xfrm>
              <a:off x="-109" y="2168"/>
              <a:ext cx="2454" cy="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5"/>
            <p:cNvSpPr>
              <a:spLocks noEditPoints="1"/>
            </p:cNvSpPr>
            <p:nvPr/>
          </p:nvSpPr>
          <p:spPr bwMode="auto">
            <a:xfrm>
              <a:off x="44" y="2373"/>
              <a:ext cx="2147" cy="1074"/>
            </a:xfrm>
            <a:custGeom>
              <a:avLst/>
              <a:gdLst>
                <a:gd name="T0" fmla="*/ 3170 w 4294"/>
                <a:gd name="T1" fmla="*/ 307 h 2148"/>
                <a:gd name="T2" fmla="*/ 3170 w 4294"/>
                <a:gd name="T3" fmla="*/ 512 h 2148"/>
                <a:gd name="T4" fmla="*/ 3536 w 4294"/>
                <a:gd name="T5" fmla="*/ 512 h 2148"/>
                <a:gd name="T6" fmla="*/ 2683 w 4294"/>
                <a:gd name="T7" fmla="*/ 1365 h 2148"/>
                <a:gd name="T8" fmla="*/ 2070 w 4294"/>
                <a:gd name="T9" fmla="*/ 751 h 2148"/>
                <a:gd name="T10" fmla="*/ 1150 w 4294"/>
                <a:gd name="T11" fmla="*/ 1672 h 2148"/>
                <a:gd name="T12" fmla="*/ 844 w 4294"/>
                <a:gd name="T13" fmla="*/ 1365 h 2148"/>
                <a:gd name="T14" fmla="*/ 336 w 4294"/>
                <a:gd name="T15" fmla="*/ 1871 h 2148"/>
                <a:gd name="T16" fmla="*/ 480 w 4294"/>
                <a:gd name="T17" fmla="*/ 2016 h 2148"/>
                <a:gd name="T18" fmla="*/ 844 w 4294"/>
                <a:gd name="T19" fmla="*/ 1654 h 2148"/>
                <a:gd name="T20" fmla="*/ 1150 w 4294"/>
                <a:gd name="T21" fmla="*/ 1961 h 2148"/>
                <a:gd name="T22" fmla="*/ 2070 w 4294"/>
                <a:gd name="T23" fmla="*/ 1041 h 2148"/>
                <a:gd name="T24" fmla="*/ 2683 w 4294"/>
                <a:gd name="T25" fmla="*/ 1654 h 2148"/>
                <a:gd name="T26" fmla="*/ 3681 w 4294"/>
                <a:gd name="T27" fmla="*/ 657 h 2148"/>
                <a:gd name="T28" fmla="*/ 3681 w 4294"/>
                <a:gd name="T29" fmla="*/ 1023 h 2148"/>
                <a:gd name="T30" fmla="*/ 3885 w 4294"/>
                <a:gd name="T31" fmla="*/ 1023 h 2148"/>
                <a:gd name="T32" fmla="*/ 3885 w 4294"/>
                <a:gd name="T33" fmla="*/ 307 h 2148"/>
                <a:gd name="T34" fmla="*/ 3170 w 4294"/>
                <a:gd name="T35" fmla="*/ 307 h 2148"/>
                <a:gd name="T36" fmla="*/ 0 w 4294"/>
                <a:gd name="T37" fmla="*/ 0 h 2148"/>
                <a:gd name="T38" fmla="*/ 4294 w 4294"/>
                <a:gd name="T39" fmla="*/ 0 h 2148"/>
                <a:gd name="T40" fmla="*/ 4294 w 4294"/>
                <a:gd name="T41" fmla="*/ 2148 h 2148"/>
                <a:gd name="T42" fmla="*/ 0 w 4294"/>
                <a:gd name="T43" fmla="*/ 2148 h 2148"/>
                <a:gd name="T44" fmla="*/ 0 w 4294"/>
                <a:gd name="T4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4" h="2148">
                  <a:moveTo>
                    <a:pt x="3170" y="307"/>
                  </a:moveTo>
                  <a:lnTo>
                    <a:pt x="3170" y="512"/>
                  </a:lnTo>
                  <a:lnTo>
                    <a:pt x="3536" y="512"/>
                  </a:lnTo>
                  <a:lnTo>
                    <a:pt x="2683" y="1365"/>
                  </a:lnTo>
                  <a:lnTo>
                    <a:pt x="2070" y="751"/>
                  </a:lnTo>
                  <a:lnTo>
                    <a:pt x="1150" y="1672"/>
                  </a:lnTo>
                  <a:lnTo>
                    <a:pt x="844" y="1365"/>
                  </a:lnTo>
                  <a:lnTo>
                    <a:pt x="336" y="1871"/>
                  </a:lnTo>
                  <a:lnTo>
                    <a:pt x="480" y="2016"/>
                  </a:lnTo>
                  <a:lnTo>
                    <a:pt x="844" y="1654"/>
                  </a:lnTo>
                  <a:lnTo>
                    <a:pt x="1150" y="1961"/>
                  </a:lnTo>
                  <a:lnTo>
                    <a:pt x="2070" y="1041"/>
                  </a:lnTo>
                  <a:lnTo>
                    <a:pt x="2683" y="1654"/>
                  </a:lnTo>
                  <a:lnTo>
                    <a:pt x="3681" y="657"/>
                  </a:lnTo>
                  <a:lnTo>
                    <a:pt x="3681" y="1023"/>
                  </a:lnTo>
                  <a:lnTo>
                    <a:pt x="3885" y="1023"/>
                  </a:lnTo>
                  <a:lnTo>
                    <a:pt x="3885" y="307"/>
                  </a:lnTo>
                  <a:lnTo>
                    <a:pt x="3170" y="307"/>
                  </a:lnTo>
                  <a:close/>
                  <a:moveTo>
                    <a:pt x="0" y="0"/>
                  </a:moveTo>
                  <a:lnTo>
                    <a:pt x="4294" y="0"/>
                  </a:lnTo>
                  <a:lnTo>
                    <a:pt x="4294" y="2148"/>
                  </a:lnTo>
                  <a:lnTo>
                    <a:pt x="0" y="2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6"/>
            <p:cNvSpPr>
              <a:spLocks/>
            </p:cNvSpPr>
            <p:nvPr/>
          </p:nvSpPr>
          <p:spPr bwMode="auto">
            <a:xfrm>
              <a:off x="-109" y="3549"/>
              <a:ext cx="2454" cy="1074"/>
            </a:xfrm>
            <a:custGeom>
              <a:avLst/>
              <a:gdLst>
                <a:gd name="T0" fmla="*/ 4908 w 4908"/>
                <a:gd name="T1" fmla="*/ 0 h 2148"/>
                <a:gd name="T2" fmla="*/ 3592 w 4908"/>
                <a:gd name="T3" fmla="*/ 206 h 2148"/>
                <a:gd name="T4" fmla="*/ 4136 w 4908"/>
                <a:gd name="T5" fmla="*/ 1792 h 2148"/>
                <a:gd name="T6" fmla="*/ 4136 w 4908"/>
                <a:gd name="T7" fmla="*/ 1888 h 2148"/>
                <a:gd name="T8" fmla="*/ 4108 w 4908"/>
                <a:gd name="T9" fmla="*/ 1978 h 2148"/>
                <a:gd name="T10" fmla="*/ 4055 w 4908"/>
                <a:gd name="T11" fmla="*/ 2054 h 2148"/>
                <a:gd name="T12" fmla="*/ 3977 w 4908"/>
                <a:gd name="T13" fmla="*/ 2112 h 2148"/>
                <a:gd name="T14" fmla="*/ 3882 w 4908"/>
                <a:gd name="T15" fmla="*/ 2144 h 2148"/>
                <a:gd name="T16" fmla="*/ 3787 w 4908"/>
                <a:gd name="T17" fmla="*/ 2144 h 2148"/>
                <a:gd name="T18" fmla="*/ 3697 w 4908"/>
                <a:gd name="T19" fmla="*/ 2115 h 2148"/>
                <a:gd name="T20" fmla="*/ 3620 w 4908"/>
                <a:gd name="T21" fmla="*/ 2060 h 2148"/>
                <a:gd name="T22" fmla="*/ 3562 w 4908"/>
                <a:gd name="T23" fmla="*/ 1984 h 2148"/>
                <a:gd name="T24" fmla="*/ 2944 w 4908"/>
                <a:gd name="T25" fmla="*/ 206 h 2148"/>
                <a:gd name="T26" fmla="*/ 2761 w 4908"/>
                <a:gd name="T27" fmla="*/ 1535 h 2148"/>
                <a:gd name="T28" fmla="*/ 2745 w 4908"/>
                <a:gd name="T29" fmla="*/ 1631 h 2148"/>
                <a:gd name="T30" fmla="*/ 2702 w 4908"/>
                <a:gd name="T31" fmla="*/ 1715 h 2148"/>
                <a:gd name="T32" fmla="*/ 2635 w 4908"/>
                <a:gd name="T33" fmla="*/ 1782 h 2148"/>
                <a:gd name="T34" fmla="*/ 2551 w 4908"/>
                <a:gd name="T35" fmla="*/ 1825 h 2148"/>
                <a:gd name="T36" fmla="*/ 2455 w 4908"/>
                <a:gd name="T37" fmla="*/ 1841 h 2148"/>
                <a:gd name="T38" fmla="*/ 2358 w 4908"/>
                <a:gd name="T39" fmla="*/ 1825 h 2148"/>
                <a:gd name="T40" fmla="*/ 2273 w 4908"/>
                <a:gd name="T41" fmla="*/ 1782 h 2148"/>
                <a:gd name="T42" fmla="*/ 2206 w 4908"/>
                <a:gd name="T43" fmla="*/ 1715 h 2148"/>
                <a:gd name="T44" fmla="*/ 2163 w 4908"/>
                <a:gd name="T45" fmla="*/ 1631 h 2148"/>
                <a:gd name="T46" fmla="*/ 2148 w 4908"/>
                <a:gd name="T47" fmla="*/ 1535 h 2148"/>
                <a:gd name="T48" fmla="*/ 1965 w 4908"/>
                <a:gd name="T49" fmla="*/ 206 h 2148"/>
                <a:gd name="T50" fmla="*/ 1346 w 4908"/>
                <a:gd name="T51" fmla="*/ 1986 h 2148"/>
                <a:gd name="T52" fmla="*/ 1288 w 4908"/>
                <a:gd name="T53" fmla="*/ 2062 h 2148"/>
                <a:gd name="T54" fmla="*/ 1212 w 4908"/>
                <a:gd name="T55" fmla="*/ 2115 h 2148"/>
                <a:gd name="T56" fmla="*/ 1121 w 4908"/>
                <a:gd name="T57" fmla="*/ 2145 h 2148"/>
                <a:gd name="T58" fmla="*/ 1026 w 4908"/>
                <a:gd name="T59" fmla="*/ 2144 h 2148"/>
                <a:gd name="T60" fmla="*/ 930 w 4908"/>
                <a:gd name="T61" fmla="*/ 2112 h 2148"/>
                <a:gd name="T62" fmla="*/ 854 w 4908"/>
                <a:gd name="T63" fmla="*/ 2054 h 2148"/>
                <a:gd name="T64" fmla="*/ 799 w 4908"/>
                <a:gd name="T65" fmla="*/ 1978 h 2148"/>
                <a:gd name="T66" fmla="*/ 771 w 4908"/>
                <a:gd name="T67" fmla="*/ 1888 h 2148"/>
                <a:gd name="T68" fmla="*/ 771 w 4908"/>
                <a:gd name="T69" fmla="*/ 1792 h 2148"/>
                <a:gd name="T70" fmla="*/ 784 w 4908"/>
                <a:gd name="T71" fmla="*/ 1743 h 2148"/>
                <a:gd name="T72" fmla="*/ 307 w 4908"/>
                <a:gd name="T73" fmla="*/ 206 h 2148"/>
                <a:gd name="T74" fmla="*/ 0 w 4908"/>
                <a:gd name="T7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08" h="2148">
                  <a:moveTo>
                    <a:pt x="0" y="0"/>
                  </a:moveTo>
                  <a:lnTo>
                    <a:pt x="4908" y="0"/>
                  </a:lnTo>
                  <a:lnTo>
                    <a:pt x="4908" y="206"/>
                  </a:lnTo>
                  <a:lnTo>
                    <a:pt x="3592" y="206"/>
                  </a:lnTo>
                  <a:lnTo>
                    <a:pt x="4125" y="1743"/>
                  </a:lnTo>
                  <a:lnTo>
                    <a:pt x="4136" y="1792"/>
                  </a:lnTo>
                  <a:lnTo>
                    <a:pt x="4141" y="1840"/>
                  </a:lnTo>
                  <a:lnTo>
                    <a:pt x="4136" y="1888"/>
                  </a:lnTo>
                  <a:lnTo>
                    <a:pt x="4126" y="1934"/>
                  </a:lnTo>
                  <a:lnTo>
                    <a:pt x="4108" y="1978"/>
                  </a:lnTo>
                  <a:lnTo>
                    <a:pt x="4084" y="2019"/>
                  </a:lnTo>
                  <a:lnTo>
                    <a:pt x="4055" y="2054"/>
                  </a:lnTo>
                  <a:lnTo>
                    <a:pt x="4019" y="2085"/>
                  </a:lnTo>
                  <a:lnTo>
                    <a:pt x="3977" y="2112"/>
                  </a:lnTo>
                  <a:lnTo>
                    <a:pt x="3931" y="2132"/>
                  </a:lnTo>
                  <a:lnTo>
                    <a:pt x="3882" y="2144"/>
                  </a:lnTo>
                  <a:lnTo>
                    <a:pt x="3834" y="2148"/>
                  </a:lnTo>
                  <a:lnTo>
                    <a:pt x="3787" y="2144"/>
                  </a:lnTo>
                  <a:lnTo>
                    <a:pt x="3741" y="2133"/>
                  </a:lnTo>
                  <a:lnTo>
                    <a:pt x="3697" y="2115"/>
                  </a:lnTo>
                  <a:lnTo>
                    <a:pt x="3657" y="2091"/>
                  </a:lnTo>
                  <a:lnTo>
                    <a:pt x="3620" y="2060"/>
                  </a:lnTo>
                  <a:lnTo>
                    <a:pt x="3589" y="2024"/>
                  </a:lnTo>
                  <a:lnTo>
                    <a:pt x="3562" y="1984"/>
                  </a:lnTo>
                  <a:lnTo>
                    <a:pt x="3543" y="1938"/>
                  </a:lnTo>
                  <a:lnTo>
                    <a:pt x="2944" y="206"/>
                  </a:lnTo>
                  <a:lnTo>
                    <a:pt x="2761" y="206"/>
                  </a:lnTo>
                  <a:lnTo>
                    <a:pt x="2761" y="1535"/>
                  </a:lnTo>
                  <a:lnTo>
                    <a:pt x="2757" y="1584"/>
                  </a:lnTo>
                  <a:lnTo>
                    <a:pt x="2745" y="1631"/>
                  </a:lnTo>
                  <a:lnTo>
                    <a:pt x="2727" y="1675"/>
                  </a:lnTo>
                  <a:lnTo>
                    <a:pt x="2702" y="1715"/>
                  </a:lnTo>
                  <a:lnTo>
                    <a:pt x="2670" y="1751"/>
                  </a:lnTo>
                  <a:lnTo>
                    <a:pt x="2635" y="1782"/>
                  </a:lnTo>
                  <a:lnTo>
                    <a:pt x="2594" y="1807"/>
                  </a:lnTo>
                  <a:lnTo>
                    <a:pt x="2551" y="1825"/>
                  </a:lnTo>
                  <a:lnTo>
                    <a:pt x="2504" y="1837"/>
                  </a:lnTo>
                  <a:lnTo>
                    <a:pt x="2455" y="1841"/>
                  </a:lnTo>
                  <a:lnTo>
                    <a:pt x="2404" y="1837"/>
                  </a:lnTo>
                  <a:lnTo>
                    <a:pt x="2358" y="1825"/>
                  </a:lnTo>
                  <a:lnTo>
                    <a:pt x="2313" y="1807"/>
                  </a:lnTo>
                  <a:lnTo>
                    <a:pt x="2273" y="1782"/>
                  </a:lnTo>
                  <a:lnTo>
                    <a:pt x="2237" y="1751"/>
                  </a:lnTo>
                  <a:lnTo>
                    <a:pt x="2206" y="1715"/>
                  </a:lnTo>
                  <a:lnTo>
                    <a:pt x="2182" y="1675"/>
                  </a:lnTo>
                  <a:lnTo>
                    <a:pt x="2163" y="1631"/>
                  </a:lnTo>
                  <a:lnTo>
                    <a:pt x="2151" y="1584"/>
                  </a:lnTo>
                  <a:lnTo>
                    <a:pt x="2148" y="1535"/>
                  </a:lnTo>
                  <a:lnTo>
                    <a:pt x="2148" y="206"/>
                  </a:lnTo>
                  <a:lnTo>
                    <a:pt x="1965" y="206"/>
                  </a:lnTo>
                  <a:lnTo>
                    <a:pt x="1365" y="1940"/>
                  </a:lnTo>
                  <a:lnTo>
                    <a:pt x="1346" y="1986"/>
                  </a:lnTo>
                  <a:lnTo>
                    <a:pt x="1319" y="2026"/>
                  </a:lnTo>
                  <a:lnTo>
                    <a:pt x="1288" y="2062"/>
                  </a:lnTo>
                  <a:lnTo>
                    <a:pt x="1252" y="2091"/>
                  </a:lnTo>
                  <a:lnTo>
                    <a:pt x="1212" y="2115"/>
                  </a:lnTo>
                  <a:lnTo>
                    <a:pt x="1167" y="2133"/>
                  </a:lnTo>
                  <a:lnTo>
                    <a:pt x="1121" y="2145"/>
                  </a:lnTo>
                  <a:lnTo>
                    <a:pt x="1073" y="2148"/>
                  </a:lnTo>
                  <a:lnTo>
                    <a:pt x="1026" y="2144"/>
                  </a:lnTo>
                  <a:lnTo>
                    <a:pt x="976" y="2132"/>
                  </a:lnTo>
                  <a:lnTo>
                    <a:pt x="930" y="2112"/>
                  </a:lnTo>
                  <a:lnTo>
                    <a:pt x="890" y="2085"/>
                  </a:lnTo>
                  <a:lnTo>
                    <a:pt x="854" y="2054"/>
                  </a:lnTo>
                  <a:lnTo>
                    <a:pt x="823" y="2019"/>
                  </a:lnTo>
                  <a:lnTo>
                    <a:pt x="799" y="1978"/>
                  </a:lnTo>
                  <a:lnTo>
                    <a:pt x="781" y="1934"/>
                  </a:lnTo>
                  <a:lnTo>
                    <a:pt x="771" y="1888"/>
                  </a:lnTo>
                  <a:lnTo>
                    <a:pt x="768" y="1840"/>
                  </a:lnTo>
                  <a:lnTo>
                    <a:pt x="771" y="1792"/>
                  </a:lnTo>
                  <a:lnTo>
                    <a:pt x="783" y="1743"/>
                  </a:lnTo>
                  <a:lnTo>
                    <a:pt x="784" y="1743"/>
                  </a:lnTo>
                  <a:lnTo>
                    <a:pt x="1316" y="206"/>
                  </a:lnTo>
                  <a:lnTo>
                    <a:pt x="30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29"/>
          <p:cNvGrpSpPr>
            <a:grpSpLocks noChangeAspect="1"/>
          </p:cNvGrpSpPr>
          <p:nvPr/>
        </p:nvGrpSpPr>
        <p:grpSpPr bwMode="auto">
          <a:xfrm>
            <a:off x="4646717" y="3000719"/>
            <a:ext cx="150296" cy="214790"/>
            <a:chOff x="-416" y="2378"/>
            <a:chExt cx="1785" cy="2551"/>
          </a:xfrm>
          <a:solidFill>
            <a:schemeClr val="bg1"/>
          </a:solidFill>
        </p:grpSpPr>
        <p:sp>
          <p:nvSpPr>
            <p:cNvPr id="57" name="Freeform 831"/>
            <p:cNvSpPr>
              <a:spLocks/>
            </p:cNvSpPr>
            <p:nvPr/>
          </p:nvSpPr>
          <p:spPr bwMode="auto">
            <a:xfrm>
              <a:off x="-6" y="2378"/>
              <a:ext cx="968" cy="404"/>
            </a:xfrm>
            <a:custGeom>
              <a:avLst/>
              <a:gdLst>
                <a:gd name="T0" fmla="*/ 962 w 1937"/>
                <a:gd name="T1" fmla="*/ 0 h 807"/>
                <a:gd name="T2" fmla="*/ 1002 w 1937"/>
                <a:gd name="T3" fmla="*/ 4 h 807"/>
                <a:gd name="T4" fmla="*/ 1043 w 1937"/>
                <a:gd name="T5" fmla="*/ 17 h 807"/>
                <a:gd name="T6" fmla="*/ 1080 w 1937"/>
                <a:gd name="T7" fmla="*/ 35 h 807"/>
                <a:gd name="T8" fmla="*/ 1115 w 1937"/>
                <a:gd name="T9" fmla="*/ 62 h 807"/>
                <a:gd name="T10" fmla="*/ 1146 w 1937"/>
                <a:gd name="T11" fmla="*/ 96 h 807"/>
                <a:gd name="T12" fmla="*/ 1173 w 1937"/>
                <a:gd name="T13" fmla="*/ 133 h 807"/>
                <a:gd name="T14" fmla="*/ 1190 w 1937"/>
                <a:gd name="T15" fmla="*/ 170 h 807"/>
                <a:gd name="T16" fmla="*/ 1199 w 1937"/>
                <a:gd name="T17" fmla="*/ 209 h 807"/>
                <a:gd name="T18" fmla="*/ 1201 w 1937"/>
                <a:gd name="T19" fmla="*/ 247 h 807"/>
                <a:gd name="T20" fmla="*/ 1194 w 1937"/>
                <a:gd name="T21" fmla="*/ 287 h 807"/>
                <a:gd name="T22" fmla="*/ 1765 w 1937"/>
                <a:gd name="T23" fmla="*/ 287 h 807"/>
                <a:gd name="T24" fmla="*/ 1790 w 1937"/>
                <a:gd name="T25" fmla="*/ 291 h 807"/>
                <a:gd name="T26" fmla="*/ 1812 w 1937"/>
                <a:gd name="T27" fmla="*/ 300 h 807"/>
                <a:gd name="T28" fmla="*/ 1830 w 1937"/>
                <a:gd name="T29" fmla="*/ 314 h 807"/>
                <a:gd name="T30" fmla="*/ 1846 w 1937"/>
                <a:gd name="T31" fmla="*/ 334 h 807"/>
                <a:gd name="T32" fmla="*/ 1855 w 1937"/>
                <a:gd name="T33" fmla="*/ 356 h 807"/>
                <a:gd name="T34" fmla="*/ 1937 w 1937"/>
                <a:gd name="T35" fmla="*/ 653 h 807"/>
                <a:gd name="T36" fmla="*/ 1856 w 1937"/>
                <a:gd name="T37" fmla="*/ 807 h 807"/>
                <a:gd name="T38" fmla="*/ 46 w 1937"/>
                <a:gd name="T39" fmla="*/ 807 h 807"/>
                <a:gd name="T40" fmla="*/ 0 w 1937"/>
                <a:gd name="T41" fmla="*/ 628 h 807"/>
                <a:gd name="T42" fmla="*/ 74 w 1937"/>
                <a:gd name="T43" fmla="*/ 357 h 807"/>
                <a:gd name="T44" fmla="*/ 85 w 1937"/>
                <a:gd name="T45" fmla="*/ 334 h 807"/>
                <a:gd name="T46" fmla="*/ 99 w 1937"/>
                <a:gd name="T47" fmla="*/ 314 h 807"/>
                <a:gd name="T48" fmla="*/ 119 w 1937"/>
                <a:gd name="T49" fmla="*/ 300 h 807"/>
                <a:gd name="T50" fmla="*/ 141 w 1937"/>
                <a:gd name="T51" fmla="*/ 291 h 807"/>
                <a:gd name="T52" fmla="*/ 166 w 1937"/>
                <a:gd name="T53" fmla="*/ 287 h 807"/>
                <a:gd name="T54" fmla="*/ 736 w 1937"/>
                <a:gd name="T55" fmla="*/ 287 h 807"/>
                <a:gd name="T56" fmla="*/ 732 w 1937"/>
                <a:gd name="T57" fmla="*/ 261 h 807"/>
                <a:gd name="T58" fmla="*/ 730 w 1937"/>
                <a:gd name="T59" fmla="*/ 236 h 807"/>
                <a:gd name="T60" fmla="*/ 735 w 1937"/>
                <a:gd name="T61" fmla="*/ 188 h 807"/>
                <a:gd name="T62" fmla="*/ 749 w 1937"/>
                <a:gd name="T63" fmla="*/ 145 h 807"/>
                <a:gd name="T64" fmla="*/ 770 w 1937"/>
                <a:gd name="T65" fmla="*/ 105 h 807"/>
                <a:gd name="T66" fmla="*/ 798 w 1937"/>
                <a:gd name="T67" fmla="*/ 71 h 807"/>
                <a:gd name="T68" fmla="*/ 832 w 1937"/>
                <a:gd name="T69" fmla="*/ 41 h 807"/>
                <a:gd name="T70" fmla="*/ 871 w 1937"/>
                <a:gd name="T71" fmla="*/ 20 h 807"/>
                <a:gd name="T72" fmla="*/ 916 w 1937"/>
                <a:gd name="T73" fmla="*/ 6 h 807"/>
                <a:gd name="T74" fmla="*/ 962 w 193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7" h="807">
                  <a:moveTo>
                    <a:pt x="962" y="0"/>
                  </a:moveTo>
                  <a:lnTo>
                    <a:pt x="1002" y="4"/>
                  </a:lnTo>
                  <a:lnTo>
                    <a:pt x="1043" y="17"/>
                  </a:lnTo>
                  <a:lnTo>
                    <a:pt x="1080" y="35"/>
                  </a:lnTo>
                  <a:lnTo>
                    <a:pt x="1115" y="62"/>
                  </a:lnTo>
                  <a:lnTo>
                    <a:pt x="1146" y="96"/>
                  </a:lnTo>
                  <a:lnTo>
                    <a:pt x="1173" y="133"/>
                  </a:lnTo>
                  <a:lnTo>
                    <a:pt x="1190" y="170"/>
                  </a:lnTo>
                  <a:lnTo>
                    <a:pt x="1199" y="209"/>
                  </a:lnTo>
                  <a:lnTo>
                    <a:pt x="1201" y="247"/>
                  </a:lnTo>
                  <a:lnTo>
                    <a:pt x="1194" y="287"/>
                  </a:lnTo>
                  <a:lnTo>
                    <a:pt x="1765" y="287"/>
                  </a:lnTo>
                  <a:lnTo>
                    <a:pt x="1790" y="291"/>
                  </a:lnTo>
                  <a:lnTo>
                    <a:pt x="1812" y="300"/>
                  </a:lnTo>
                  <a:lnTo>
                    <a:pt x="1830" y="314"/>
                  </a:lnTo>
                  <a:lnTo>
                    <a:pt x="1846" y="334"/>
                  </a:lnTo>
                  <a:lnTo>
                    <a:pt x="1855" y="356"/>
                  </a:lnTo>
                  <a:lnTo>
                    <a:pt x="1937" y="653"/>
                  </a:lnTo>
                  <a:lnTo>
                    <a:pt x="1856" y="807"/>
                  </a:lnTo>
                  <a:lnTo>
                    <a:pt x="46" y="807"/>
                  </a:lnTo>
                  <a:lnTo>
                    <a:pt x="0" y="628"/>
                  </a:lnTo>
                  <a:lnTo>
                    <a:pt x="74" y="357"/>
                  </a:lnTo>
                  <a:lnTo>
                    <a:pt x="85" y="334"/>
                  </a:lnTo>
                  <a:lnTo>
                    <a:pt x="99" y="314"/>
                  </a:lnTo>
                  <a:lnTo>
                    <a:pt x="119" y="300"/>
                  </a:lnTo>
                  <a:lnTo>
                    <a:pt x="141" y="291"/>
                  </a:lnTo>
                  <a:lnTo>
                    <a:pt x="166" y="287"/>
                  </a:lnTo>
                  <a:lnTo>
                    <a:pt x="736" y="287"/>
                  </a:lnTo>
                  <a:lnTo>
                    <a:pt x="732" y="261"/>
                  </a:lnTo>
                  <a:lnTo>
                    <a:pt x="730" y="236"/>
                  </a:lnTo>
                  <a:lnTo>
                    <a:pt x="735" y="188"/>
                  </a:lnTo>
                  <a:lnTo>
                    <a:pt x="749" y="145"/>
                  </a:lnTo>
                  <a:lnTo>
                    <a:pt x="770" y="105"/>
                  </a:lnTo>
                  <a:lnTo>
                    <a:pt x="798" y="71"/>
                  </a:lnTo>
                  <a:lnTo>
                    <a:pt x="832" y="41"/>
                  </a:lnTo>
                  <a:lnTo>
                    <a:pt x="871" y="20"/>
                  </a:lnTo>
                  <a:lnTo>
                    <a:pt x="916" y="6"/>
                  </a:lnTo>
                  <a:lnTo>
                    <a:pt x="9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2"/>
            <p:cNvSpPr>
              <a:spLocks noEditPoints="1"/>
            </p:cNvSpPr>
            <p:nvPr/>
          </p:nvSpPr>
          <p:spPr bwMode="auto">
            <a:xfrm>
              <a:off x="-206" y="2757"/>
              <a:ext cx="1366" cy="1931"/>
            </a:xfrm>
            <a:custGeom>
              <a:avLst/>
              <a:gdLst>
                <a:gd name="T0" fmla="*/ 1116 w 2732"/>
                <a:gd name="T1" fmla="*/ 3620 h 3862"/>
                <a:gd name="T2" fmla="*/ 2490 w 2732"/>
                <a:gd name="T3" fmla="*/ 3702 h 3862"/>
                <a:gd name="T4" fmla="*/ 2567 w 2732"/>
                <a:gd name="T5" fmla="*/ 3596 h 3862"/>
                <a:gd name="T6" fmla="*/ 1196 w 2732"/>
                <a:gd name="T7" fmla="*/ 3193 h 3862"/>
                <a:gd name="T8" fmla="*/ 1119 w 2732"/>
                <a:gd name="T9" fmla="*/ 3300 h 3862"/>
                <a:gd name="T10" fmla="*/ 2516 w 2732"/>
                <a:gd name="T11" fmla="*/ 3351 h 3862"/>
                <a:gd name="T12" fmla="*/ 2556 w 2732"/>
                <a:gd name="T13" fmla="*/ 3227 h 3862"/>
                <a:gd name="T14" fmla="*/ 1170 w 2732"/>
                <a:gd name="T15" fmla="*/ 2627 h 3862"/>
                <a:gd name="T16" fmla="*/ 1131 w 2732"/>
                <a:gd name="T17" fmla="*/ 2752 h 3862"/>
                <a:gd name="T18" fmla="*/ 2538 w 2732"/>
                <a:gd name="T19" fmla="*/ 2769 h 3862"/>
                <a:gd name="T20" fmla="*/ 2538 w 2732"/>
                <a:gd name="T21" fmla="*/ 2639 h 3862"/>
                <a:gd name="T22" fmla="*/ 1148 w 2732"/>
                <a:gd name="T23" fmla="*/ 2293 h 3862"/>
                <a:gd name="T24" fmla="*/ 1148 w 2732"/>
                <a:gd name="T25" fmla="*/ 2423 h 3862"/>
                <a:gd name="T26" fmla="*/ 2556 w 2732"/>
                <a:gd name="T27" fmla="*/ 2406 h 3862"/>
                <a:gd name="T28" fmla="*/ 2516 w 2732"/>
                <a:gd name="T29" fmla="*/ 2280 h 3862"/>
                <a:gd name="T30" fmla="*/ 217 w 2732"/>
                <a:gd name="T31" fmla="*/ 2253 h 3862"/>
                <a:gd name="T32" fmla="*/ 232 w 2732"/>
                <a:gd name="T33" fmla="*/ 2681 h 3862"/>
                <a:gd name="T34" fmla="*/ 249 w 2732"/>
                <a:gd name="T35" fmla="*/ 2808 h 3862"/>
                <a:gd name="T36" fmla="*/ 514 w 2732"/>
                <a:gd name="T37" fmla="*/ 2629 h 3862"/>
                <a:gd name="T38" fmla="*/ 778 w 2732"/>
                <a:gd name="T39" fmla="*/ 2808 h 3862"/>
                <a:gd name="T40" fmla="*/ 795 w 2732"/>
                <a:gd name="T41" fmla="*/ 2681 h 3862"/>
                <a:gd name="T42" fmla="*/ 811 w 2732"/>
                <a:gd name="T43" fmla="*/ 2253 h 3862"/>
                <a:gd name="T44" fmla="*/ 681 w 2732"/>
                <a:gd name="T45" fmla="*/ 2233 h 3862"/>
                <a:gd name="T46" fmla="*/ 1196 w 2732"/>
                <a:gd name="T47" fmla="*/ 1706 h 3862"/>
                <a:gd name="T48" fmla="*/ 1119 w 2732"/>
                <a:gd name="T49" fmla="*/ 1813 h 3862"/>
                <a:gd name="T50" fmla="*/ 2516 w 2732"/>
                <a:gd name="T51" fmla="*/ 1864 h 3862"/>
                <a:gd name="T52" fmla="*/ 2556 w 2732"/>
                <a:gd name="T53" fmla="*/ 1739 h 3862"/>
                <a:gd name="T54" fmla="*/ 1170 w 2732"/>
                <a:gd name="T55" fmla="*/ 1365 h 3862"/>
                <a:gd name="T56" fmla="*/ 1131 w 2732"/>
                <a:gd name="T57" fmla="*/ 1488 h 3862"/>
                <a:gd name="T58" fmla="*/ 2538 w 2732"/>
                <a:gd name="T59" fmla="*/ 1507 h 3862"/>
                <a:gd name="T60" fmla="*/ 2538 w 2732"/>
                <a:gd name="T61" fmla="*/ 1375 h 3862"/>
                <a:gd name="T62" fmla="*/ 893 w 2732"/>
                <a:gd name="T63" fmla="*/ 1242 h 3862"/>
                <a:gd name="T64" fmla="*/ 582 w 2732"/>
                <a:gd name="T65" fmla="*/ 1473 h 3862"/>
                <a:gd name="T66" fmla="*/ 407 w 2732"/>
                <a:gd name="T67" fmla="*/ 1479 h 3862"/>
                <a:gd name="T68" fmla="*/ 347 w 2732"/>
                <a:gd name="T69" fmla="*/ 1595 h 3862"/>
                <a:gd name="T70" fmla="*/ 540 w 2732"/>
                <a:gd name="T71" fmla="*/ 1750 h 3862"/>
                <a:gd name="T72" fmla="*/ 621 w 2732"/>
                <a:gd name="T73" fmla="*/ 1680 h 3862"/>
                <a:gd name="T74" fmla="*/ 777 w 2732"/>
                <a:gd name="T75" fmla="*/ 1510 h 3862"/>
                <a:gd name="T76" fmla="*/ 994 w 2732"/>
                <a:gd name="T77" fmla="*/ 1361 h 3862"/>
                <a:gd name="T78" fmla="*/ 973 w 2732"/>
                <a:gd name="T79" fmla="*/ 1248 h 3862"/>
                <a:gd name="T80" fmla="*/ 1131 w 2732"/>
                <a:gd name="T81" fmla="*/ 823 h 3862"/>
                <a:gd name="T82" fmla="*/ 1170 w 2732"/>
                <a:gd name="T83" fmla="*/ 947 h 3862"/>
                <a:gd name="T84" fmla="*/ 2567 w 2732"/>
                <a:gd name="T85" fmla="*/ 896 h 3862"/>
                <a:gd name="T86" fmla="*/ 2490 w 2732"/>
                <a:gd name="T87" fmla="*/ 789 h 3862"/>
                <a:gd name="T88" fmla="*/ 1119 w 2732"/>
                <a:gd name="T89" fmla="*/ 498 h 3862"/>
                <a:gd name="T90" fmla="*/ 1196 w 2732"/>
                <a:gd name="T91" fmla="*/ 605 h 3862"/>
                <a:gd name="T92" fmla="*/ 2572 w 2732"/>
                <a:gd name="T93" fmla="*/ 524 h 3862"/>
                <a:gd name="T94" fmla="*/ 1196 w 2732"/>
                <a:gd name="T95" fmla="*/ 444 h 3862"/>
                <a:gd name="T96" fmla="*/ 713 w 2732"/>
                <a:gd name="T97" fmla="*/ 436 h 3862"/>
                <a:gd name="T98" fmla="*/ 477 w 2732"/>
                <a:gd name="T99" fmla="*/ 585 h 3862"/>
                <a:gd name="T100" fmla="*/ 347 w 2732"/>
                <a:gd name="T101" fmla="*/ 605 h 3862"/>
                <a:gd name="T102" fmla="*/ 491 w 2732"/>
                <a:gd name="T103" fmla="*/ 823 h 3862"/>
                <a:gd name="T104" fmla="*/ 601 w 2732"/>
                <a:gd name="T105" fmla="*/ 794 h 3862"/>
                <a:gd name="T106" fmla="*/ 679 w 2732"/>
                <a:gd name="T107" fmla="*/ 688 h 3862"/>
                <a:gd name="T108" fmla="*/ 908 w 2732"/>
                <a:gd name="T109" fmla="*/ 500 h 3862"/>
                <a:gd name="T110" fmla="*/ 1007 w 2732"/>
                <a:gd name="T111" fmla="*/ 385 h 3862"/>
                <a:gd name="T112" fmla="*/ 0 w 2732"/>
                <a:gd name="T113" fmla="*/ 0 h 3862"/>
                <a:gd name="T114" fmla="*/ 2732 w 2732"/>
                <a:gd name="T115" fmla="*/ 3862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2" h="3862">
                  <a:moveTo>
                    <a:pt x="1196" y="3540"/>
                  </a:moveTo>
                  <a:lnTo>
                    <a:pt x="1170" y="3545"/>
                  </a:lnTo>
                  <a:lnTo>
                    <a:pt x="1148" y="3555"/>
                  </a:lnTo>
                  <a:lnTo>
                    <a:pt x="1131" y="3574"/>
                  </a:lnTo>
                  <a:lnTo>
                    <a:pt x="1119" y="3596"/>
                  </a:lnTo>
                  <a:lnTo>
                    <a:pt x="1116" y="3620"/>
                  </a:lnTo>
                  <a:lnTo>
                    <a:pt x="1119" y="3647"/>
                  </a:lnTo>
                  <a:lnTo>
                    <a:pt x="1131" y="3668"/>
                  </a:lnTo>
                  <a:lnTo>
                    <a:pt x="1148" y="3687"/>
                  </a:lnTo>
                  <a:lnTo>
                    <a:pt x="1170" y="3698"/>
                  </a:lnTo>
                  <a:lnTo>
                    <a:pt x="1196" y="3702"/>
                  </a:lnTo>
                  <a:lnTo>
                    <a:pt x="2490" y="3702"/>
                  </a:lnTo>
                  <a:lnTo>
                    <a:pt x="2516" y="3698"/>
                  </a:lnTo>
                  <a:lnTo>
                    <a:pt x="2538" y="3687"/>
                  </a:lnTo>
                  <a:lnTo>
                    <a:pt x="2556" y="3668"/>
                  </a:lnTo>
                  <a:lnTo>
                    <a:pt x="2567" y="3647"/>
                  </a:lnTo>
                  <a:lnTo>
                    <a:pt x="2572" y="3620"/>
                  </a:lnTo>
                  <a:lnTo>
                    <a:pt x="2567" y="3596"/>
                  </a:lnTo>
                  <a:lnTo>
                    <a:pt x="2556" y="3574"/>
                  </a:lnTo>
                  <a:lnTo>
                    <a:pt x="2538" y="3555"/>
                  </a:lnTo>
                  <a:lnTo>
                    <a:pt x="2516" y="3545"/>
                  </a:lnTo>
                  <a:lnTo>
                    <a:pt x="2490" y="3540"/>
                  </a:lnTo>
                  <a:lnTo>
                    <a:pt x="1196" y="3540"/>
                  </a:lnTo>
                  <a:close/>
                  <a:moveTo>
                    <a:pt x="1196" y="3193"/>
                  </a:moveTo>
                  <a:lnTo>
                    <a:pt x="1170" y="3198"/>
                  </a:lnTo>
                  <a:lnTo>
                    <a:pt x="1148" y="3209"/>
                  </a:lnTo>
                  <a:lnTo>
                    <a:pt x="1131" y="3227"/>
                  </a:lnTo>
                  <a:lnTo>
                    <a:pt x="1119" y="3249"/>
                  </a:lnTo>
                  <a:lnTo>
                    <a:pt x="1116" y="3275"/>
                  </a:lnTo>
                  <a:lnTo>
                    <a:pt x="1119" y="3300"/>
                  </a:lnTo>
                  <a:lnTo>
                    <a:pt x="1131" y="3323"/>
                  </a:lnTo>
                  <a:lnTo>
                    <a:pt x="1148" y="3340"/>
                  </a:lnTo>
                  <a:lnTo>
                    <a:pt x="1170" y="3351"/>
                  </a:lnTo>
                  <a:lnTo>
                    <a:pt x="1196" y="3356"/>
                  </a:lnTo>
                  <a:lnTo>
                    <a:pt x="2490" y="3356"/>
                  </a:lnTo>
                  <a:lnTo>
                    <a:pt x="2516" y="3351"/>
                  </a:lnTo>
                  <a:lnTo>
                    <a:pt x="2538" y="3340"/>
                  </a:lnTo>
                  <a:lnTo>
                    <a:pt x="2556" y="3323"/>
                  </a:lnTo>
                  <a:lnTo>
                    <a:pt x="2567" y="3300"/>
                  </a:lnTo>
                  <a:lnTo>
                    <a:pt x="2572" y="3275"/>
                  </a:lnTo>
                  <a:lnTo>
                    <a:pt x="2567" y="3249"/>
                  </a:lnTo>
                  <a:lnTo>
                    <a:pt x="2556" y="3227"/>
                  </a:lnTo>
                  <a:lnTo>
                    <a:pt x="2538" y="3209"/>
                  </a:lnTo>
                  <a:lnTo>
                    <a:pt x="2516" y="3198"/>
                  </a:lnTo>
                  <a:lnTo>
                    <a:pt x="2490" y="3193"/>
                  </a:lnTo>
                  <a:lnTo>
                    <a:pt x="1196" y="3193"/>
                  </a:lnTo>
                  <a:close/>
                  <a:moveTo>
                    <a:pt x="1196" y="2624"/>
                  </a:moveTo>
                  <a:lnTo>
                    <a:pt x="1170" y="2627"/>
                  </a:lnTo>
                  <a:lnTo>
                    <a:pt x="1148" y="2639"/>
                  </a:lnTo>
                  <a:lnTo>
                    <a:pt x="1131" y="2656"/>
                  </a:lnTo>
                  <a:lnTo>
                    <a:pt x="1119" y="2678"/>
                  </a:lnTo>
                  <a:lnTo>
                    <a:pt x="1116" y="2704"/>
                  </a:lnTo>
                  <a:lnTo>
                    <a:pt x="1119" y="2729"/>
                  </a:lnTo>
                  <a:lnTo>
                    <a:pt x="1131" y="2752"/>
                  </a:lnTo>
                  <a:lnTo>
                    <a:pt x="1148" y="2769"/>
                  </a:lnTo>
                  <a:lnTo>
                    <a:pt x="1170" y="2782"/>
                  </a:lnTo>
                  <a:lnTo>
                    <a:pt x="1196" y="2785"/>
                  </a:lnTo>
                  <a:lnTo>
                    <a:pt x="2490" y="2785"/>
                  </a:lnTo>
                  <a:lnTo>
                    <a:pt x="2516" y="2782"/>
                  </a:lnTo>
                  <a:lnTo>
                    <a:pt x="2538" y="2769"/>
                  </a:lnTo>
                  <a:lnTo>
                    <a:pt x="2556" y="2752"/>
                  </a:lnTo>
                  <a:lnTo>
                    <a:pt x="2567" y="2729"/>
                  </a:lnTo>
                  <a:lnTo>
                    <a:pt x="2572" y="2704"/>
                  </a:lnTo>
                  <a:lnTo>
                    <a:pt x="2567" y="2678"/>
                  </a:lnTo>
                  <a:lnTo>
                    <a:pt x="2556" y="2656"/>
                  </a:lnTo>
                  <a:lnTo>
                    <a:pt x="2538" y="2639"/>
                  </a:lnTo>
                  <a:lnTo>
                    <a:pt x="2516" y="2627"/>
                  </a:lnTo>
                  <a:lnTo>
                    <a:pt x="2490" y="2624"/>
                  </a:lnTo>
                  <a:lnTo>
                    <a:pt x="1196" y="2624"/>
                  </a:lnTo>
                  <a:close/>
                  <a:moveTo>
                    <a:pt x="1196" y="2277"/>
                  </a:moveTo>
                  <a:lnTo>
                    <a:pt x="1170" y="2280"/>
                  </a:lnTo>
                  <a:lnTo>
                    <a:pt x="1148" y="2293"/>
                  </a:lnTo>
                  <a:lnTo>
                    <a:pt x="1131" y="2310"/>
                  </a:lnTo>
                  <a:lnTo>
                    <a:pt x="1119" y="2333"/>
                  </a:lnTo>
                  <a:lnTo>
                    <a:pt x="1116" y="2358"/>
                  </a:lnTo>
                  <a:lnTo>
                    <a:pt x="1119" y="2384"/>
                  </a:lnTo>
                  <a:lnTo>
                    <a:pt x="1131" y="2406"/>
                  </a:lnTo>
                  <a:lnTo>
                    <a:pt x="1148" y="2423"/>
                  </a:lnTo>
                  <a:lnTo>
                    <a:pt x="1170" y="2435"/>
                  </a:lnTo>
                  <a:lnTo>
                    <a:pt x="1196" y="2438"/>
                  </a:lnTo>
                  <a:lnTo>
                    <a:pt x="2490" y="2438"/>
                  </a:lnTo>
                  <a:lnTo>
                    <a:pt x="2516" y="2435"/>
                  </a:lnTo>
                  <a:lnTo>
                    <a:pt x="2538" y="2423"/>
                  </a:lnTo>
                  <a:lnTo>
                    <a:pt x="2556" y="2406"/>
                  </a:lnTo>
                  <a:lnTo>
                    <a:pt x="2567" y="2384"/>
                  </a:lnTo>
                  <a:lnTo>
                    <a:pt x="2572" y="2358"/>
                  </a:lnTo>
                  <a:lnTo>
                    <a:pt x="2567" y="2333"/>
                  </a:lnTo>
                  <a:lnTo>
                    <a:pt x="2556" y="2310"/>
                  </a:lnTo>
                  <a:lnTo>
                    <a:pt x="2538" y="2293"/>
                  </a:lnTo>
                  <a:lnTo>
                    <a:pt x="2516" y="2280"/>
                  </a:lnTo>
                  <a:lnTo>
                    <a:pt x="2490" y="2277"/>
                  </a:lnTo>
                  <a:lnTo>
                    <a:pt x="1196" y="2277"/>
                  </a:lnTo>
                  <a:close/>
                  <a:moveTo>
                    <a:pt x="277" y="2209"/>
                  </a:moveTo>
                  <a:lnTo>
                    <a:pt x="252" y="2217"/>
                  </a:lnTo>
                  <a:lnTo>
                    <a:pt x="232" y="2233"/>
                  </a:lnTo>
                  <a:lnTo>
                    <a:pt x="217" y="2253"/>
                  </a:lnTo>
                  <a:lnTo>
                    <a:pt x="209" y="2277"/>
                  </a:lnTo>
                  <a:lnTo>
                    <a:pt x="209" y="2302"/>
                  </a:lnTo>
                  <a:lnTo>
                    <a:pt x="217" y="2325"/>
                  </a:lnTo>
                  <a:lnTo>
                    <a:pt x="232" y="2347"/>
                  </a:lnTo>
                  <a:lnTo>
                    <a:pt x="399" y="2514"/>
                  </a:lnTo>
                  <a:lnTo>
                    <a:pt x="232" y="2681"/>
                  </a:lnTo>
                  <a:lnTo>
                    <a:pt x="217" y="2701"/>
                  </a:lnTo>
                  <a:lnTo>
                    <a:pt x="209" y="2726"/>
                  </a:lnTo>
                  <a:lnTo>
                    <a:pt x="209" y="2751"/>
                  </a:lnTo>
                  <a:lnTo>
                    <a:pt x="217" y="2774"/>
                  </a:lnTo>
                  <a:lnTo>
                    <a:pt x="232" y="2796"/>
                  </a:lnTo>
                  <a:lnTo>
                    <a:pt x="249" y="2808"/>
                  </a:lnTo>
                  <a:lnTo>
                    <a:pt x="268" y="2817"/>
                  </a:lnTo>
                  <a:lnTo>
                    <a:pt x="290" y="2819"/>
                  </a:lnTo>
                  <a:lnTo>
                    <a:pt x="310" y="2817"/>
                  </a:lnTo>
                  <a:lnTo>
                    <a:pt x="330" y="2808"/>
                  </a:lnTo>
                  <a:lnTo>
                    <a:pt x="347" y="2796"/>
                  </a:lnTo>
                  <a:lnTo>
                    <a:pt x="514" y="2629"/>
                  </a:lnTo>
                  <a:lnTo>
                    <a:pt x="681" y="2796"/>
                  </a:lnTo>
                  <a:lnTo>
                    <a:pt x="698" y="2808"/>
                  </a:lnTo>
                  <a:lnTo>
                    <a:pt x="718" y="2817"/>
                  </a:lnTo>
                  <a:lnTo>
                    <a:pt x="738" y="2819"/>
                  </a:lnTo>
                  <a:lnTo>
                    <a:pt x="758" y="2817"/>
                  </a:lnTo>
                  <a:lnTo>
                    <a:pt x="778" y="2808"/>
                  </a:lnTo>
                  <a:lnTo>
                    <a:pt x="795" y="2796"/>
                  </a:lnTo>
                  <a:lnTo>
                    <a:pt x="811" y="2774"/>
                  </a:lnTo>
                  <a:lnTo>
                    <a:pt x="819" y="2751"/>
                  </a:lnTo>
                  <a:lnTo>
                    <a:pt x="819" y="2726"/>
                  </a:lnTo>
                  <a:lnTo>
                    <a:pt x="811" y="2701"/>
                  </a:lnTo>
                  <a:lnTo>
                    <a:pt x="795" y="2681"/>
                  </a:lnTo>
                  <a:lnTo>
                    <a:pt x="628" y="2514"/>
                  </a:lnTo>
                  <a:lnTo>
                    <a:pt x="795" y="2347"/>
                  </a:lnTo>
                  <a:lnTo>
                    <a:pt x="811" y="2325"/>
                  </a:lnTo>
                  <a:lnTo>
                    <a:pt x="819" y="2302"/>
                  </a:lnTo>
                  <a:lnTo>
                    <a:pt x="819" y="2277"/>
                  </a:lnTo>
                  <a:lnTo>
                    <a:pt x="811" y="2253"/>
                  </a:lnTo>
                  <a:lnTo>
                    <a:pt x="795" y="2233"/>
                  </a:lnTo>
                  <a:lnTo>
                    <a:pt x="774" y="2217"/>
                  </a:lnTo>
                  <a:lnTo>
                    <a:pt x="751" y="2209"/>
                  </a:lnTo>
                  <a:lnTo>
                    <a:pt x="726" y="2209"/>
                  </a:lnTo>
                  <a:lnTo>
                    <a:pt x="701" y="2217"/>
                  </a:lnTo>
                  <a:lnTo>
                    <a:pt x="681" y="2233"/>
                  </a:lnTo>
                  <a:lnTo>
                    <a:pt x="514" y="2400"/>
                  </a:lnTo>
                  <a:lnTo>
                    <a:pt x="347" y="2233"/>
                  </a:lnTo>
                  <a:lnTo>
                    <a:pt x="325" y="2217"/>
                  </a:lnTo>
                  <a:lnTo>
                    <a:pt x="302" y="2209"/>
                  </a:lnTo>
                  <a:lnTo>
                    <a:pt x="277" y="2209"/>
                  </a:lnTo>
                  <a:close/>
                  <a:moveTo>
                    <a:pt x="1196" y="1706"/>
                  </a:moveTo>
                  <a:lnTo>
                    <a:pt x="1170" y="1711"/>
                  </a:lnTo>
                  <a:lnTo>
                    <a:pt x="1148" y="1722"/>
                  </a:lnTo>
                  <a:lnTo>
                    <a:pt x="1131" y="1739"/>
                  </a:lnTo>
                  <a:lnTo>
                    <a:pt x="1119" y="1762"/>
                  </a:lnTo>
                  <a:lnTo>
                    <a:pt x="1116" y="1787"/>
                  </a:lnTo>
                  <a:lnTo>
                    <a:pt x="1119" y="1813"/>
                  </a:lnTo>
                  <a:lnTo>
                    <a:pt x="1131" y="1835"/>
                  </a:lnTo>
                  <a:lnTo>
                    <a:pt x="1148" y="1853"/>
                  </a:lnTo>
                  <a:lnTo>
                    <a:pt x="1170" y="1864"/>
                  </a:lnTo>
                  <a:lnTo>
                    <a:pt x="1196" y="1869"/>
                  </a:lnTo>
                  <a:lnTo>
                    <a:pt x="2490" y="1869"/>
                  </a:lnTo>
                  <a:lnTo>
                    <a:pt x="2516" y="1864"/>
                  </a:lnTo>
                  <a:lnTo>
                    <a:pt x="2538" y="1853"/>
                  </a:lnTo>
                  <a:lnTo>
                    <a:pt x="2556" y="1835"/>
                  </a:lnTo>
                  <a:lnTo>
                    <a:pt x="2567" y="1813"/>
                  </a:lnTo>
                  <a:lnTo>
                    <a:pt x="2572" y="1787"/>
                  </a:lnTo>
                  <a:lnTo>
                    <a:pt x="2567" y="1762"/>
                  </a:lnTo>
                  <a:lnTo>
                    <a:pt x="2556" y="1739"/>
                  </a:lnTo>
                  <a:lnTo>
                    <a:pt x="2538" y="1722"/>
                  </a:lnTo>
                  <a:lnTo>
                    <a:pt x="2516" y="1711"/>
                  </a:lnTo>
                  <a:lnTo>
                    <a:pt x="2490" y="1706"/>
                  </a:lnTo>
                  <a:lnTo>
                    <a:pt x="1196" y="1706"/>
                  </a:lnTo>
                  <a:close/>
                  <a:moveTo>
                    <a:pt x="1196" y="1360"/>
                  </a:moveTo>
                  <a:lnTo>
                    <a:pt x="1170" y="1365"/>
                  </a:lnTo>
                  <a:lnTo>
                    <a:pt x="1148" y="1375"/>
                  </a:lnTo>
                  <a:lnTo>
                    <a:pt x="1131" y="1394"/>
                  </a:lnTo>
                  <a:lnTo>
                    <a:pt x="1119" y="1416"/>
                  </a:lnTo>
                  <a:lnTo>
                    <a:pt x="1116" y="1442"/>
                  </a:lnTo>
                  <a:lnTo>
                    <a:pt x="1119" y="1467"/>
                  </a:lnTo>
                  <a:lnTo>
                    <a:pt x="1131" y="1488"/>
                  </a:lnTo>
                  <a:lnTo>
                    <a:pt x="1148" y="1507"/>
                  </a:lnTo>
                  <a:lnTo>
                    <a:pt x="1170" y="1518"/>
                  </a:lnTo>
                  <a:lnTo>
                    <a:pt x="1196" y="1522"/>
                  </a:lnTo>
                  <a:lnTo>
                    <a:pt x="2490" y="1522"/>
                  </a:lnTo>
                  <a:lnTo>
                    <a:pt x="2516" y="1518"/>
                  </a:lnTo>
                  <a:lnTo>
                    <a:pt x="2538" y="1507"/>
                  </a:lnTo>
                  <a:lnTo>
                    <a:pt x="2556" y="1488"/>
                  </a:lnTo>
                  <a:lnTo>
                    <a:pt x="2567" y="1467"/>
                  </a:lnTo>
                  <a:lnTo>
                    <a:pt x="2572" y="1442"/>
                  </a:lnTo>
                  <a:lnTo>
                    <a:pt x="2567" y="1416"/>
                  </a:lnTo>
                  <a:lnTo>
                    <a:pt x="2556" y="1394"/>
                  </a:lnTo>
                  <a:lnTo>
                    <a:pt x="2538" y="1375"/>
                  </a:lnTo>
                  <a:lnTo>
                    <a:pt x="2516" y="1365"/>
                  </a:lnTo>
                  <a:lnTo>
                    <a:pt x="2490" y="1360"/>
                  </a:lnTo>
                  <a:lnTo>
                    <a:pt x="1196" y="1360"/>
                  </a:lnTo>
                  <a:close/>
                  <a:moveTo>
                    <a:pt x="935" y="1235"/>
                  </a:moveTo>
                  <a:lnTo>
                    <a:pt x="913" y="1236"/>
                  </a:lnTo>
                  <a:lnTo>
                    <a:pt x="893" y="1242"/>
                  </a:lnTo>
                  <a:lnTo>
                    <a:pt x="828" y="1276"/>
                  </a:lnTo>
                  <a:lnTo>
                    <a:pt x="768" y="1313"/>
                  </a:lnTo>
                  <a:lnTo>
                    <a:pt x="713" y="1352"/>
                  </a:lnTo>
                  <a:lnTo>
                    <a:pt x="664" y="1392"/>
                  </a:lnTo>
                  <a:lnTo>
                    <a:pt x="619" y="1433"/>
                  </a:lnTo>
                  <a:lnTo>
                    <a:pt x="582" y="1473"/>
                  </a:lnTo>
                  <a:lnTo>
                    <a:pt x="548" y="1510"/>
                  </a:lnTo>
                  <a:lnTo>
                    <a:pt x="520" y="1544"/>
                  </a:lnTo>
                  <a:lnTo>
                    <a:pt x="477" y="1501"/>
                  </a:lnTo>
                  <a:lnTo>
                    <a:pt x="457" y="1487"/>
                  </a:lnTo>
                  <a:lnTo>
                    <a:pt x="432" y="1479"/>
                  </a:lnTo>
                  <a:lnTo>
                    <a:pt x="407" y="1479"/>
                  </a:lnTo>
                  <a:lnTo>
                    <a:pt x="384" y="1487"/>
                  </a:lnTo>
                  <a:lnTo>
                    <a:pt x="362" y="1501"/>
                  </a:lnTo>
                  <a:lnTo>
                    <a:pt x="347" y="1522"/>
                  </a:lnTo>
                  <a:lnTo>
                    <a:pt x="339" y="1546"/>
                  </a:lnTo>
                  <a:lnTo>
                    <a:pt x="339" y="1570"/>
                  </a:lnTo>
                  <a:lnTo>
                    <a:pt x="347" y="1595"/>
                  </a:lnTo>
                  <a:lnTo>
                    <a:pt x="362" y="1615"/>
                  </a:lnTo>
                  <a:lnTo>
                    <a:pt x="474" y="1727"/>
                  </a:lnTo>
                  <a:lnTo>
                    <a:pt x="491" y="1739"/>
                  </a:lnTo>
                  <a:lnTo>
                    <a:pt x="509" y="1748"/>
                  </a:lnTo>
                  <a:lnTo>
                    <a:pt x="531" y="1750"/>
                  </a:lnTo>
                  <a:lnTo>
                    <a:pt x="540" y="1750"/>
                  </a:lnTo>
                  <a:lnTo>
                    <a:pt x="565" y="1744"/>
                  </a:lnTo>
                  <a:lnTo>
                    <a:pt x="585" y="1730"/>
                  </a:lnTo>
                  <a:lnTo>
                    <a:pt x="601" y="1711"/>
                  </a:lnTo>
                  <a:lnTo>
                    <a:pt x="604" y="1706"/>
                  </a:lnTo>
                  <a:lnTo>
                    <a:pt x="610" y="1696"/>
                  </a:lnTo>
                  <a:lnTo>
                    <a:pt x="621" y="1680"/>
                  </a:lnTo>
                  <a:lnTo>
                    <a:pt x="636" y="1658"/>
                  </a:lnTo>
                  <a:lnTo>
                    <a:pt x="656" y="1634"/>
                  </a:lnTo>
                  <a:lnTo>
                    <a:pt x="681" y="1604"/>
                  </a:lnTo>
                  <a:lnTo>
                    <a:pt x="709" y="1575"/>
                  </a:lnTo>
                  <a:lnTo>
                    <a:pt x="740" y="1542"/>
                  </a:lnTo>
                  <a:lnTo>
                    <a:pt x="777" y="1510"/>
                  </a:lnTo>
                  <a:lnTo>
                    <a:pt x="817" y="1477"/>
                  </a:lnTo>
                  <a:lnTo>
                    <a:pt x="862" y="1445"/>
                  </a:lnTo>
                  <a:lnTo>
                    <a:pt x="910" y="1416"/>
                  </a:lnTo>
                  <a:lnTo>
                    <a:pt x="961" y="1389"/>
                  </a:lnTo>
                  <a:lnTo>
                    <a:pt x="980" y="1377"/>
                  </a:lnTo>
                  <a:lnTo>
                    <a:pt x="994" y="1361"/>
                  </a:lnTo>
                  <a:lnTo>
                    <a:pt x="1003" y="1343"/>
                  </a:lnTo>
                  <a:lnTo>
                    <a:pt x="1007" y="1323"/>
                  </a:lnTo>
                  <a:lnTo>
                    <a:pt x="1007" y="1303"/>
                  </a:lnTo>
                  <a:lnTo>
                    <a:pt x="1001" y="1281"/>
                  </a:lnTo>
                  <a:lnTo>
                    <a:pt x="989" y="1264"/>
                  </a:lnTo>
                  <a:lnTo>
                    <a:pt x="973" y="1248"/>
                  </a:lnTo>
                  <a:lnTo>
                    <a:pt x="955" y="1239"/>
                  </a:lnTo>
                  <a:lnTo>
                    <a:pt x="935" y="1235"/>
                  </a:lnTo>
                  <a:close/>
                  <a:moveTo>
                    <a:pt x="1196" y="789"/>
                  </a:moveTo>
                  <a:lnTo>
                    <a:pt x="1170" y="794"/>
                  </a:lnTo>
                  <a:lnTo>
                    <a:pt x="1148" y="806"/>
                  </a:lnTo>
                  <a:lnTo>
                    <a:pt x="1131" y="823"/>
                  </a:lnTo>
                  <a:lnTo>
                    <a:pt x="1119" y="845"/>
                  </a:lnTo>
                  <a:lnTo>
                    <a:pt x="1116" y="871"/>
                  </a:lnTo>
                  <a:lnTo>
                    <a:pt x="1119" y="896"/>
                  </a:lnTo>
                  <a:lnTo>
                    <a:pt x="1131" y="919"/>
                  </a:lnTo>
                  <a:lnTo>
                    <a:pt x="1148" y="936"/>
                  </a:lnTo>
                  <a:lnTo>
                    <a:pt x="1170" y="947"/>
                  </a:lnTo>
                  <a:lnTo>
                    <a:pt x="1196" y="951"/>
                  </a:lnTo>
                  <a:lnTo>
                    <a:pt x="2490" y="951"/>
                  </a:lnTo>
                  <a:lnTo>
                    <a:pt x="2516" y="947"/>
                  </a:lnTo>
                  <a:lnTo>
                    <a:pt x="2538" y="936"/>
                  </a:lnTo>
                  <a:lnTo>
                    <a:pt x="2556" y="919"/>
                  </a:lnTo>
                  <a:lnTo>
                    <a:pt x="2567" y="896"/>
                  </a:lnTo>
                  <a:lnTo>
                    <a:pt x="2572" y="871"/>
                  </a:lnTo>
                  <a:lnTo>
                    <a:pt x="2567" y="845"/>
                  </a:lnTo>
                  <a:lnTo>
                    <a:pt x="2556" y="823"/>
                  </a:lnTo>
                  <a:lnTo>
                    <a:pt x="2538" y="806"/>
                  </a:lnTo>
                  <a:lnTo>
                    <a:pt x="2516" y="794"/>
                  </a:lnTo>
                  <a:lnTo>
                    <a:pt x="2490" y="789"/>
                  </a:lnTo>
                  <a:lnTo>
                    <a:pt x="1196" y="789"/>
                  </a:lnTo>
                  <a:close/>
                  <a:moveTo>
                    <a:pt x="1196" y="444"/>
                  </a:moveTo>
                  <a:lnTo>
                    <a:pt x="1170" y="447"/>
                  </a:lnTo>
                  <a:lnTo>
                    <a:pt x="1148" y="459"/>
                  </a:lnTo>
                  <a:lnTo>
                    <a:pt x="1131" y="476"/>
                  </a:lnTo>
                  <a:lnTo>
                    <a:pt x="1119" y="498"/>
                  </a:lnTo>
                  <a:lnTo>
                    <a:pt x="1116" y="524"/>
                  </a:lnTo>
                  <a:lnTo>
                    <a:pt x="1119" y="549"/>
                  </a:lnTo>
                  <a:lnTo>
                    <a:pt x="1131" y="572"/>
                  </a:lnTo>
                  <a:lnTo>
                    <a:pt x="1148" y="589"/>
                  </a:lnTo>
                  <a:lnTo>
                    <a:pt x="1170" y="602"/>
                  </a:lnTo>
                  <a:lnTo>
                    <a:pt x="1196" y="605"/>
                  </a:lnTo>
                  <a:lnTo>
                    <a:pt x="2490" y="605"/>
                  </a:lnTo>
                  <a:lnTo>
                    <a:pt x="2516" y="602"/>
                  </a:lnTo>
                  <a:lnTo>
                    <a:pt x="2538" y="589"/>
                  </a:lnTo>
                  <a:lnTo>
                    <a:pt x="2556" y="572"/>
                  </a:lnTo>
                  <a:lnTo>
                    <a:pt x="2567" y="549"/>
                  </a:lnTo>
                  <a:lnTo>
                    <a:pt x="2572" y="524"/>
                  </a:lnTo>
                  <a:lnTo>
                    <a:pt x="2567" y="498"/>
                  </a:lnTo>
                  <a:lnTo>
                    <a:pt x="2556" y="476"/>
                  </a:lnTo>
                  <a:lnTo>
                    <a:pt x="2538" y="459"/>
                  </a:lnTo>
                  <a:lnTo>
                    <a:pt x="2516" y="447"/>
                  </a:lnTo>
                  <a:lnTo>
                    <a:pt x="2490" y="444"/>
                  </a:lnTo>
                  <a:lnTo>
                    <a:pt x="1196" y="444"/>
                  </a:lnTo>
                  <a:close/>
                  <a:moveTo>
                    <a:pt x="935" y="319"/>
                  </a:moveTo>
                  <a:lnTo>
                    <a:pt x="913" y="319"/>
                  </a:lnTo>
                  <a:lnTo>
                    <a:pt x="893" y="326"/>
                  </a:lnTo>
                  <a:lnTo>
                    <a:pt x="828" y="359"/>
                  </a:lnTo>
                  <a:lnTo>
                    <a:pt x="768" y="396"/>
                  </a:lnTo>
                  <a:lnTo>
                    <a:pt x="713" y="436"/>
                  </a:lnTo>
                  <a:lnTo>
                    <a:pt x="664" y="476"/>
                  </a:lnTo>
                  <a:lnTo>
                    <a:pt x="621" y="517"/>
                  </a:lnTo>
                  <a:lnTo>
                    <a:pt x="582" y="555"/>
                  </a:lnTo>
                  <a:lnTo>
                    <a:pt x="548" y="592"/>
                  </a:lnTo>
                  <a:lnTo>
                    <a:pt x="520" y="628"/>
                  </a:lnTo>
                  <a:lnTo>
                    <a:pt x="477" y="585"/>
                  </a:lnTo>
                  <a:lnTo>
                    <a:pt x="457" y="569"/>
                  </a:lnTo>
                  <a:lnTo>
                    <a:pt x="432" y="561"/>
                  </a:lnTo>
                  <a:lnTo>
                    <a:pt x="407" y="561"/>
                  </a:lnTo>
                  <a:lnTo>
                    <a:pt x="384" y="569"/>
                  </a:lnTo>
                  <a:lnTo>
                    <a:pt x="362" y="585"/>
                  </a:lnTo>
                  <a:lnTo>
                    <a:pt x="347" y="605"/>
                  </a:lnTo>
                  <a:lnTo>
                    <a:pt x="339" y="630"/>
                  </a:lnTo>
                  <a:lnTo>
                    <a:pt x="339" y="654"/>
                  </a:lnTo>
                  <a:lnTo>
                    <a:pt x="347" y="678"/>
                  </a:lnTo>
                  <a:lnTo>
                    <a:pt x="362" y="699"/>
                  </a:lnTo>
                  <a:lnTo>
                    <a:pt x="474" y="809"/>
                  </a:lnTo>
                  <a:lnTo>
                    <a:pt x="491" y="823"/>
                  </a:lnTo>
                  <a:lnTo>
                    <a:pt x="509" y="831"/>
                  </a:lnTo>
                  <a:lnTo>
                    <a:pt x="531" y="834"/>
                  </a:lnTo>
                  <a:lnTo>
                    <a:pt x="542" y="832"/>
                  </a:lnTo>
                  <a:lnTo>
                    <a:pt x="565" y="826"/>
                  </a:lnTo>
                  <a:lnTo>
                    <a:pt x="585" y="812"/>
                  </a:lnTo>
                  <a:lnTo>
                    <a:pt x="601" y="794"/>
                  </a:lnTo>
                  <a:lnTo>
                    <a:pt x="604" y="789"/>
                  </a:lnTo>
                  <a:lnTo>
                    <a:pt x="610" y="778"/>
                  </a:lnTo>
                  <a:lnTo>
                    <a:pt x="621" y="763"/>
                  </a:lnTo>
                  <a:lnTo>
                    <a:pt x="636" y="741"/>
                  </a:lnTo>
                  <a:lnTo>
                    <a:pt x="656" y="716"/>
                  </a:lnTo>
                  <a:lnTo>
                    <a:pt x="679" y="688"/>
                  </a:lnTo>
                  <a:lnTo>
                    <a:pt x="707" y="657"/>
                  </a:lnTo>
                  <a:lnTo>
                    <a:pt x="740" y="626"/>
                  </a:lnTo>
                  <a:lnTo>
                    <a:pt x="775" y="592"/>
                  </a:lnTo>
                  <a:lnTo>
                    <a:pt x="816" y="560"/>
                  </a:lnTo>
                  <a:lnTo>
                    <a:pt x="860" y="529"/>
                  </a:lnTo>
                  <a:lnTo>
                    <a:pt x="908" y="500"/>
                  </a:lnTo>
                  <a:lnTo>
                    <a:pt x="961" y="472"/>
                  </a:lnTo>
                  <a:lnTo>
                    <a:pt x="980" y="461"/>
                  </a:lnTo>
                  <a:lnTo>
                    <a:pt x="994" y="445"/>
                  </a:lnTo>
                  <a:lnTo>
                    <a:pt x="1003" y="427"/>
                  </a:lnTo>
                  <a:lnTo>
                    <a:pt x="1007" y="407"/>
                  </a:lnTo>
                  <a:lnTo>
                    <a:pt x="1007" y="385"/>
                  </a:lnTo>
                  <a:lnTo>
                    <a:pt x="1001" y="365"/>
                  </a:lnTo>
                  <a:lnTo>
                    <a:pt x="989" y="346"/>
                  </a:lnTo>
                  <a:lnTo>
                    <a:pt x="973" y="332"/>
                  </a:lnTo>
                  <a:lnTo>
                    <a:pt x="955" y="323"/>
                  </a:lnTo>
                  <a:lnTo>
                    <a:pt x="935" y="319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22" y="212"/>
                  </a:lnTo>
                  <a:lnTo>
                    <a:pt x="2357" y="212"/>
                  </a:lnTo>
                  <a:lnTo>
                    <a:pt x="2466" y="0"/>
                  </a:lnTo>
                  <a:lnTo>
                    <a:pt x="2732" y="0"/>
                  </a:lnTo>
                  <a:lnTo>
                    <a:pt x="2732" y="3862"/>
                  </a:lnTo>
                  <a:lnTo>
                    <a:pt x="0" y="38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3"/>
            <p:cNvSpPr>
              <a:spLocks/>
            </p:cNvSpPr>
            <p:nvPr/>
          </p:nvSpPr>
          <p:spPr bwMode="auto">
            <a:xfrm>
              <a:off x="-416" y="2586"/>
              <a:ext cx="1785" cy="2343"/>
            </a:xfrm>
            <a:custGeom>
              <a:avLst/>
              <a:gdLst>
                <a:gd name="T0" fmla="*/ 87 w 3571"/>
                <a:gd name="T1" fmla="*/ 0 h 4687"/>
                <a:gd name="T2" fmla="*/ 710 w 3571"/>
                <a:gd name="T3" fmla="*/ 0 h 4687"/>
                <a:gd name="T4" fmla="*/ 662 w 3571"/>
                <a:gd name="T5" fmla="*/ 181 h 4687"/>
                <a:gd name="T6" fmla="*/ 337 w 3571"/>
                <a:gd name="T7" fmla="*/ 181 h 4687"/>
                <a:gd name="T8" fmla="*/ 313 w 3571"/>
                <a:gd name="T9" fmla="*/ 186 h 4687"/>
                <a:gd name="T10" fmla="*/ 289 w 3571"/>
                <a:gd name="T11" fmla="*/ 197 h 4687"/>
                <a:gd name="T12" fmla="*/ 272 w 3571"/>
                <a:gd name="T13" fmla="*/ 214 h 4687"/>
                <a:gd name="T14" fmla="*/ 261 w 3571"/>
                <a:gd name="T15" fmla="*/ 237 h 4687"/>
                <a:gd name="T16" fmla="*/ 257 w 3571"/>
                <a:gd name="T17" fmla="*/ 262 h 4687"/>
                <a:gd name="T18" fmla="*/ 257 w 3571"/>
                <a:gd name="T19" fmla="*/ 4286 h 4687"/>
                <a:gd name="T20" fmla="*/ 261 w 3571"/>
                <a:gd name="T21" fmla="*/ 4313 h 4687"/>
                <a:gd name="T22" fmla="*/ 272 w 3571"/>
                <a:gd name="T23" fmla="*/ 4334 h 4687"/>
                <a:gd name="T24" fmla="*/ 289 w 3571"/>
                <a:gd name="T25" fmla="*/ 4351 h 4687"/>
                <a:gd name="T26" fmla="*/ 313 w 3571"/>
                <a:gd name="T27" fmla="*/ 4364 h 4687"/>
                <a:gd name="T28" fmla="*/ 337 w 3571"/>
                <a:gd name="T29" fmla="*/ 4367 h 4687"/>
                <a:gd name="T30" fmla="*/ 3232 w 3571"/>
                <a:gd name="T31" fmla="*/ 4367 h 4687"/>
                <a:gd name="T32" fmla="*/ 3258 w 3571"/>
                <a:gd name="T33" fmla="*/ 4364 h 4687"/>
                <a:gd name="T34" fmla="*/ 3280 w 3571"/>
                <a:gd name="T35" fmla="*/ 4351 h 4687"/>
                <a:gd name="T36" fmla="*/ 3298 w 3571"/>
                <a:gd name="T37" fmla="*/ 4334 h 4687"/>
                <a:gd name="T38" fmla="*/ 3309 w 3571"/>
                <a:gd name="T39" fmla="*/ 4313 h 4687"/>
                <a:gd name="T40" fmla="*/ 3314 w 3571"/>
                <a:gd name="T41" fmla="*/ 4286 h 4687"/>
                <a:gd name="T42" fmla="*/ 3314 w 3571"/>
                <a:gd name="T43" fmla="*/ 262 h 4687"/>
                <a:gd name="T44" fmla="*/ 3309 w 3571"/>
                <a:gd name="T45" fmla="*/ 237 h 4687"/>
                <a:gd name="T46" fmla="*/ 3298 w 3571"/>
                <a:gd name="T47" fmla="*/ 214 h 4687"/>
                <a:gd name="T48" fmla="*/ 3280 w 3571"/>
                <a:gd name="T49" fmla="*/ 197 h 4687"/>
                <a:gd name="T50" fmla="*/ 3258 w 3571"/>
                <a:gd name="T51" fmla="*/ 186 h 4687"/>
                <a:gd name="T52" fmla="*/ 3232 w 3571"/>
                <a:gd name="T53" fmla="*/ 181 h 4687"/>
                <a:gd name="T54" fmla="*/ 2909 w 3571"/>
                <a:gd name="T55" fmla="*/ 181 h 4687"/>
                <a:gd name="T56" fmla="*/ 2859 w 3571"/>
                <a:gd name="T57" fmla="*/ 0 h 4687"/>
                <a:gd name="T58" fmla="*/ 3484 w 3571"/>
                <a:gd name="T59" fmla="*/ 0 h 4687"/>
                <a:gd name="T60" fmla="*/ 3510 w 3571"/>
                <a:gd name="T61" fmla="*/ 5 h 4687"/>
                <a:gd name="T62" fmla="*/ 3535 w 3571"/>
                <a:gd name="T63" fmla="*/ 17 h 4687"/>
                <a:gd name="T64" fmla="*/ 3554 w 3571"/>
                <a:gd name="T65" fmla="*/ 36 h 4687"/>
                <a:gd name="T66" fmla="*/ 3566 w 3571"/>
                <a:gd name="T67" fmla="*/ 61 h 4687"/>
                <a:gd name="T68" fmla="*/ 3571 w 3571"/>
                <a:gd name="T69" fmla="*/ 89 h 4687"/>
                <a:gd name="T70" fmla="*/ 3571 w 3571"/>
                <a:gd name="T71" fmla="*/ 4600 h 4687"/>
                <a:gd name="T72" fmla="*/ 3566 w 3571"/>
                <a:gd name="T73" fmla="*/ 4628 h 4687"/>
                <a:gd name="T74" fmla="*/ 3554 w 3571"/>
                <a:gd name="T75" fmla="*/ 4651 h 4687"/>
                <a:gd name="T76" fmla="*/ 3535 w 3571"/>
                <a:gd name="T77" fmla="*/ 4670 h 4687"/>
                <a:gd name="T78" fmla="*/ 3510 w 3571"/>
                <a:gd name="T79" fmla="*/ 4682 h 4687"/>
                <a:gd name="T80" fmla="*/ 3484 w 3571"/>
                <a:gd name="T81" fmla="*/ 4687 h 4687"/>
                <a:gd name="T82" fmla="*/ 87 w 3571"/>
                <a:gd name="T83" fmla="*/ 4687 h 4687"/>
                <a:gd name="T84" fmla="*/ 59 w 3571"/>
                <a:gd name="T85" fmla="*/ 4682 h 4687"/>
                <a:gd name="T86" fmla="*/ 36 w 3571"/>
                <a:gd name="T87" fmla="*/ 4670 h 4687"/>
                <a:gd name="T88" fmla="*/ 17 w 3571"/>
                <a:gd name="T89" fmla="*/ 4651 h 4687"/>
                <a:gd name="T90" fmla="*/ 5 w 3571"/>
                <a:gd name="T91" fmla="*/ 4628 h 4687"/>
                <a:gd name="T92" fmla="*/ 0 w 3571"/>
                <a:gd name="T93" fmla="*/ 4600 h 4687"/>
                <a:gd name="T94" fmla="*/ 0 w 3571"/>
                <a:gd name="T95" fmla="*/ 89 h 4687"/>
                <a:gd name="T96" fmla="*/ 5 w 3571"/>
                <a:gd name="T97" fmla="*/ 61 h 4687"/>
                <a:gd name="T98" fmla="*/ 17 w 3571"/>
                <a:gd name="T99" fmla="*/ 36 h 4687"/>
                <a:gd name="T100" fmla="*/ 36 w 3571"/>
                <a:gd name="T101" fmla="*/ 17 h 4687"/>
                <a:gd name="T102" fmla="*/ 59 w 3571"/>
                <a:gd name="T103" fmla="*/ 5 h 4687"/>
                <a:gd name="T104" fmla="*/ 87 w 3571"/>
                <a:gd name="T105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71" h="4687">
                  <a:moveTo>
                    <a:pt x="87" y="0"/>
                  </a:moveTo>
                  <a:lnTo>
                    <a:pt x="710" y="0"/>
                  </a:lnTo>
                  <a:lnTo>
                    <a:pt x="662" y="181"/>
                  </a:lnTo>
                  <a:lnTo>
                    <a:pt x="337" y="181"/>
                  </a:lnTo>
                  <a:lnTo>
                    <a:pt x="313" y="186"/>
                  </a:lnTo>
                  <a:lnTo>
                    <a:pt x="289" y="197"/>
                  </a:lnTo>
                  <a:lnTo>
                    <a:pt x="272" y="214"/>
                  </a:lnTo>
                  <a:lnTo>
                    <a:pt x="261" y="237"/>
                  </a:lnTo>
                  <a:lnTo>
                    <a:pt x="257" y="262"/>
                  </a:lnTo>
                  <a:lnTo>
                    <a:pt x="257" y="4286"/>
                  </a:lnTo>
                  <a:lnTo>
                    <a:pt x="261" y="4313"/>
                  </a:lnTo>
                  <a:lnTo>
                    <a:pt x="272" y="4334"/>
                  </a:lnTo>
                  <a:lnTo>
                    <a:pt x="289" y="4351"/>
                  </a:lnTo>
                  <a:lnTo>
                    <a:pt x="313" y="4364"/>
                  </a:lnTo>
                  <a:lnTo>
                    <a:pt x="337" y="4367"/>
                  </a:lnTo>
                  <a:lnTo>
                    <a:pt x="3232" y="4367"/>
                  </a:lnTo>
                  <a:lnTo>
                    <a:pt x="3258" y="4364"/>
                  </a:lnTo>
                  <a:lnTo>
                    <a:pt x="3280" y="4351"/>
                  </a:lnTo>
                  <a:lnTo>
                    <a:pt x="3298" y="4334"/>
                  </a:lnTo>
                  <a:lnTo>
                    <a:pt x="3309" y="4313"/>
                  </a:lnTo>
                  <a:lnTo>
                    <a:pt x="3314" y="4286"/>
                  </a:lnTo>
                  <a:lnTo>
                    <a:pt x="3314" y="262"/>
                  </a:lnTo>
                  <a:lnTo>
                    <a:pt x="3309" y="237"/>
                  </a:lnTo>
                  <a:lnTo>
                    <a:pt x="3298" y="214"/>
                  </a:lnTo>
                  <a:lnTo>
                    <a:pt x="3280" y="197"/>
                  </a:lnTo>
                  <a:lnTo>
                    <a:pt x="3258" y="186"/>
                  </a:lnTo>
                  <a:lnTo>
                    <a:pt x="3232" y="181"/>
                  </a:lnTo>
                  <a:lnTo>
                    <a:pt x="2909" y="181"/>
                  </a:lnTo>
                  <a:lnTo>
                    <a:pt x="2859" y="0"/>
                  </a:lnTo>
                  <a:lnTo>
                    <a:pt x="3484" y="0"/>
                  </a:lnTo>
                  <a:lnTo>
                    <a:pt x="3510" y="5"/>
                  </a:lnTo>
                  <a:lnTo>
                    <a:pt x="3535" y="17"/>
                  </a:lnTo>
                  <a:lnTo>
                    <a:pt x="3554" y="36"/>
                  </a:lnTo>
                  <a:lnTo>
                    <a:pt x="3566" y="61"/>
                  </a:lnTo>
                  <a:lnTo>
                    <a:pt x="3571" y="89"/>
                  </a:lnTo>
                  <a:lnTo>
                    <a:pt x="3571" y="4600"/>
                  </a:lnTo>
                  <a:lnTo>
                    <a:pt x="3566" y="4628"/>
                  </a:lnTo>
                  <a:lnTo>
                    <a:pt x="3554" y="4651"/>
                  </a:lnTo>
                  <a:lnTo>
                    <a:pt x="3535" y="4670"/>
                  </a:lnTo>
                  <a:lnTo>
                    <a:pt x="3510" y="4682"/>
                  </a:lnTo>
                  <a:lnTo>
                    <a:pt x="3484" y="4687"/>
                  </a:lnTo>
                  <a:lnTo>
                    <a:pt x="87" y="4687"/>
                  </a:lnTo>
                  <a:lnTo>
                    <a:pt x="59" y="4682"/>
                  </a:lnTo>
                  <a:lnTo>
                    <a:pt x="36" y="4670"/>
                  </a:lnTo>
                  <a:lnTo>
                    <a:pt x="17" y="4651"/>
                  </a:lnTo>
                  <a:lnTo>
                    <a:pt x="5" y="4628"/>
                  </a:lnTo>
                  <a:lnTo>
                    <a:pt x="0" y="4600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836"/>
          <p:cNvGrpSpPr>
            <a:grpSpLocks noChangeAspect="1"/>
          </p:cNvGrpSpPr>
          <p:nvPr/>
        </p:nvGrpSpPr>
        <p:grpSpPr bwMode="auto">
          <a:xfrm>
            <a:off x="1843004" y="3017288"/>
            <a:ext cx="191198" cy="191126"/>
            <a:chOff x="-908" y="2098"/>
            <a:chExt cx="2658" cy="2657"/>
          </a:xfrm>
          <a:solidFill>
            <a:schemeClr val="bg1"/>
          </a:solidFill>
        </p:grpSpPr>
        <p:sp>
          <p:nvSpPr>
            <p:cNvPr id="61" name="Freeform 838"/>
            <p:cNvSpPr>
              <a:spLocks noEditPoints="1"/>
            </p:cNvSpPr>
            <p:nvPr/>
          </p:nvSpPr>
          <p:spPr bwMode="auto">
            <a:xfrm>
              <a:off x="-908" y="2098"/>
              <a:ext cx="2658" cy="2657"/>
            </a:xfrm>
            <a:custGeom>
              <a:avLst/>
              <a:gdLst>
                <a:gd name="T0" fmla="*/ 1729 w 5316"/>
                <a:gd name="T1" fmla="*/ 1340 h 5314"/>
                <a:gd name="T2" fmla="*/ 1687 w 5316"/>
                <a:gd name="T3" fmla="*/ 1393 h 5314"/>
                <a:gd name="T4" fmla="*/ 1687 w 5316"/>
                <a:gd name="T5" fmla="*/ 3566 h 5314"/>
                <a:gd name="T6" fmla="*/ 1729 w 5316"/>
                <a:gd name="T7" fmla="*/ 3619 h 5314"/>
                <a:gd name="T8" fmla="*/ 1796 w 5316"/>
                <a:gd name="T9" fmla="*/ 3627 h 5314"/>
                <a:gd name="T10" fmla="*/ 3607 w 5316"/>
                <a:gd name="T11" fmla="*/ 2542 h 5314"/>
                <a:gd name="T12" fmla="*/ 3633 w 5316"/>
                <a:gd name="T13" fmla="*/ 2479 h 5314"/>
                <a:gd name="T14" fmla="*/ 3608 w 5316"/>
                <a:gd name="T15" fmla="*/ 2418 h 5314"/>
                <a:gd name="T16" fmla="*/ 1796 w 5316"/>
                <a:gd name="T17" fmla="*/ 1332 h 5314"/>
                <a:gd name="T18" fmla="*/ 177 w 5316"/>
                <a:gd name="T19" fmla="*/ 531 h 5314"/>
                <a:gd name="T20" fmla="*/ 230 w 5316"/>
                <a:gd name="T21" fmla="*/ 531 h 5314"/>
                <a:gd name="T22" fmla="*/ 714 w 5316"/>
                <a:gd name="T23" fmla="*/ 531 h 5314"/>
                <a:gd name="T24" fmla="*/ 1041 w 5316"/>
                <a:gd name="T25" fmla="*/ 531 h 5314"/>
                <a:gd name="T26" fmla="*/ 2279 w 5316"/>
                <a:gd name="T27" fmla="*/ 531 h 5314"/>
                <a:gd name="T28" fmla="*/ 3480 w 5316"/>
                <a:gd name="T29" fmla="*/ 531 h 5314"/>
                <a:gd name="T30" fmla="*/ 3898 w 5316"/>
                <a:gd name="T31" fmla="*/ 531 h 5314"/>
                <a:gd name="T32" fmla="*/ 4277 w 5316"/>
                <a:gd name="T33" fmla="*/ 531 h 5314"/>
                <a:gd name="T34" fmla="*/ 4604 w 5316"/>
                <a:gd name="T35" fmla="*/ 531 h 5314"/>
                <a:gd name="T36" fmla="*/ 4865 w 5316"/>
                <a:gd name="T37" fmla="*/ 531 h 5314"/>
                <a:gd name="T38" fmla="*/ 5045 w 5316"/>
                <a:gd name="T39" fmla="*/ 531 h 5314"/>
                <a:gd name="T40" fmla="*/ 5134 w 5316"/>
                <a:gd name="T41" fmla="*/ 531 h 5314"/>
                <a:gd name="T42" fmla="*/ 177 w 5316"/>
                <a:gd name="T43" fmla="*/ 177 h 5314"/>
                <a:gd name="T44" fmla="*/ 5316 w 5316"/>
                <a:gd name="T45" fmla="*/ 708 h 5314"/>
                <a:gd name="T46" fmla="*/ 5226 w 5316"/>
                <a:gd name="T47" fmla="*/ 4252 h 5314"/>
                <a:gd name="T48" fmla="*/ 5297 w 5316"/>
                <a:gd name="T49" fmla="*/ 4288 h 5314"/>
                <a:gd name="T50" fmla="*/ 5310 w 5316"/>
                <a:gd name="T51" fmla="*/ 4368 h 5314"/>
                <a:gd name="T52" fmla="*/ 5253 w 5316"/>
                <a:gd name="T53" fmla="*/ 4423 h 5314"/>
                <a:gd name="T54" fmla="*/ 2745 w 5316"/>
                <a:gd name="T55" fmla="*/ 4618 h 5314"/>
                <a:gd name="T56" fmla="*/ 2882 w 5316"/>
                <a:gd name="T57" fmla="*/ 4687 h 5314"/>
                <a:gd name="T58" fmla="*/ 2975 w 5316"/>
                <a:gd name="T59" fmla="*/ 4807 h 5314"/>
                <a:gd name="T60" fmla="*/ 3011 w 5316"/>
                <a:gd name="T61" fmla="*/ 4960 h 5314"/>
                <a:gd name="T62" fmla="*/ 2972 w 5316"/>
                <a:gd name="T63" fmla="*/ 5122 h 5314"/>
                <a:gd name="T64" fmla="*/ 2866 w 5316"/>
                <a:gd name="T65" fmla="*/ 5246 h 5314"/>
                <a:gd name="T66" fmla="*/ 2714 w 5316"/>
                <a:gd name="T67" fmla="*/ 5309 h 5314"/>
                <a:gd name="T68" fmla="*/ 2545 w 5316"/>
                <a:gd name="T69" fmla="*/ 5296 h 5314"/>
                <a:gd name="T70" fmla="*/ 2407 w 5316"/>
                <a:gd name="T71" fmla="*/ 5211 h 5314"/>
                <a:gd name="T72" fmla="*/ 2321 w 5316"/>
                <a:gd name="T73" fmla="*/ 5072 h 5314"/>
                <a:gd name="T74" fmla="*/ 2307 w 5316"/>
                <a:gd name="T75" fmla="*/ 4906 h 5314"/>
                <a:gd name="T76" fmla="*/ 2363 w 5316"/>
                <a:gd name="T77" fmla="*/ 4763 h 5314"/>
                <a:gd name="T78" fmla="*/ 2474 w 5316"/>
                <a:gd name="T79" fmla="*/ 4658 h 5314"/>
                <a:gd name="T80" fmla="*/ 2569 w 5316"/>
                <a:gd name="T81" fmla="*/ 4428 h 5314"/>
                <a:gd name="T82" fmla="*/ 35 w 5316"/>
                <a:gd name="T83" fmla="*/ 4412 h 5314"/>
                <a:gd name="T84" fmla="*/ 0 w 5316"/>
                <a:gd name="T85" fmla="*/ 4339 h 5314"/>
                <a:gd name="T86" fmla="*/ 35 w 5316"/>
                <a:gd name="T87" fmla="*/ 4269 h 5314"/>
                <a:gd name="T88" fmla="*/ 177 w 5316"/>
                <a:gd name="T89" fmla="*/ 4252 h 5314"/>
                <a:gd name="T90" fmla="*/ 0 w 5316"/>
                <a:gd name="T91" fmla="*/ 0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16" h="5314">
                  <a:moveTo>
                    <a:pt x="1774" y="1329"/>
                  </a:moveTo>
                  <a:lnTo>
                    <a:pt x="1751" y="1330"/>
                  </a:lnTo>
                  <a:lnTo>
                    <a:pt x="1729" y="1340"/>
                  </a:lnTo>
                  <a:lnTo>
                    <a:pt x="1711" y="1353"/>
                  </a:lnTo>
                  <a:lnTo>
                    <a:pt x="1696" y="1372"/>
                  </a:lnTo>
                  <a:lnTo>
                    <a:pt x="1687" y="1393"/>
                  </a:lnTo>
                  <a:lnTo>
                    <a:pt x="1683" y="1416"/>
                  </a:lnTo>
                  <a:lnTo>
                    <a:pt x="1683" y="3542"/>
                  </a:lnTo>
                  <a:lnTo>
                    <a:pt x="1687" y="3566"/>
                  </a:lnTo>
                  <a:lnTo>
                    <a:pt x="1696" y="3587"/>
                  </a:lnTo>
                  <a:lnTo>
                    <a:pt x="1709" y="3605"/>
                  </a:lnTo>
                  <a:lnTo>
                    <a:pt x="1729" y="3619"/>
                  </a:lnTo>
                  <a:lnTo>
                    <a:pt x="1749" y="3627"/>
                  </a:lnTo>
                  <a:lnTo>
                    <a:pt x="1772" y="3631"/>
                  </a:lnTo>
                  <a:lnTo>
                    <a:pt x="1796" y="3627"/>
                  </a:lnTo>
                  <a:lnTo>
                    <a:pt x="1819" y="3618"/>
                  </a:lnTo>
                  <a:lnTo>
                    <a:pt x="3589" y="2555"/>
                  </a:lnTo>
                  <a:lnTo>
                    <a:pt x="3607" y="2542"/>
                  </a:lnTo>
                  <a:lnTo>
                    <a:pt x="3621" y="2524"/>
                  </a:lnTo>
                  <a:lnTo>
                    <a:pt x="3629" y="2503"/>
                  </a:lnTo>
                  <a:lnTo>
                    <a:pt x="3633" y="2479"/>
                  </a:lnTo>
                  <a:lnTo>
                    <a:pt x="3629" y="2456"/>
                  </a:lnTo>
                  <a:lnTo>
                    <a:pt x="3621" y="2435"/>
                  </a:lnTo>
                  <a:lnTo>
                    <a:pt x="3608" y="2418"/>
                  </a:lnTo>
                  <a:lnTo>
                    <a:pt x="3591" y="2403"/>
                  </a:lnTo>
                  <a:lnTo>
                    <a:pt x="1819" y="1340"/>
                  </a:lnTo>
                  <a:lnTo>
                    <a:pt x="1796" y="1332"/>
                  </a:lnTo>
                  <a:lnTo>
                    <a:pt x="1774" y="1329"/>
                  </a:lnTo>
                  <a:close/>
                  <a:moveTo>
                    <a:pt x="177" y="177"/>
                  </a:moveTo>
                  <a:lnTo>
                    <a:pt x="177" y="531"/>
                  </a:lnTo>
                  <a:lnTo>
                    <a:pt x="184" y="531"/>
                  </a:lnTo>
                  <a:lnTo>
                    <a:pt x="201" y="531"/>
                  </a:lnTo>
                  <a:lnTo>
                    <a:pt x="230" y="531"/>
                  </a:lnTo>
                  <a:lnTo>
                    <a:pt x="271" y="531"/>
                  </a:lnTo>
                  <a:lnTo>
                    <a:pt x="322" y="531"/>
                  </a:lnTo>
                  <a:lnTo>
                    <a:pt x="714" y="531"/>
                  </a:lnTo>
                  <a:lnTo>
                    <a:pt x="815" y="531"/>
                  </a:lnTo>
                  <a:lnTo>
                    <a:pt x="925" y="531"/>
                  </a:lnTo>
                  <a:lnTo>
                    <a:pt x="1041" y="531"/>
                  </a:lnTo>
                  <a:lnTo>
                    <a:pt x="1983" y="531"/>
                  </a:lnTo>
                  <a:lnTo>
                    <a:pt x="2131" y="531"/>
                  </a:lnTo>
                  <a:lnTo>
                    <a:pt x="2279" y="531"/>
                  </a:lnTo>
                  <a:lnTo>
                    <a:pt x="3186" y="531"/>
                  </a:lnTo>
                  <a:lnTo>
                    <a:pt x="3335" y="531"/>
                  </a:lnTo>
                  <a:lnTo>
                    <a:pt x="3480" y="531"/>
                  </a:lnTo>
                  <a:lnTo>
                    <a:pt x="3623" y="531"/>
                  </a:lnTo>
                  <a:lnTo>
                    <a:pt x="3761" y="531"/>
                  </a:lnTo>
                  <a:lnTo>
                    <a:pt x="3898" y="531"/>
                  </a:lnTo>
                  <a:lnTo>
                    <a:pt x="4029" y="531"/>
                  </a:lnTo>
                  <a:lnTo>
                    <a:pt x="4156" y="531"/>
                  </a:lnTo>
                  <a:lnTo>
                    <a:pt x="4277" y="531"/>
                  </a:lnTo>
                  <a:lnTo>
                    <a:pt x="4393" y="531"/>
                  </a:lnTo>
                  <a:lnTo>
                    <a:pt x="4501" y="531"/>
                  </a:lnTo>
                  <a:lnTo>
                    <a:pt x="4604" y="531"/>
                  </a:lnTo>
                  <a:lnTo>
                    <a:pt x="4699" y="531"/>
                  </a:lnTo>
                  <a:lnTo>
                    <a:pt x="4786" y="531"/>
                  </a:lnTo>
                  <a:lnTo>
                    <a:pt x="4865" y="531"/>
                  </a:lnTo>
                  <a:lnTo>
                    <a:pt x="4934" y="531"/>
                  </a:lnTo>
                  <a:lnTo>
                    <a:pt x="4995" y="531"/>
                  </a:lnTo>
                  <a:lnTo>
                    <a:pt x="5045" y="531"/>
                  </a:lnTo>
                  <a:lnTo>
                    <a:pt x="5086" y="531"/>
                  </a:lnTo>
                  <a:lnTo>
                    <a:pt x="5115" y="531"/>
                  </a:lnTo>
                  <a:lnTo>
                    <a:pt x="5134" y="531"/>
                  </a:lnTo>
                  <a:lnTo>
                    <a:pt x="5139" y="531"/>
                  </a:lnTo>
                  <a:lnTo>
                    <a:pt x="5139" y="177"/>
                  </a:lnTo>
                  <a:lnTo>
                    <a:pt x="177" y="177"/>
                  </a:lnTo>
                  <a:close/>
                  <a:moveTo>
                    <a:pt x="0" y="0"/>
                  </a:moveTo>
                  <a:lnTo>
                    <a:pt x="5316" y="0"/>
                  </a:lnTo>
                  <a:lnTo>
                    <a:pt x="5316" y="708"/>
                  </a:lnTo>
                  <a:lnTo>
                    <a:pt x="5137" y="708"/>
                  </a:lnTo>
                  <a:lnTo>
                    <a:pt x="5137" y="4252"/>
                  </a:lnTo>
                  <a:lnTo>
                    <a:pt x="5226" y="4252"/>
                  </a:lnTo>
                  <a:lnTo>
                    <a:pt x="5253" y="4256"/>
                  </a:lnTo>
                  <a:lnTo>
                    <a:pt x="5277" y="4269"/>
                  </a:lnTo>
                  <a:lnTo>
                    <a:pt x="5297" y="4288"/>
                  </a:lnTo>
                  <a:lnTo>
                    <a:pt x="5310" y="4312"/>
                  </a:lnTo>
                  <a:lnTo>
                    <a:pt x="5314" y="4339"/>
                  </a:lnTo>
                  <a:lnTo>
                    <a:pt x="5310" y="4368"/>
                  </a:lnTo>
                  <a:lnTo>
                    <a:pt x="5297" y="4393"/>
                  </a:lnTo>
                  <a:lnTo>
                    <a:pt x="5277" y="4412"/>
                  </a:lnTo>
                  <a:lnTo>
                    <a:pt x="5253" y="4423"/>
                  </a:lnTo>
                  <a:lnTo>
                    <a:pt x="5226" y="4428"/>
                  </a:lnTo>
                  <a:lnTo>
                    <a:pt x="2745" y="4428"/>
                  </a:lnTo>
                  <a:lnTo>
                    <a:pt x="2745" y="4618"/>
                  </a:lnTo>
                  <a:lnTo>
                    <a:pt x="2795" y="4636"/>
                  </a:lnTo>
                  <a:lnTo>
                    <a:pt x="2840" y="4658"/>
                  </a:lnTo>
                  <a:lnTo>
                    <a:pt x="2882" y="4687"/>
                  </a:lnTo>
                  <a:lnTo>
                    <a:pt x="2919" y="4723"/>
                  </a:lnTo>
                  <a:lnTo>
                    <a:pt x="2951" y="4763"/>
                  </a:lnTo>
                  <a:lnTo>
                    <a:pt x="2975" y="4807"/>
                  </a:lnTo>
                  <a:lnTo>
                    <a:pt x="2995" y="4855"/>
                  </a:lnTo>
                  <a:lnTo>
                    <a:pt x="3008" y="4906"/>
                  </a:lnTo>
                  <a:lnTo>
                    <a:pt x="3011" y="4960"/>
                  </a:lnTo>
                  <a:lnTo>
                    <a:pt x="3006" y="5018"/>
                  </a:lnTo>
                  <a:lnTo>
                    <a:pt x="2993" y="5072"/>
                  </a:lnTo>
                  <a:lnTo>
                    <a:pt x="2972" y="5122"/>
                  </a:lnTo>
                  <a:lnTo>
                    <a:pt x="2943" y="5169"/>
                  </a:lnTo>
                  <a:lnTo>
                    <a:pt x="2908" y="5211"/>
                  </a:lnTo>
                  <a:lnTo>
                    <a:pt x="2866" y="5246"/>
                  </a:lnTo>
                  <a:lnTo>
                    <a:pt x="2819" y="5274"/>
                  </a:lnTo>
                  <a:lnTo>
                    <a:pt x="2769" y="5296"/>
                  </a:lnTo>
                  <a:lnTo>
                    <a:pt x="2714" y="5309"/>
                  </a:lnTo>
                  <a:lnTo>
                    <a:pt x="2656" y="5314"/>
                  </a:lnTo>
                  <a:lnTo>
                    <a:pt x="2600" y="5309"/>
                  </a:lnTo>
                  <a:lnTo>
                    <a:pt x="2545" y="5296"/>
                  </a:lnTo>
                  <a:lnTo>
                    <a:pt x="2494" y="5274"/>
                  </a:lnTo>
                  <a:lnTo>
                    <a:pt x="2449" y="5246"/>
                  </a:lnTo>
                  <a:lnTo>
                    <a:pt x="2407" y="5211"/>
                  </a:lnTo>
                  <a:lnTo>
                    <a:pt x="2371" y="5169"/>
                  </a:lnTo>
                  <a:lnTo>
                    <a:pt x="2342" y="5122"/>
                  </a:lnTo>
                  <a:lnTo>
                    <a:pt x="2321" y="5072"/>
                  </a:lnTo>
                  <a:lnTo>
                    <a:pt x="2307" y="5018"/>
                  </a:lnTo>
                  <a:lnTo>
                    <a:pt x="2304" y="4960"/>
                  </a:lnTo>
                  <a:lnTo>
                    <a:pt x="2307" y="4906"/>
                  </a:lnTo>
                  <a:lnTo>
                    <a:pt x="2318" y="4855"/>
                  </a:lnTo>
                  <a:lnTo>
                    <a:pt x="2337" y="4807"/>
                  </a:lnTo>
                  <a:lnTo>
                    <a:pt x="2363" y="4763"/>
                  </a:lnTo>
                  <a:lnTo>
                    <a:pt x="2395" y="4723"/>
                  </a:lnTo>
                  <a:lnTo>
                    <a:pt x="2432" y="4687"/>
                  </a:lnTo>
                  <a:lnTo>
                    <a:pt x="2474" y="4658"/>
                  </a:lnTo>
                  <a:lnTo>
                    <a:pt x="2519" y="4636"/>
                  </a:lnTo>
                  <a:lnTo>
                    <a:pt x="2569" y="4618"/>
                  </a:lnTo>
                  <a:lnTo>
                    <a:pt x="2569" y="4428"/>
                  </a:lnTo>
                  <a:lnTo>
                    <a:pt x="89" y="4428"/>
                  </a:lnTo>
                  <a:lnTo>
                    <a:pt x="60" y="4423"/>
                  </a:lnTo>
                  <a:lnTo>
                    <a:pt x="35" y="4412"/>
                  </a:lnTo>
                  <a:lnTo>
                    <a:pt x="18" y="4393"/>
                  </a:lnTo>
                  <a:lnTo>
                    <a:pt x="5" y="4368"/>
                  </a:lnTo>
                  <a:lnTo>
                    <a:pt x="0" y="4339"/>
                  </a:lnTo>
                  <a:lnTo>
                    <a:pt x="5" y="4312"/>
                  </a:lnTo>
                  <a:lnTo>
                    <a:pt x="18" y="4288"/>
                  </a:lnTo>
                  <a:lnTo>
                    <a:pt x="35" y="4269"/>
                  </a:lnTo>
                  <a:lnTo>
                    <a:pt x="60" y="4256"/>
                  </a:lnTo>
                  <a:lnTo>
                    <a:pt x="89" y="4252"/>
                  </a:lnTo>
                  <a:lnTo>
                    <a:pt x="177" y="4252"/>
                  </a:lnTo>
                  <a:lnTo>
                    <a:pt x="17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9"/>
            <p:cNvSpPr>
              <a:spLocks/>
            </p:cNvSpPr>
            <p:nvPr/>
          </p:nvSpPr>
          <p:spPr bwMode="auto">
            <a:xfrm>
              <a:off x="22" y="2885"/>
              <a:ext cx="756" cy="907"/>
            </a:xfrm>
            <a:custGeom>
              <a:avLst/>
              <a:gdLst>
                <a:gd name="T0" fmla="*/ 0 w 1511"/>
                <a:gd name="T1" fmla="*/ 0 h 1814"/>
                <a:gd name="T2" fmla="*/ 1511 w 1511"/>
                <a:gd name="T3" fmla="*/ 906 h 1814"/>
                <a:gd name="T4" fmla="*/ 0 w 1511"/>
                <a:gd name="T5" fmla="*/ 1814 h 1814"/>
                <a:gd name="T6" fmla="*/ 0 w 1511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1" h="1814">
                  <a:moveTo>
                    <a:pt x="0" y="0"/>
                  </a:moveTo>
                  <a:lnTo>
                    <a:pt x="1511" y="906"/>
                  </a:lnTo>
                  <a:lnTo>
                    <a:pt x="0" y="18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1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2711235" y="2557662"/>
            <a:ext cx="857682" cy="1163508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58A6-3251-4BD0-90F5-EDE1DE26CFAF}"/>
              </a:ext>
            </a:extLst>
          </p:cNvPr>
          <p:cNvSpPr txBox="1"/>
          <p:nvPr/>
        </p:nvSpPr>
        <p:spPr>
          <a:xfrm>
            <a:off x="1904038" y="4579841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FFC0-E08B-4D8A-808A-BC90E4F048A1}"/>
              </a:ext>
            </a:extLst>
          </p:cNvPr>
          <p:cNvSpPr txBox="1"/>
          <p:nvPr/>
        </p:nvSpPr>
        <p:spPr>
          <a:xfrm>
            <a:off x="4900710" y="4582312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ABE6-67BC-46C9-9EBD-E9816ECC40D8}"/>
              </a:ext>
            </a:extLst>
          </p:cNvPr>
          <p:cNvSpPr txBox="1"/>
          <p:nvPr/>
        </p:nvSpPr>
        <p:spPr>
          <a:xfrm>
            <a:off x="8030818" y="4583909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EBC7601-40C6-4F13-AD47-E7BB0ADDBC2D}"/>
              </a:ext>
            </a:extLst>
          </p:cNvPr>
          <p:cNvSpPr txBox="1">
            <a:spLocks/>
          </p:cNvSpPr>
          <p:nvPr/>
        </p:nvSpPr>
        <p:spPr>
          <a:xfrm flipH="1">
            <a:off x="2264338" y="424492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2156956-8879-4556-858E-9E60E1BF7458}"/>
              </a:ext>
            </a:extLst>
          </p:cNvPr>
          <p:cNvSpPr txBox="1">
            <a:spLocks/>
          </p:cNvSpPr>
          <p:nvPr/>
        </p:nvSpPr>
        <p:spPr>
          <a:xfrm flipH="1">
            <a:off x="522303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4A9C0FE-79F9-4B8E-95F3-AAE33223EE93}"/>
              </a:ext>
            </a:extLst>
          </p:cNvPr>
          <p:cNvSpPr txBox="1">
            <a:spLocks/>
          </p:cNvSpPr>
          <p:nvPr/>
        </p:nvSpPr>
        <p:spPr>
          <a:xfrm flipH="1">
            <a:off x="834037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5847576" y="2579769"/>
            <a:ext cx="857686" cy="1163514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8983921" y="2557660"/>
            <a:ext cx="857684" cy="1163510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10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55EA8-ABED-4B6F-A8DA-FFEF9ABF9C87}"/>
              </a:ext>
            </a:extLst>
          </p:cNvPr>
          <p:cNvGrpSpPr/>
          <p:nvPr/>
        </p:nvGrpSpPr>
        <p:grpSpPr>
          <a:xfrm>
            <a:off x="1797535" y="2324438"/>
            <a:ext cx="3115082" cy="3167848"/>
            <a:chOff x="3342265" y="3367081"/>
            <a:chExt cx="7055977" cy="7175501"/>
          </a:xfrm>
          <a:solidFill>
            <a:schemeClr val="bg1">
              <a:lumMod val="85000"/>
            </a:schemeClr>
          </a:solidFill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BCC3710-CD66-48FE-8DED-2133724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06E5BF4F-E2D5-4E79-B881-74F5FF51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0461B96-2681-4F27-8232-1A4FEC37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DF7CB40D-0F0D-45BF-9985-D4068169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E79DB42-64C6-41E1-9C8E-F9AE5E96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40EBE1C-7069-47BC-9A67-DAF27BC7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AA0FBCEC-6C8E-4827-B561-C04810C1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6A6F4671-41EB-47E4-B191-01E0588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E57E44F1-E9D3-474F-88D2-8D9FD2EE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11FEF2D-D91F-4832-A225-D003778B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406EBE72-D1DB-4D31-9FA8-08524D8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2974D34-FC7E-4066-B772-83C62355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518F275C-5C71-423E-838A-6BB6616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72AF89E1-A130-4E63-9DFD-EC2597D7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174E5146-4A5B-4224-A13E-47303A97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8F86506D-DEDF-4712-9716-EE4911AC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C6E990DE-AA17-4D58-83EF-8B88DD8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BCE2BADE-08AD-4C7A-AA9A-30113D5D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EF83710-BB97-48B4-A783-54D8173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8F77FBF-FC86-4F6E-B930-494B9A7D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3FE345-6CCD-4DE3-B669-9A780C89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234AA7EE-EDA0-444F-B4AD-A32DA6EF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03D5D5E6-CF63-4D0B-B2B5-AF1695D1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A032C368-1F5C-44C0-8245-0304236B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97A4A401-A2EC-4B00-8DD7-CE6DE3ED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4A31DBA-85DE-4CDC-BA95-92A8B834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945A004-F8F1-41FC-AA85-B22557F7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B6E92C3-BDD3-4220-A209-D4B7D74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C71FA9-BD81-47FF-9BC9-3179797A1515}"/>
              </a:ext>
            </a:extLst>
          </p:cNvPr>
          <p:cNvSpPr txBox="1"/>
          <p:nvPr/>
        </p:nvSpPr>
        <p:spPr>
          <a:xfrm>
            <a:off x="6558366" y="253833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0225140D-A87D-4378-BCD1-82632A438424}"/>
              </a:ext>
            </a:extLst>
          </p:cNvPr>
          <p:cNvSpPr txBox="1">
            <a:spLocks/>
          </p:cNvSpPr>
          <p:nvPr/>
        </p:nvSpPr>
        <p:spPr>
          <a:xfrm flipH="1">
            <a:off x="6636299" y="232443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957" y="3840819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890" y="3626922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366" y="505514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299" y="484124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5657927" y="1131521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8526464" y="1131520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7025742" y="3606875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1761310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1450508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75058" y="2888523"/>
            <a:ext cx="769206" cy="226865"/>
            <a:chOff x="7142894" y="5249937"/>
            <a:chExt cx="769206" cy="226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3900474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3589672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058" y="5027687"/>
            <a:ext cx="769206" cy="226865"/>
            <a:chOff x="7142894" y="5249937"/>
            <a:chExt cx="769206" cy="226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3883-7431-4502-8257-B9F3568A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6" t="16704" r="36115" b="52798"/>
          <a:stretch>
            <a:fillRect/>
          </a:stretch>
        </p:blipFill>
        <p:spPr>
          <a:xfrm>
            <a:off x="5985763" y="1145543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93FA7-859F-426B-8294-60260E6C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4" t="16704" r="12587" b="52798"/>
          <a:stretch>
            <a:fillRect/>
          </a:stretch>
        </p:blipFill>
        <p:spPr>
          <a:xfrm>
            <a:off x="8854299" y="1145542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E457B-CCE8-4A78-9912-334578E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5" t="52798" r="24896" b="16704"/>
          <a:stretch>
            <a:fillRect/>
          </a:stretch>
        </p:blipFill>
        <p:spPr>
          <a:xfrm>
            <a:off x="7353577" y="3620896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6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D1A8F-6AA1-4F14-80F1-FF5ECF7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F072D-EED2-4293-BF53-834319A2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1" y="1"/>
            <a:ext cx="5902959" cy="6857999"/>
          </a:xfrm>
          <a:custGeom>
            <a:avLst/>
            <a:gdLst>
              <a:gd name="connsiteX0" fmla="*/ 0 w 5902959"/>
              <a:gd name="connsiteY0" fmla="*/ 0 h 6857999"/>
              <a:gd name="connsiteX1" fmla="*/ 5902959 w 5902959"/>
              <a:gd name="connsiteY1" fmla="*/ 0 h 6857999"/>
              <a:gd name="connsiteX2" fmla="*/ 5902959 w 5902959"/>
              <a:gd name="connsiteY2" fmla="*/ 6857999 h 6857999"/>
              <a:gd name="connsiteX3" fmla="*/ 0 w 59029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9" h="6857999">
                <a:moveTo>
                  <a:pt x="0" y="0"/>
                </a:moveTo>
                <a:lnTo>
                  <a:pt x="5902959" y="0"/>
                </a:lnTo>
                <a:lnTo>
                  <a:pt x="59029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892698"/>
            <a:ext cx="2924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THURSDAY’S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5115192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4" y="3889307"/>
            <a:ext cx="2924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WEDNESDAY’S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111801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22114" y="1279269"/>
            <a:ext cx="3429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encouragd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to use my voice and explore my of the sport.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22115" y="3196753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14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xagon 52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264188" y="362568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1264187" y="1329218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6157368" y="3625690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6157367" y="132921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1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LAURA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2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AULIA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4755769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34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4066046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3840276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JODIE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474689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42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405717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383140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DIANA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C02361-1B69-4520-B79E-554D4FBA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19548" r="75435" b="55680"/>
          <a:stretch>
            <a:fillRect/>
          </a:stretch>
        </p:blipFill>
        <p:spPr>
          <a:xfrm>
            <a:off x="153046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9163BBA-2CD2-48F7-97B8-C196662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19548" r="35301" b="55680"/>
          <a:stretch>
            <a:fillRect/>
          </a:stretch>
        </p:blipFill>
        <p:spPr>
          <a:xfrm>
            <a:off x="642364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9189C4-9F69-4026-8522-20EB02DC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53034" r="75435" b="22194"/>
          <a:stretch>
            <a:fillRect/>
          </a:stretch>
        </p:blipFill>
        <p:spPr>
          <a:xfrm>
            <a:off x="153046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E8F7DD-84E5-41B6-8F4A-101CB42F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53034" r="35301" b="22194"/>
          <a:stretch>
            <a:fillRect/>
          </a:stretch>
        </p:blipFill>
        <p:spPr>
          <a:xfrm>
            <a:off x="642364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5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598343" y="1073727"/>
            <a:ext cx="5464232" cy="471054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7136171" y="5263276"/>
            <a:ext cx="769206" cy="226865"/>
            <a:chOff x="7142894" y="5249937"/>
            <a:chExt cx="769206" cy="226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7" y="3807038"/>
            <a:ext cx="3976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WECOME MESSAGE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8" y="4118548"/>
            <a:ext cx="320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070487" y="1337887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And when I did that, I was finally able to realize my worth.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070488" y="3255371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5F5F4-8B42-4D62-92B8-E5B096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6111" r="56250" b="16111"/>
          <a:stretch>
            <a:fillRect/>
          </a:stretch>
        </p:blipFill>
        <p:spPr>
          <a:xfrm>
            <a:off x="1326916" y="1104889"/>
            <a:ext cx="4007087" cy="4648220"/>
          </a:xfrm>
          <a:custGeom>
            <a:avLst/>
            <a:gdLst>
              <a:gd name="connsiteX0" fmla="*/ 2003543 w 4007087"/>
              <a:gd name="connsiteY0" fmla="*/ 0 h 4648220"/>
              <a:gd name="connsiteX1" fmla="*/ 4007087 w 4007087"/>
              <a:gd name="connsiteY1" fmla="*/ 1001772 h 4648220"/>
              <a:gd name="connsiteX2" fmla="*/ 4007087 w 4007087"/>
              <a:gd name="connsiteY2" fmla="*/ 3646448 h 4648220"/>
              <a:gd name="connsiteX3" fmla="*/ 2003543 w 4007087"/>
              <a:gd name="connsiteY3" fmla="*/ 4648220 h 4648220"/>
              <a:gd name="connsiteX4" fmla="*/ 0 w 4007087"/>
              <a:gd name="connsiteY4" fmla="*/ 3646448 h 4648220"/>
              <a:gd name="connsiteX5" fmla="*/ 0 w 4007087"/>
              <a:gd name="connsiteY5" fmla="*/ 1001772 h 4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087" h="4648220">
                <a:moveTo>
                  <a:pt x="2003543" y="0"/>
                </a:moveTo>
                <a:lnTo>
                  <a:pt x="4007087" y="1001772"/>
                </a:lnTo>
                <a:lnTo>
                  <a:pt x="4007087" y="3646448"/>
                </a:lnTo>
                <a:lnTo>
                  <a:pt x="2003543" y="4648220"/>
                </a:lnTo>
                <a:lnTo>
                  <a:pt x="0" y="3646448"/>
                </a:lnTo>
                <a:lnTo>
                  <a:pt x="0" y="10017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1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96F95FB-77CB-443B-93B6-1B7396F8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643125" y="-2667000"/>
            <a:ext cx="6858000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664644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431054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2019715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5050172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816582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5405243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435700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88%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02110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8790771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5400000" flipH="1">
            <a:off x="4738689" y="-942975"/>
            <a:ext cx="2714625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31AAB6-5E7D-46CF-AE9F-3D34B78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>
            <a:fillRect/>
          </a:stretch>
        </p:blipFill>
        <p:spPr>
          <a:xfrm>
            <a:off x="1" y="4143374"/>
            <a:ext cx="12191999" cy="2714626"/>
          </a:xfrm>
          <a:custGeom>
            <a:avLst/>
            <a:gdLst>
              <a:gd name="connsiteX0" fmla="*/ 6095999 w 12191999"/>
              <a:gd name="connsiteY0" fmla="*/ 0 h 2714626"/>
              <a:gd name="connsiteX1" fmla="*/ 12191999 w 12191999"/>
              <a:gd name="connsiteY1" fmla="*/ 1009732 h 2714626"/>
              <a:gd name="connsiteX2" fmla="*/ 12191999 w 12191999"/>
              <a:gd name="connsiteY2" fmla="*/ 2714626 h 2714626"/>
              <a:gd name="connsiteX3" fmla="*/ 0 w 12191999"/>
              <a:gd name="connsiteY3" fmla="*/ 2714626 h 2714626"/>
              <a:gd name="connsiteX4" fmla="*/ 0 w 12191999"/>
              <a:gd name="connsiteY4" fmla="*/ 1009732 h 271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714626">
                <a:moveTo>
                  <a:pt x="6095999" y="0"/>
                </a:moveTo>
                <a:lnTo>
                  <a:pt x="12191999" y="1009732"/>
                </a:lnTo>
                <a:lnTo>
                  <a:pt x="12191999" y="2714626"/>
                </a:lnTo>
                <a:lnTo>
                  <a:pt x="0" y="2714626"/>
                </a:lnTo>
                <a:lnTo>
                  <a:pt x="0" y="1009732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As a gymnast, I've always compartmentalized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36229" y="2137253"/>
            <a:ext cx="4440865" cy="1173123"/>
            <a:chOff x="990850" y="2193827"/>
            <a:chExt cx="4440865" cy="11731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485426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193827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54350" y="3140085"/>
              <a:ext cx="769206" cy="226865"/>
              <a:chOff x="7142894" y="5249937"/>
              <a:chExt cx="769206" cy="2268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14906" y="2137253"/>
            <a:ext cx="4440865" cy="1173123"/>
            <a:chOff x="6269527" y="2126768"/>
            <a:chExt cx="4440865" cy="1173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418367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126768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33027" y="3073026"/>
              <a:ext cx="769206" cy="226865"/>
              <a:chOff x="7142894" y="5249937"/>
              <a:chExt cx="769206" cy="2268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2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 flipH="1">
            <a:off x="5719762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3637709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1195598" y="1110470"/>
            <a:ext cx="305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 I've learned that my sport doesn't fully define me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1195599" y="302795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75276" y="4296654"/>
            <a:ext cx="769206" cy="226865"/>
            <a:chOff x="7142894" y="5249937"/>
            <a:chExt cx="769206" cy="226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387" y="4296655"/>
            <a:ext cx="769206" cy="226865"/>
            <a:chOff x="7142894" y="5249937"/>
            <a:chExt cx="769206" cy="226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4797384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75276" y="5456329"/>
            <a:ext cx="769206" cy="226865"/>
            <a:chOff x="7142894" y="5249937"/>
            <a:chExt cx="769206" cy="226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5387" y="5456330"/>
            <a:ext cx="769206" cy="226865"/>
            <a:chOff x="7142894" y="5249937"/>
            <a:chExt cx="769206" cy="226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42BB5AE-4CD1-4839-81A0-948AB2FB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3819" r="6164" b="13819"/>
          <a:stretch>
            <a:fillRect/>
          </a:stretch>
        </p:blipFill>
        <p:spPr>
          <a:xfrm>
            <a:off x="6757064" y="947738"/>
            <a:ext cx="4683382" cy="4962524"/>
          </a:xfrm>
          <a:custGeom>
            <a:avLst/>
            <a:gdLst>
              <a:gd name="connsiteX0" fmla="*/ 1742031 w 4683382"/>
              <a:gd name="connsiteY0" fmla="*/ 0 h 4962524"/>
              <a:gd name="connsiteX1" fmla="*/ 4683382 w 4683382"/>
              <a:gd name="connsiteY1" fmla="*/ 0 h 4962524"/>
              <a:gd name="connsiteX2" fmla="*/ 4683382 w 4683382"/>
              <a:gd name="connsiteY2" fmla="*/ 4962524 h 4962524"/>
              <a:gd name="connsiteX3" fmla="*/ 1742031 w 4683382"/>
              <a:gd name="connsiteY3" fmla="*/ 4962524 h 4962524"/>
              <a:gd name="connsiteX4" fmla="*/ 0 w 4683382"/>
              <a:gd name="connsiteY4" fmla="*/ 2481262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1742031" y="0"/>
                </a:moveTo>
                <a:lnTo>
                  <a:pt x="4683382" y="0"/>
                </a:lnTo>
                <a:lnTo>
                  <a:pt x="4683382" y="4962524"/>
                </a:lnTo>
                <a:lnTo>
                  <a:pt x="1742031" y="4962524"/>
                </a:lnTo>
                <a:lnTo>
                  <a:pt x="0" y="248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89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gu ar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00CC"/>
      </a:accent1>
      <a:accent2>
        <a:srgbClr val="CC00CC"/>
      </a:accent2>
      <a:accent3>
        <a:srgbClr val="CC00FF"/>
      </a:accent3>
      <a:accent4>
        <a:srgbClr val="CC00FF"/>
      </a:accent4>
      <a:accent5>
        <a:srgbClr val="CC00CC"/>
      </a:accent5>
      <a:accent6>
        <a:srgbClr val="9900C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2204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Montserrat</vt:lpstr>
      <vt:lpstr>Montserrat ExtraLight</vt:lpstr>
      <vt:lpstr>Montserrat SemiBold</vt:lpstr>
      <vt:lpstr>Poppins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Karkun</dc:creator>
  <cp:lastModifiedBy>HP</cp:lastModifiedBy>
  <cp:revision>76</cp:revision>
  <dcterms:created xsi:type="dcterms:W3CDTF">2019-10-16T21:54:45Z</dcterms:created>
  <dcterms:modified xsi:type="dcterms:W3CDTF">2019-11-08T09:19:30Z</dcterms:modified>
</cp:coreProperties>
</file>