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32" r:id="rId3"/>
    <p:sldId id="259" r:id="rId4"/>
    <p:sldId id="308" r:id="rId5"/>
    <p:sldId id="299" r:id="rId6"/>
    <p:sldId id="300" r:id="rId7"/>
    <p:sldId id="331" r:id="rId8"/>
    <p:sldId id="328" r:id="rId9"/>
    <p:sldId id="329" r:id="rId10"/>
    <p:sldId id="307" r:id="rId11"/>
    <p:sldId id="330" r:id="rId12"/>
    <p:sldId id="26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8" r:id="rId28"/>
    <p:sldId id="347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85" r:id="rId53"/>
    <p:sldId id="38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19A"/>
    <a:srgbClr val="AFC1A7"/>
    <a:srgbClr val="B2A99B"/>
    <a:srgbClr val="CFC5B6"/>
    <a:srgbClr val="DBCBCD"/>
    <a:srgbClr val="0F6295"/>
    <a:srgbClr val="FBAF40"/>
    <a:srgbClr val="582483"/>
    <a:srgbClr val="662B94"/>
    <a:srgbClr val="29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4"/>
    <p:restoredTop sz="94627"/>
  </p:normalViewPr>
  <p:slideViewPr>
    <p:cSldViewPr snapToGrid="0" snapToObjects="1">
      <p:cViewPr>
        <p:scale>
          <a:sx n="65" d="100"/>
          <a:sy n="65" d="100"/>
        </p:scale>
        <p:origin x="10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5680-D772-884F-8C3D-C4BBAB850CF0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8C1C8-185F-BB40-AF9D-2300D534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5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9D7E-A6E8-2246-B8CD-991C28DB287B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0B2C8-089D-F44F-9056-E4858B82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84151" y="1257300"/>
            <a:ext cx="6787755" cy="42164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751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3D986E1-33B4-4F3B-AE14-7E74B0CAF0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1087" y="1366617"/>
            <a:ext cx="3993698" cy="399746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E056C317-D8EA-4790-9492-3318AD88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90638" y="2095887"/>
            <a:ext cx="4648313" cy="30988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3DB2101A-67D7-4EFE-AC9A-FE87C28BFD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5374" y="396825"/>
            <a:ext cx="6089126" cy="6089126"/>
          </a:xfrm>
          <a:custGeom>
            <a:avLst/>
            <a:gdLst>
              <a:gd name="connsiteX0" fmla="*/ 3425251 w 6850502"/>
              <a:gd name="connsiteY0" fmla="*/ 0 h 6850502"/>
              <a:gd name="connsiteX1" fmla="*/ 6850502 w 6850502"/>
              <a:gd name="connsiteY1" fmla="*/ 3425251 h 6850502"/>
              <a:gd name="connsiteX2" fmla="*/ 3425251 w 6850502"/>
              <a:gd name="connsiteY2" fmla="*/ 6850502 h 6850502"/>
              <a:gd name="connsiteX3" fmla="*/ 0 w 6850502"/>
              <a:gd name="connsiteY3" fmla="*/ 3425251 h 6850502"/>
              <a:gd name="connsiteX4" fmla="*/ 3425251 w 6850502"/>
              <a:gd name="connsiteY4" fmla="*/ 0 h 685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502" h="6850502">
                <a:moveTo>
                  <a:pt x="3425251" y="0"/>
                </a:moveTo>
                <a:cubicBezTo>
                  <a:pt x="5316965" y="0"/>
                  <a:pt x="6850502" y="1533537"/>
                  <a:pt x="6850502" y="3425251"/>
                </a:cubicBezTo>
                <a:cubicBezTo>
                  <a:pt x="6850502" y="5316965"/>
                  <a:pt x="5316965" y="6850502"/>
                  <a:pt x="3425251" y="6850502"/>
                </a:cubicBezTo>
                <a:cubicBezTo>
                  <a:pt x="1533537" y="6850502"/>
                  <a:pt x="0" y="5316965"/>
                  <a:pt x="0" y="3425251"/>
                </a:cubicBezTo>
                <a:cubicBezTo>
                  <a:pt x="0" y="1533537"/>
                  <a:pt x="1533537" y="0"/>
                  <a:pt x="342525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="" xmlns:a16="http://schemas.microsoft.com/office/drawing/2014/main" id="{3DB2101A-67D7-4EFE-AC9A-FE87C28BFDA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7474" y="3688202"/>
            <a:ext cx="2799826" cy="2799826"/>
          </a:xfrm>
          <a:custGeom>
            <a:avLst/>
            <a:gdLst>
              <a:gd name="connsiteX0" fmla="*/ 3425251 w 6850502"/>
              <a:gd name="connsiteY0" fmla="*/ 0 h 6850502"/>
              <a:gd name="connsiteX1" fmla="*/ 6850502 w 6850502"/>
              <a:gd name="connsiteY1" fmla="*/ 3425251 h 6850502"/>
              <a:gd name="connsiteX2" fmla="*/ 3425251 w 6850502"/>
              <a:gd name="connsiteY2" fmla="*/ 6850502 h 6850502"/>
              <a:gd name="connsiteX3" fmla="*/ 0 w 6850502"/>
              <a:gd name="connsiteY3" fmla="*/ 3425251 h 6850502"/>
              <a:gd name="connsiteX4" fmla="*/ 3425251 w 6850502"/>
              <a:gd name="connsiteY4" fmla="*/ 0 h 685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502" h="6850502">
                <a:moveTo>
                  <a:pt x="3425251" y="0"/>
                </a:moveTo>
                <a:cubicBezTo>
                  <a:pt x="5316965" y="0"/>
                  <a:pt x="6850502" y="1533537"/>
                  <a:pt x="6850502" y="3425251"/>
                </a:cubicBezTo>
                <a:cubicBezTo>
                  <a:pt x="6850502" y="5316965"/>
                  <a:pt x="5316965" y="6850502"/>
                  <a:pt x="3425251" y="6850502"/>
                </a:cubicBezTo>
                <a:cubicBezTo>
                  <a:pt x="1533537" y="6850502"/>
                  <a:pt x="0" y="5316965"/>
                  <a:pt x="0" y="3425251"/>
                </a:cubicBezTo>
                <a:cubicBezTo>
                  <a:pt x="0" y="1533537"/>
                  <a:pt x="1533537" y="0"/>
                  <a:pt x="342525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3DB2101A-67D7-4EFE-AC9A-FE87C28BFD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97474" y="342588"/>
            <a:ext cx="2799826" cy="2799826"/>
          </a:xfrm>
          <a:custGeom>
            <a:avLst/>
            <a:gdLst>
              <a:gd name="connsiteX0" fmla="*/ 3425251 w 6850502"/>
              <a:gd name="connsiteY0" fmla="*/ 0 h 6850502"/>
              <a:gd name="connsiteX1" fmla="*/ 6850502 w 6850502"/>
              <a:gd name="connsiteY1" fmla="*/ 3425251 h 6850502"/>
              <a:gd name="connsiteX2" fmla="*/ 3425251 w 6850502"/>
              <a:gd name="connsiteY2" fmla="*/ 6850502 h 6850502"/>
              <a:gd name="connsiteX3" fmla="*/ 0 w 6850502"/>
              <a:gd name="connsiteY3" fmla="*/ 3425251 h 6850502"/>
              <a:gd name="connsiteX4" fmla="*/ 3425251 w 6850502"/>
              <a:gd name="connsiteY4" fmla="*/ 0 h 685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502" h="6850502">
                <a:moveTo>
                  <a:pt x="3425251" y="0"/>
                </a:moveTo>
                <a:cubicBezTo>
                  <a:pt x="5316965" y="0"/>
                  <a:pt x="6850502" y="1533537"/>
                  <a:pt x="6850502" y="3425251"/>
                </a:cubicBezTo>
                <a:cubicBezTo>
                  <a:pt x="6850502" y="5316965"/>
                  <a:pt x="5316965" y="6850502"/>
                  <a:pt x="3425251" y="6850502"/>
                </a:cubicBezTo>
                <a:cubicBezTo>
                  <a:pt x="1533537" y="6850502"/>
                  <a:pt x="0" y="5316965"/>
                  <a:pt x="0" y="3425251"/>
                </a:cubicBezTo>
                <a:cubicBezTo>
                  <a:pt x="0" y="1533537"/>
                  <a:pt x="1533537" y="0"/>
                  <a:pt x="342525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6676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55481863-EC87-4497-947B-34B0858FE0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11239" y="660400"/>
            <a:ext cx="3952160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A29EE630-89EE-49CF-A95D-B66AA4FE5E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08796" y="660400"/>
            <a:ext cx="3952160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C02FE3B-016B-43BE-83B4-88B579DD2C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1239" y="3470389"/>
            <a:ext cx="8049717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CD6F3D89-9605-477D-852E-EC2C273477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36892" y="1"/>
            <a:ext cx="745011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4FA71971-FA32-405E-8B91-98BC53F636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0583" y="457029"/>
            <a:ext cx="6457134" cy="59439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418AD0E2-F334-4ADF-B32F-8DEDD621A7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0789" y="1933940"/>
            <a:ext cx="2353456" cy="38974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3D2D17C4-C786-4822-943B-B5ACDD32E93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12042" y="1933940"/>
            <a:ext cx="2353456" cy="38974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F3C6299-461C-4327-A47F-FD9189731D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4164" y="132766"/>
            <a:ext cx="3762532" cy="6592469"/>
          </a:xfrm>
          <a:custGeom>
            <a:avLst/>
            <a:gdLst>
              <a:gd name="connsiteX0" fmla="*/ 0 w 3762532"/>
              <a:gd name="connsiteY0" fmla="*/ 0 h 6592469"/>
              <a:gd name="connsiteX1" fmla="*/ 3746453 w 3762532"/>
              <a:gd name="connsiteY1" fmla="*/ 0 h 6592469"/>
              <a:gd name="connsiteX2" fmla="*/ 3762532 w 3762532"/>
              <a:gd name="connsiteY2" fmla="*/ 6592469 h 6592469"/>
              <a:gd name="connsiteX3" fmla="*/ 0 w 3762532"/>
              <a:gd name="connsiteY3" fmla="*/ 2878176 h 65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532" h="6592469">
                <a:moveTo>
                  <a:pt x="0" y="0"/>
                </a:moveTo>
                <a:lnTo>
                  <a:pt x="3746453" y="0"/>
                </a:lnTo>
                <a:cubicBezTo>
                  <a:pt x="3751813" y="2197490"/>
                  <a:pt x="3757172" y="4394979"/>
                  <a:pt x="3762532" y="6592469"/>
                </a:cubicBezTo>
                <a:lnTo>
                  <a:pt x="0" y="28781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35027" y="1231900"/>
            <a:ext cx="6787755" cy="42164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000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E2EC4B4B-5740-4F09-8F8A-2F5D7CFC3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23083" y="1294105"/>
            <a:ext cx="4269788" cy="4269788"/>
          </a:xfrm>
          <a:custGeom>
            <a:avLst/>
            <a:gdLst>
              <a:gd name="connsiteX0" fmla="*/ 2134894 w 4269788"/>
              <a:gd name="connsiteY0" fmla="*/ 0 h 4269788"/>
              <a:gd name="connsiteX1" fmla="*/ 4269788 w 4269788"/>
              <a:gd name="connsiteY1" fmla="*/ 2134894 h 4269788"/>
              <a:gd name="connsiteX2" fmla="*/ 2134894 w 4269788"/>
              <a:gd name="connsiteY2" fmla="*/ 4269788 h 4269788"/>
              <a:gd name="connsiteX3" fmla="*/ 0 w 4269788"/>
              <a:gd name="connsiteY3" fmla="*/ 2134894 h 426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788" h="4269788">
                <a:moveTo>
                  <a:pt x="2134894" y="0"/>
                </a:moveTo>
                <a:lnTo>
                  <a:pt x="4269788" y="2134894"/>
                </a:lnTo>
                <a:lnTo>
                  <a:pt x="2134894" y="4269788"/>
                </a:lnTo>
                <a:lnTo>
                  <a:pt x="0" y="213489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F2C99FED-19DC-473B-99E0-60BBD1A1F99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602502" y="-1869485"/>
            <a:ext cx="5093137" cy="5093136"/>
          </a:xfrm>
          <a:custGeom>
            <a:avLst/>
            <a:gdLst>
              <a:gd name="connsiteX0" fmla="*/ 2134894 w 5093137"/>
              <a:gd name="connsiteY0" fmla="*/ 0 h 5093136"/>
              <a:gd name="connsiteX1" fmla="*/ 5093137 w 5093137"/>
              <a:gd name="connsiteY1" fmla="*/ 2958242 h 5093136"/>
              <a:gd name="connsiteX2" fmla="*/ 2958243 w 5093137"/>
              <a:gd name="connsiteY2" fmla="*/ 5093136 h 5093136"/>
              <a:gd name="connsiteX3" fmla="*/ 0 w 5093137"/>
              <a:gd name="connsiteY3" fmla="*/ 2134894 h 509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3137" h="5093136">
                <a:moveTo>
                  <a:pt x="2134894" y="0"/>
                </a:moveTo>
                <a:lnTo>
                  <a:pt x="5093137" y="2958242"/>
                </a:lnTo>
                <a:lnTo>
                  <a:pt x="2958243" y="5093136"/>
                </a:lnTo>
                <a:lnTo>
                  <a:pt x="0" y="213489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51D59FE-A78F-418A-AB8A-39FC6182545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608310" y="3634349"/>
            <a:ext cx="5098945" cy="5098945"/>
          </a:xfrm>
          <a:custGeom>
            <a:avLst/>
            <a:gdLst>
              <a:gd name="connsiteX0" fmla="*/ 2964051 w 5098945"/>
              <a:gd name="connsiteY0" fmla="*/ 0 h 5098945"/>
              <a:gd name="connsiteX1" fmla="*/ 5098945 w 5098945"/>
              <a:gd name="connsiteY1" fmla="*/ 2134894 h 5098945"/>
              <a:gd name="connsiteX2" fmla="*/ 2134894 w 5098945"/>
              <a:gd name="connsiteY2" fmla="*/ 5098945 h 5098945"/>
              <a:gd name="connsiteX3" fmla="*/ 0 w 5098945"/>
              <a:gd name="connsiteY3" fmla="*/ 2964051 h 509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945" h="5098945">
                <a:moveTo>
                  <a:pt x="2964051" y="0"/>
                </a:moveTo>
                <a:lnTo>
                  <a:pt x="5098945" y="2134894"/>
                </a:lnTo>
                <a:lnTo>
                  <a:pt x="2134894" y="5098945"/>
                </a:lnTo>
                <a:lnTo>
                  <a:pt x="0" y="296405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E7BF7FB5-48ED-45FF-A895-9C7EDEAED2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9763" y="251086"/>
            <a:ext cx="3147933" cy="3147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F5B4738C-AB31-44F0-A0EB-5F4688B9026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07696" y="3399020"/>
            <a:ext cx="3147933" cy="3147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D51E98F7-D24A-4452-B920-17F1FDC1265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0461" y="3399020"/>
            <a:ext cx="4921771" cy="3147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477D307B-68BE-4578-A580-7118C13C9C2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44184" y="0"/>
            <a:ext cx="3912432" cy="55613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29818F08-7737-4C18-AA21-86450B93E0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9334" y="1290583"/>
            <a:ext cx="4276833" cy="42768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32D53545-7958-484B-AA69-BBD066173F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03757" y="384539"/>
            <a:ext cx="2863121" cy="2863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4C39AF7-13E2-4312-ACC8-2F880D0F7C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11652" y="384539"/>
            <a:ext cx="2863121" cy="2863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B7761A6D-402B-4023-8BFA-C230338B0E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03757" y="3613879"/>
            <a:ext cx="2863121" cy="2863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D63332BA-3228-4E24-B0BF-E9FBFC4A56C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11652" y="3613879"/>
            <a:ext cx="2863121" cy="2863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0BA2D5AD-913E-4209-AC41-4E1F03EB9E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66100" y="3488753"/>
            <a:ext cx="3683000" cy="301494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0BA2D5AD-913E-4209-AC41-4E1F03EB9E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30900" y="250253"/>
            <a:ext cx="3683000" cy="301494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CA7F1896-BD2A-47DB-A088-2BB18448CE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2956" y="371959"/>
            <a:ext cx="4014061" cy="330113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3A27A661-ED56-48EB-99C7-9033DB48994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33993" y="3146158"/>
            <a:ext cx="7155051" cy="330113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25546EA1-22A5-45EF-B645-52932F72B2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26636" y="3593892"/>
            <a:ext cx="6670623" cy="292683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C9B7FF0B-56F0-46D1-918D-09E6A7530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52150" y="1409074"/>
            <a:ext cx="4039850" cy="40398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079B16E4-29F6-4637-B895-1D21FC2187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84157" y="2368446"/>
            <a:ext cx="9623685" cy="44895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8B050663-043D-44C2-A9F2-625C59F119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825" y="685801"/>
            <a:ext cx="3951575" cy="25654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4E0ED2A6-E687-4B51-A54A-37D9EC6004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892508"/>
            <a:ext cx="3072983" cy="30729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C4621A99-3A3D-4D25-AFA9-8BF9812D37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19017" y="1892508"/>
            <a:ext cx="3072983" cy="30729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F24437AA-7C48-4379-9ADD-2EF291D68E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94283" y="2083632"/>
            <a:ext cx="2533338" cy="453077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34DB8FD8-EF71-4008-A367-959C360BB7A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40642" y="254832"/>
            <a:ext cx="2533338" cy="453077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B2A9B2CB-F0BC-40D2-AD5C-03693285F4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84156" y="2304737"/>
            <a:ext cx="9623685" cy="22485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20961385-14DA-476B-824B-B8A47606486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9822" y="311046"/>
            <a:ext cx="6235909" cy="623590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2B683FCD-3D12-49D1-BD43-0F7BFDC9C5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-1"/>
            <a:ext cx="6096000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EF6F532C-8361-46B0-BC13-B91974C04E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9666" y="438462"/>
            <a:ext cx="3597639" cy="59810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4881A04-3CFC-465F-ADDD-46C0D709745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2138" y="3800006"/>
            <a:ext cx="3087973" cy="261952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E1F2E352-6A03-47F7-894E-8244DCEE692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704944" y="3800006"/>
            <a:ext cx="3977389" cy="261952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AB057B70-7688-4656-92C1-D39201E8D9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86717" y="1"/>
            <a:ext cx="6972469" cy="57862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D8F0FCD6-B221-45AA-B3AC-89E103AF36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D4F89616-6452-4155-A3A3-F2332838C6D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076" y="1532742"/>
            <a:ext cx="2128603" cy="37925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6E2FF4C7-D1ED-4172-BD08-344C3C0713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92511" y="1532742"/>
            <a:ext cx="2128603" cy="37925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93ECE24E-DFB3-4B39-BE59-E16243F5278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4755" y="378501"/>
            <a:ext cx="4646951" cy="610099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A896DEC-5427-4FB1-90CC-78D706C11503}"/>
              </a:ext>
            </a:extLst>
          </p:cNvPr>
          <p:cNvSpPr/>
          <p:nvPr userDrawn="1"/>
        </p:nvSpPr>
        <p:spPr>
          <a:xfrm>
            <a:off x="4137284" y="0"/>
            <a:ext cx="805471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76537E80-5E26-4B99-AD1F-D6C2061022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7284" y="7494"/>
            <a:ext cx="8054715" cy="68505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9FB265E1-FD43-4611-A621-F16D59E55C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" y="3200400"/>
            <a:ext cx="4137281" cy="3657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51299" y="596900"/>
            <a:ext cx="4032700" cy="2540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9F72F989-98B5-4B36-9DF0-8EB0F59BFC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178" y="0"/>
            <a:ext cx="490178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B15A1E5-922D-4E5A-B0B7-01F411AB44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203961" y="0"/>
            <a:ext cx="2988039" cy="2286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A95ABC74-EACA-4662-BE32-FFDD1AEA955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03961" y="2286000"/>
            <a:ext cx="2988039" cy="2286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18CEC9B-6395-45CB-8536-28FEF020F8E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9623" y="790731"/>
            <a:ext cx="2098623" cy="209862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ADEC864F-C118-4AAE-ADDC-A64221A78BD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9623" y="3968645"/>
            <a:ext cx="2098623" cy="209862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CE8C9EE6-2A58-47F6-8CF0-99DB055CA45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22037" y="790731"/>
            <a:ext cx="2098623" cy="209862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2" name="Picture Placeholder 8">
            <a:extLst>
              <a:ext uri="{FF2B5EF4-FFF2-40B4-BE49-F238E27FC236}">
                <a16:creationId xmlns="" xmlns:a16="http://schemas.microsoft.com/office/drawing/2014/main" id="{C9BBC7A5-DFA2-4703-9E2A-ABFD8BB077F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22037" y="3968645"/>
            <a:ext cx="2098623" cy="209862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3" name="Picture Placeholder 8">
            <a:extLst>
              <a:ext uri="{FF2B5EF4-FFF2-40B4-BE49-F238E27FC236}">
                <a16:creationId xmlns="" xmlns:a16="http://schemas.microsoft.com/office/drawing/2014/main" id="{AF54BD9C-9E8C-4B4E-9708-30EDC1B06C7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64451" y="790731"/>
            <a:ext cx="2098623" cy="209862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4" name="Picture Placeholder 8">
            <a:extLst>
              <a:ext uri="{FF2B5EF4-FFF2-40B4-BE49-F238E27FC236}">
                <a16:creationId xmlns="" xmlns:a16="http://schemas.microsoft.com/office/drawing/2014/main" id="{B181449F-0518-4D0B-9BAE-6D9E5642AAB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64451" y="3968645"/>
            <a:ext cx="2098623" cy="209862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83896F39-CBD5-453C-81B7-A5537DED027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8008"/>
            <a:ext cx="9009089" cy="460198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4C6EC24-B628-40D3-94DE-BF12DA66DA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89364" y="0"/>
            <a:ext cx="3602636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2F5024F7-4101-4900-B8D7-FCDFA6AA2DF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20788" y="751756"/>
            <a:ext cx="5061677" cy="18327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92AA5CE6-FB4D-4DFD-BB5A-6240143335C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20788" y="2790418"/>
            <a:ext cx="3316423" cy="18327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0010DFEE-3BE8-4B71-B093-043A26C2662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67659" y="3175266"/>
            <a:ext cx="2743199" cy="277582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85F89DBB-847A-4778-B01B-2D74E16D36B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10858" y="-1"/>
            <a:ext cx="5881141" cy="59510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1C26B811-42B9-4F43-B802-5E611FE141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76541" y="1461539"/>
            <a:ext cx="3934920" cy="39349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027710ED-8E70-42FD-A54C-A150975A7B3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87988" y="1588959"/>
            <a:ext cx="3071463" cy="368008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6528EFCC-10F3-47AC-B0C4-586C7526BAC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6033" y="0"/>
            <a:ext cx="2877669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469AF3CE-DDA1-4ADA-ACBB-2694ADB37D2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4577" y="640829"/>
            <a:ext cx="2713220" cy="27132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DE83E567-6942-40BB-8836-2B0ECCB59C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07698" y="640829"/>
            <a:ext cx="2713220" cy="27132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F69F6A19-93ED-424E-B0AB-1EC9DB95001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4577" y="3503950"/>
            <a:ext cx="2713220" cy="27132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AA2E089A-1F65-4E2C-ABFF-A0DD7AF88BF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507698" y="3503950"/>
            <a:ext cx="2713220" cy="27132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50041" y="874964"/>
            <a:ext cx="3013113" cy="47130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FAE484C2-A880-4047-9BDD-8C5CDE13F0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924744" y="468442"/>
            <a:ext cx="1514006" cy="14990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F2250D07-92FA-45A6-A135-7EE4196698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24744" y="2686986"/>
            <a:ext cx="1514006" cy="14990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9F606B54-C2B0-4F29-9C0A-B315F74E501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24744" y="4890541"/>
            <a:ext cx="1514006" cy="14990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CD2AEE7F-3F44-494F-A8A1-19BA3753E28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17488" y="5141626"/>
            <a:ext cx="2398424" cy="17163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0228C73-6FF5-473D-A804-3B751D56DC6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00331" y="5141626"/>
            <a:ext cx="2398424" cy="17163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497E480A-F8D1-4C9D-A544-E26D6CB7289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83181" y="5141626"/>
            <a:ext cx="2398424" cy="17163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="" xmlns:a16="http://schemas.microsoft.com/office/drawing/2014/main" id="{665D13E2-9C74-44CB-B282-1D9B2FAB8B7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076209" y="3877620"/>
            <a:ext cx="3446690" cy="20460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DC0C4CB9-EF01-40EB-81CC-FB1F9D1AF5B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669101" y="3877620"/>
            <a:ext cx="3446690" cy="20460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D2C81F56-2F9A-47D6-B775-AFCDB59902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55751" y="1037431"/>
            <a:ext cx="2220686" cy="47831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=""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5215" y="425273"/>
            <a:ext cx="4048085" cy="26831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30369" y="3755936"/>
            <a:ext cx="4048085" cy="26831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Mast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89972273-D5AE-46AC-B285-4D65928911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0139" y="1731359"/>
            <a:ext cx="5127062" cy="34180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="" xmlns:a16="http://schemas.microsoft.com/office/drawing/2014/main" id="{5867C961-8096-4663-BD49-60816DBBC7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0398" y="714375"/>
            <a:ext cx="3619501" cy="54292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4F6D574E-19BC-46CD-A5D7-B5C0CACF23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65701" y="3899867"/>
            <a:ext cx="3276599" cy="224375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="" xmlns:a16="http://schemas.microsoft.com/office/drawing/2014/main" id="{4F6D574E-19BC-46CD-A5D7-B5C0CACF23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6249" y="1041400"/>
            <a:ext cx="3551572" cy="47924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716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1" r:id="rId20"/>
    <p:sldLayoutId id="2147483669" r:id="rId21"/>
    <p:sldLayoutId id="2147483670" r:id="rId22"/>
    <p:sldLayoutId id="2147483672" r:id="rId23"/>
    <p:sldLayoutId id="2147483674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14" r:id="rId52"/>
    <p:sldLayoutId id="2147483715" r:id="rId5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1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15010" y="0"/>
            <a:ext cx="2392482" cy="6858000"/>
          </a:xfrm>
          <a:prstGeom prst="rect">
            <a:avLst/>
          </a:prstGeom>
          <a:pattFill prst="pct90">
            <a:fgClr>
              <a:srgbClr val="AFC1A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/>
          <p:cNvSpPr/>
          <p:nvPr/>
        </p:nvSpPr>
        <p:spPr>
          <a:xfrm>
            <a:off x="2022662" y="800100"/>
            <a:ext cx="7899400" cy="53079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94000" y="1524000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Montserrat" charset="0"/>
                <a:ea typeface="Montserrat" charset="0"/>
                <a:cs typeface="Montserrat" charset="0"/>
              </a:rPr>
              <a:t>B</a:t>
            </a:r>
            <a:endParaRPr lang="en-US" sz="72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8300" y="4318000"/>
            <a:ext cx="963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Montserrat" charset="0"/>
                <a:ea typeface="Montserrat" charset="0"/>
                <a:cs typeface="Montserrat" charset="0"/>
              </a:rPr>
              <a:t>O</a:t>
            </a:r>
            <a:endParaRPr lang="en-US" sz="72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3638" y="4317998"/>
            <a:ext cx="755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Montserrat" charset="0"/>
                <a:ea typeface="Montserrat" charset="0"/>
                <a:cs typeface="Montserrat" charset="0"/>
              </a:rPr>
              <a:t>T</a:t>
            </a:r>
            <a:endParaRPr lang="en-US" sz="72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54390" y="4317998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Montserrat" charset="0"/>
                <a:ea typeface="Montserrat" charset="0"/>
                <a:cs typeface="Montserrat" charset="0"/>
              </a:rPr>
              <a:t>A</a:t>
            </a:r>
            <a:endParaRPr lang="en-US" sz="72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0030" y="1477912"/>
            <a:ext cx="808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Montserrat" charset="0"/>
                <a:ea typeface="Montserrat" charset="0"/>
                <a:cs typeface="Montserrat" charset="0"/>
              </a:rPr>
              <a:t>Y</a:t>
            </a:r>
            <a:endParaRPr lang="en-US" sz="72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5189" y="1485900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atin typeface="Montserrat" charset="0"/>
                <a:ea typeface="Montserrat" charset="0"/>
                <a:cs typeface="Montserrat" charset="0"/>
              </a:rPr>
              <a:t>N</a:t>
            </a:r>
            <a:endParaRPr lang="en-US" sz="72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607143" y="3262255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PRESENTATION LOOKBOOK STYLE</a:t>
            </a:r>
            <a:endParaRPr lang="en-US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3453" y="3105834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2018</a:t>
            </a:r>
            <a:endParaRPr lang="en-US" sz="3600" b="1" spc="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1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/>
      <p:bldP spid="16" grpId="0"/>
      <p:bldP spid="17" grpId="0"/>
      <p:bldP spid="20" grpId="0"/>
      <p:bldP spid="21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3086100" cy="6858000"/>
          </a:xfrm>
          <a:prstGeom prst="rect">
            <a:avLst/>
          </a:prstGeom>
          <a:pattFill prst="pct90">
            <a:fgClr>
              <a:srgbClr val="AFC1A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575871" y="1220432"/>
            <a:ext cx="4641850" cy="9620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Freestyle Script" charset="0"/>
                <a:ea typeface="Freestyle Script" charset="0"/>
                <a:cs typeface="Freestyle Script" charset="0"/>
              </a:rPr>
              <a:t>Cactus</a:t>
            </a:r>
            <a:endParaRPr lang="en-US" sz="54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575871" y="3158904"/>
            <a:ext cx="5600701" cy="1881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5871" y="2516792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MINIMAL CONCEPT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64612" y="5205327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71012" y="5205327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52011" y="5211677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7900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3" grpId="0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47424" y="1"/>
            <a:ext cx="3191527" cy="6857999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6403" y="1550249"/>
            <a:ext cx="3766625" cy="4190152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 idx="4294967295"/>
          </p:nvPr>
        </p:nvSpPr>
        <p:spPr>
          <a:xfrm>
            <a:off x="6360969" y="1377922"/>
            <a:ext cx="4495800" cy="10033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Freestyle Script" charset="0"/>
                <a:ea typeface="Freestyle Script" charset="0"/>
                <a:cs typeface="Freestyle Script" charset="0"/>
              </a:rPr>
              <a:t>Who We Are </a:t>
            </a:r>
            <a:endParaRPr lang="en-US" sz="54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4294967295"/>
          </p:nvPr>
        </p:nvSpPr>
        <p:spPr>
          <a:xfrm>
            <a:off x="6403834" y="3156412"/>
            <a:ext cx="4962666" cy="2038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348271" y="2381222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27799" y="5735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199" y="5735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198" y="57418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9550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  <p:bldP spid="18" grpId="0" build="p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5664" y="2768601"/>
            <a:ext cx="6666148" cy="3556000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9083" y="3156509"/>
            <a:ext cx="3465561" cy="2887536"/>
          </a:xfrm>
          <a:prstGeom prst="rect">
            <a:avLst/>
          </a:prstGeom>
          <a:solidFill>
            <a:srgbClr val="A0B19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16402" y="3156509"/>
            <a:ext cx="3465561" cy="2887536"/>
          </a:xfrm>
          <a:prstGeom prst="rect">
            <a:avLst/>
          </a:prstGeom>
          <a:solidFill>
            <a:srgbClr val="A0B19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43069" y="995352"/>
            <a:ext cx="3725863" cy="10033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Freestyle Script" charset="0"/>
                <a:ea typeface="Freestyle Script" charset="0"/>
                <a:cs typeface="Freestyle Script" charset="0"/>
              </a:rPr>
              <a:t>Awards</a:t>
            </a:r>
            <a:endParaRPr lang="en-US" sz="54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4458" y="2101323"/>
            <a:ext cx="323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1</a:t>
            </a:r>
            <a:r>
              <a:rPr lang="en-US" sz="1400" b="1" spc="300" baseline="30000" dirty="0" smtClean="0">
                <a:latin typeface="Montserrat" charset="0"/>
                <a:ea typeface="Montserrat" charset="0"/>
                <a:cs typeface="Montserrat" charset="0"/>
              </a:rPr>
              <a:t>ST</a:t>
            </a:r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 PLACE AWARDS</a:t>
            </a:r>
            <a:endParaRPr lang="en-US" sz="14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55664" y="3542801"/>
            <a:ext cx="3012398" cy="197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Best Marketing Sales 2010</a:t>
            </a:r>
          </a:p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Best Marketing Branding 2011</a:t>
            </a:r>
          </a:p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Most Valuable Product 2012</a:t>
            </a:r>
          </a:p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Best Marketing Branding 2013</a:t>
            </a:r>
            <a:endParaRPr lang="en-US" sz="14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80830" y="2909863"/>
            <a:ext cx="3788102" cy="2203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92752" y="2130266"/>
            <a:ext cx="3826495" cy="56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8621907" y="3494526"/>
            <a:ext cx="2999905" cy="197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Most Value able Branding 2010</a:t>
            </a:r>
          </a:p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Best Advertising Product 2012</a:t>
            </a:r>
          </a:p>
          <a:p>
            <a:pPr marL="171450" indent="-171450" algn="l">
              <a:lnSpc>
                <a:spcPct val="150000"/>
              </a:lnSpc>
              <a:buFont typeface="Wingdings" charset="2"/>
              <a:buChar char="ü"/>
            </a:pPr>
            <a:r>
              <a:rPr lang="en-US" sz="14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Trending Product Branding 2013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0702" y="2078006"/>
            <a:ext cx="323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2</a:t>
            </a:r>
            <a:r>
              <a:rPr lang="en-US" sz="1400" b="1" spc="300" baseline="30000" dirty="0" smtClean="0">
                <a:latin typeface="Montserrat" charset="0"/>
                <a:ea typeface="Montserrat" charset="0"/>
                <a:cs typeface="Montserrat" charset="0"/>
              </a:rPr>
              <a:t>ND</a:t>
            </a:r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  PLACE AWARDS</a:t>
            </a:r>
            <a:endParaRPr lang="en-US" sz="14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0099" y="5735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06499" y="5735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87498" y="57418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0"/>
          <p:cNvSpPr>
            <a:spLocks noEditPoints="1"/>
          </p:cNvSpPr>
          <p:nvPr/>
        </p:nvSpPr>
        <p:spPr bwMode="auto">
          <a:xfrm>
            <a:off x="9637447" y="767369"/>
            <a:ext cx="968823" cy="952399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2"/>
          <p:cNvSpPr>
            <a:spLocks noEditPoints="1"/>
          </p:cNvSpPr>
          <p:nvPr/>
        </p:nvSpPr>
        <p:spPr bwMode="auto">
          <a:xfrm>
            <a:off x="5943599" y="767369"/>
            <a:ext cx="1036573" cy="956357"/>
          </a:xfrm>
          <a:custGeom>
            <a:avLst/>
            <a:gdLst>
              <a:gd name="T0" fmla="*/ 56 w 71"/>
              <a:gd name="T1" fmla="*/ 6 h 63"/>
              <a:gd name="T2" fmla="*/ 55 w 71"/>
              <a:gd name="T3" fmla="*/ 1 h 63"/>
              <a:gd name="T4" fmla="*/ 15 w 71"/>
              <a:gd name="T5" fmla="*/ 1 h 63"/>
              <a:gd name="T6" fmla="*/ 14 w 71"/>
              <a:gd name="T7" fmla="*/ 6 h 63"/>
              <a:gd name="T8" fmla="*/ 0 w 71"/>
              <a:gd name="T9" fmla="*/ 7 h 63"/>
              <a:gd name="T10" fmla="*/ 11 w 71"/>
              <a:gd name="T11" fmla="*/ 36 h 63"/>
              <a:gd name="T12" fmla="*/ 13 w 71"/>
              <a:gd name="T13" fmla="*/ 36 h 63"/>
              <a:gd name="T14" fmla="*/ 27 w 71"/>
              <a:gd name="T15" fmla="*/ 40 h 63"/>
              <a:gd name="T16" fmla="*/ 32 w 71"/>
              <a:gd name="T17" fmla="*/ 49 h 63"/>
              <a:gd name="T18" fmla="*/ 20 w 71"/>
              <a:gd name="T19" fmla="*/ 61 h 63"/>
              <a:gd name="T20" fmla="*/ 20 w 71"/>
              <a:gd name="T21" fmla="*/ 63 h 63"/>
              <a:gd name="T22" fmla="*/ 52 w 71"/>
              <a:gd name="T23" fmla="*/ 62 h 63"/>
              <a:gd name="T24" fmla="*/ 43 w 71"/>
              <a:gd name="T25" fmla="*/ 58 h 63"/>
              <a:gd name="T26" fmla="*/ 41 w 71"/>
              <a:gd name="T27" fmla="*/ 42 h 63"/>
              <a:gd name="T28" fmla="*/ 53 w 71"/>
              <a:gd name="T29" fmla="*/ 33 h 63"/>
              <a:gd name="T30" fmla="*/ 59 w 71"/>
              <a:gd name="T31" fmla="*/ 36 h 63"/>
              <a:gd name="T32" fmla="*/ 71 w 71"/>
              <a:gd name="T33" fmla="*/ 22 h 63"/>
              <a:gd name="T34" fmla="*/ 70 w 71"/>
              <a:gd name="T35" fmla="*/ 6 h 63"/>
              <a:gd name="T36" fmla="*/ 13 w 71"/>
              <a:gd name="T37" fmla="*/ 33 h 63"/>
              <a:gd name="T38" fmla="*/ 3 w 71"/>
              <a:gd name="T39" fmla="*/ 22 h 63"/>
              <a:gd name="T40" fmla="*/ 14 w 71"/>
              <a:gd name="T41" fmla="*/ 9 h 63"/>
              <a:gd name="T42" fmla="*/ 16 w 71"/>
              <a:gd name="T43" fmla="*/ 30 h 63"/>
              <a:gd name="T44" fmla="*/ 40 w 71"/>
              <a:gd name="T45" fmla="*/ 30 h 63"/>
              <a:gd name="T46" fmla="*/ 29 w 71"/>
              <a:gd name="T47" fmla="*/ 28 h 63"/>
              <a:gd name="T48" fmla="*/ 33 w 71"/>
              <a:gd name="T49" fmla="*/ 26 h 63"/>
              <a:gd name="T50" fmla="*/ 32 w 71"/>
              <a:gd name="T51" fmla="*/ 14 h 63"/>
              <a:gd name="T52" fmla="*/ 29 w 71"/>
              <a:gd name="T53" fmla="*/ 10 h 63"/>
              <a:gd name="T54" fmla="*/ 36 w 71"/>
              <a:gd name="T55" fmla="*/ 6 h 63"/>
              <a:gd name="T56" fmla="*/ 37 w 71"/>
              <a:gd name="T57" fmla="*/ 26 h 63"/>
              <a:gd name="T58" fmla="*/ 42 w 71"/>
              <a:gd name="T59" fmla="*/ 28 h 63"/>
              <a:gd name="T60" fmla="*/ 68 w 71"/>
              <a:gd name="T61" fmla="*/ 22 h 63"/>
              <a:gd name="T62" fmla="*/ 58 w 71"/>
              <a:gd name="T63" fmla="*/ 33 h 63"/>
              <a:gd name="T64" fmla="*/ 56 w 71"/>
              <a:gd name="T65" fmla="*/ 25 h 63"/>
              <a:gd name="T66" fmla="*/ 68 w 71"/>
              <a:gd name="T6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3">
                <a:moveTo>
                  <a:pt x="70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6"/>
                  <a:pt x="14" y="6"/>
                  <a:pt x="1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7"/>
                  <a:pt x="0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6"/>
                  <a:pt x="3" y="31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8" y="33"/>
                </a:cubicBezTo>
                <a:cubicBezTo>
                  <a:pt x="21" y="36"/>
                  <a:pt x="24" y="38"/>
                  <a:pt x="27" y="40"/>
                </a:cubicBezTo>
                <a:cubicBezTo>
                  <a:pt x="28" y="41"/>
                  <a:pt x="29" y="41"/>
                  <a:pt x="30" y="42"/>
                </a:cubicBezTo>
                <a:cubicBezTo>
                  <a:pt x="31" y="44"/>
                  <a:pt x="32" y="46"/>
                  <a:pt x="32" y="49"/>
                </a:cubicBezTo>
                <a:cubicBezTo>
                  <a:pt x="32" y="54"/>
                  <a:pt x="29" y="57"/>
                  <a:pt x="28" y="58"/>
                </a:cubicBezTo>
                <a:cubicBezTo>
                  <a:pt x="26" y="59"/>
                  <a:pt x="21" y="60"/>
                  <a:pt x="20" y="61"/>
                </a:cubicBezTo>
                <a:cubicBezTo>
                  <a:pt x="19" y="61"/>
                  <a:pt x="19" y="61"/>
                  <a:pt x="19" y="62"/>
                </a:cubicBezTo>
                <a:cubicBezTo>
                  <a:pt x="19" y="62"/>
                  <a:pt x="19" y="63"/>
                  <a:pt x="20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61"/>
                  <a:pt x="52" y="61"/>
                  <a:pt x="52" y="61"/>
                </a:cubicBezTo>
                <a:cubicBezTo>
                  <a:pt x="50" y="60"/>
                  <a:pt x="45" y="59"/>
                  <a:pt x="43" y="58"/>
                </a:cubicBezTo>
                <a:cubicBezTo>
                  <a:pt x="42" y="57"/>
                  <a:pt x="40" y="54"/>
                  <a:pt x="40" y="49"/>
                </a:cubicBezTo>
                <a:cubicBezTo>
                  <a:pt x="40" y="46"/>
                  <a:pt x="41" y="43"/>
                  <a:pt x="41" y="42"/>
                </a:cubicBezTo>
                <a:cubicBezTo>
                  <a:pt x="42" y="41"/>
                  <a:pt x="43" y="41"/>
                  <a:pt x="44" y="40"/>
                </a:cubicBezTo>
                <a:cubicBezTo>
                  <a:pt x="47" y="38"/>
                  <a:pt x="51" y="35"/>
                  <a:pt x="53" y="33"/>
                </a:cubicBezTo>
                <a:cubicBezTo>
                  <a:pt x="56" y="36"/>
                  <a:pt x="57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8" y="31"/>
                  <a:pt x="71" y="26"/>
                  <a:pt x="71" y="22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1" y="6"/>
                  <a:pt x="70" y="6"/>
                </a:cubicBezTo>
                <a:close/>
                <a:moveTo>
                  <a:pt x="16" y="30"/>
                </a:moveTo>
                <a:cubicBezTo>
                  <a:pt x="15" y="32"/>
                  <a:pt x="14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4" y="27"/>
                  <a:pt x="3" y="24"/>
                  <a:pt x="3" y="22"/>
                </a:cubicBezTo>
                <a:cubicBezTo>
                  <a:pt x="3" y="9"/>
                  <a:pt x="3" y="9"/>
                  <a:pt x="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40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29" y="29"/>
                  <a:pt x="29" y="28"/>
                </a:cubicBezTo>
                <a:cubicBezTo>
                  <a:pt x="29" y="26"/>
                  <a:pt x="30" y="26"/>
                  <a:pt x="3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4"/>
                  <a:pt x="30" y="14"/>
                  <a:pt x="29" y="13"/>
                </a:cubicBezTo>
                <a:cubicBezTo>
                  <a:pt x="28" y="12"/>
                  <a:pt x="29" y="11"/>
                  <a:pt x="29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6" y="6"/>
                  <a:pt x="36" y="6"/>
                </a:cubicBezTo>
                <a:cubicBezTo>
                  <a:pt x="37" y="7"/>
                  <a:pt x="37" y="7"/>
                  <a:pt x="37" y="8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6"/>
                  <a:pt x="42" y="28"/>
                </a:cubicBezTo>
                <a:cubicBezTo>
                  <a:pt x="42" y="29"/>
                  <a:pt x="41" y="30"/>
                  <a:pt x="40" y="30"/>
                </a:cubicBezTo>
                <a:close/>
                <a:moveTo>
                  <a:pt x="68" y="22"/>
                </a:moveTo>
                <a:cubicBezTo>
                  <a:pt x="68" y="24"/>
                  <a:pt x="67" y="27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7" y="33"/>
                  <a:pt x="56" y="32"/>
                  <a:pt x="55" y="30"/>
                </a:cubicBezTo>
                <a:cubicBezTo>
                  <a:pt x="56" y="29"/>
                  <a:pt x="56" y="27"/>
                  <a:pt x="56" y="25"/>
                </a:cubicBezTo>
                <a:cubicBezTo>
                  <a:pt x="56" y="9"/>
                  <a:pt x="56" y="9"/>
                  <a:pt x="56" y="9"/>
                </a:cubicBezTo>
                <a:cubicBezTo>
                  <a:pt x="68" y="9"/>
                  <a:pt x="68" y="9"/>
                  <a:pt x="68" y="9"/>
                </a:cubicBezTo>
                <a:lnTo>
                  <a:pt x="68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6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" grpId="0"/>
      <p:bldP spid="13" grpId="0"/>
      <p:bldP spid="14" grpId="0"/>
      <p:bldP spid="20" grpId="0"/>
      <p:bldP spid="21" grpId="0"/>
      <p:bldP spid="2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64100" y="1707838"/>
            <a:ext cx="7327900" cy="3727762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1"/>
          <p:cNvSpPr txBox="1">
            <a:spLocks/>
          </p:cNvSpPr>
          <p:nvPr/>
        </p:nvSpPr>
        <p:spPr>
          <a:xfrm>
            <a:off x="6883397" y="2222500"/>
            <a:ext cx="4495800" cy="1003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Freestyle Script" charset="0"/>
                <a:ea typeface="Freestyle Script" charset="0"/>
                <a:cs typeface="Freestyle Script" charset="0"/>
              </a:rPr>
              <a:t>Sample Product</a:t>
            </a:r>
            <a:endParaRPr lang="en-US" sz="5400" b="1" dirty="0">
              <a:solidFill>
                <a:schemeClr val="bg1"/>
              </a:solidFill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70699" y="3225800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08799" y="5862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199" y="5862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198" y="58688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2300" y="640174"/>
            <a:ext cx="170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8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70697" y="3733488"/>
            <a:ext cx="4615133" cy="1702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voluptas</a:t>
            </a:r>
            <a:endParaRPr lang="en-US" sz="12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93833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48128" y="0"/>
            <a:ext cx="2893622" cy="6858000"/>
          </a:xfrm>
          <a:prstGeom prst="rect">
            <a:avLst/>
          </a:prstGeom>
          <a:pattFill prst="pct90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52950" y="1177713"/>
            <a:ext cx="4495800" cy="1003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Freestyle Script" charset="0"/>
                <a:ea typeface="Freestyle Script" charset="0"/>
                <a:cs typeface="Freestyle Script" charset="0"/>
              </a:rPr>
              <a:t>Sample Product</a:t>
            </a:r>
            <a:endParaRPr lang="en-US" sz="54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93284" y="2246711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3599" y="5024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79999" y="5024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60998" y="50306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40900" y="956088"/>
            <a:ext cx="170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8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93284" y="3091383"/>
            <a:ext cx="5247616" cy="1702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7620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Rectangle 17"/>
          <p:cNvSpPr/>
          <p:nvPr/>
        </p:nvSpPr>
        <p:spPr>
          <a:xfrm>
            <a:off x="0" y="1249401"/>
            <a:ext cx="5372100" cy="4441976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4702" y="1908228"/>
            <a:ext cx="4495800" cy="1003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Freestyle Script" charset="0"/>
                <a:ea typeface="Freestyle Script" charset="0"/>
                <a:cs typeface="Freestyle Script" charset="0"/>
              </a:rPr>
              <a:t>Sample Product</a:t>
            </a:r>
            <a:endParaRPr lang="en-US" sz="5400" b="1" dirty="0">
              <a:solidFill>
                <a:schemeClr val="bg1"/>
              </a:solidFill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25036" y="2977226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31719" y="3814298"/>
            <a:ext cx="4615133" cy="1702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voluptas</a:t>
            </a:r>
            <a:endParaRPr lang="en-US" sz="12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643" y="399208"/>
            <a:ext cx="170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8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4999" y="59767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41399" y="59767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22398" y="59831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/>
          <p:nvPr/>
        </p:nvSpPr>
        <p:spPr>
          <a:xfrm>
            <a:off x="660400" y="647700"/>
            <a:ext cx="8851900" cy="56769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7456" y="1268633"/>
            <a:ext cx="4495800" cy="9472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bg1"/>
                </a:solidFill>
                <a:latin typeface="Freestyle Script" charset="0"/>
                <a:ea typeface="Freestyle Script" charset="0"/>
                <a:cs typeface="Freestyle Script" charset="0"/>
              </a:rPr>
              <a:t>Plant Variety</a:t>
            </a:r>
            <a:endParaRPr lang="en-US" sz="5400" b="1" dirty="0">
              <a:solidFill>
                <a:schemeClr val="bg1"/>
              </a:solidFill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31775" y="2215865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53246" y="3264968"/>
            <a:ext cx="2983646" cy="1968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voluptas</a:t>
            </a:r>
            <a:endParaRPr lang="en-US" sz="12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6270" y="3207002"/>
            <a:ext cx="95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885322" y="3297004"/>
            <a:ext cx="3197790" cy="1968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voluptas</a:t>
            </a:r>
            <a:endParaRPr lang="en-US" sz="12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053" y="3137699"/>
            <a:ext cx="95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26399" y="568469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32799" y="568469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3798" y="569104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Oval 2"/>
          <p:cNvSpPr/>
          <p:nvPr/>
        </p:nvSpPr>
        <p:spPr>
          <a:xfrm>
            <a:off x="266700" y="177800"/>
            <a:ext cx="2336800" cy="2336800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Freestyle Script" charset="0"/>
                <a:ea typeface="Freestyle Script" charset="0"/>
                <a:cs typeface="Freestyle Script" charset="0"/>
              </a:rPr>
              <a:t>Succulent</a:t>
            </a:r>
            <a:endParaRPr lang="en-US" sz="44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24799" y="5951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31199" y="5951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712198" y="59577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721600" y="2970485"/>
            <a:ext cx="3860800" cy="25159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721600" y="2260601"/>
            <a:ext cx="4038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7119" y="514457"/>
            <a:ext cx="3935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HOW</a:t>
            </a:r>
          </a:p>
          <a:p>
            <a:r>
              <a:rPr lang="en-US" sz="3200" b="1" u="sng" dirty="0" smtClean="0">
                <a:latin typeface="Freestyle Script" charset="0"/>
                <a:ea typeface="Freestyle Script" charset="0"/>
                <a:cs typeface="Freestyle Script" charset="0"/>
              </a:rPr>
              <a:t>to</a:t>
            </a:r>
          </a:p>
          <a:p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GROW IN LIGHT</a:t>
            </a:r>
            <a:endParaRPr lang="en-US" sz="32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0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39096" y="2292662"/>
            <a:ext cx="2362199" cy="3805419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" y="2292663"/>
            <a:ext cx="2362199" cy="3805419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789" y="626710"/>
            <a:ext cx="839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" charset="0"/>
                <a:ea typeface="Montserrat" charset="0"/>
                <a:cs typeface="Montserrat" charset="0"/>
              </a:rPr>
              <a:t>PROPAGATE  </a:t>
            </a:r>
            <a:r>
              <a:rPr lang="en-US" sz="3600" b="1" dirty="0" smtClean="0">
                <a:latin typeface="Freestyle Script" charset="0"/>
                <a:ea typeface="Freestyle Script" charset="0"/>
                <a:cs typeface="Freestyle Script" charset="0"/>
              </a:rPr>
              <a:t>from</a:t>
            </a:r>
            <a:r>
              <a:rPr lang="en-US" sz="3600" b="1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dirty="0" smtClean="0">
                <a:latin typeface="Montserrat" charset="0"/>
                <a:ea typeface="Montserrat" charset="0"/>
                <a:cs typeface="Montserrat" charset="0"/>
              </a:rPr>
              <a:t>CUTTINGS METHOD</a:t>
            </a:r>
            <a:endParaRPr lang="en-US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335934" y="2864045"/>
            <a:ext cx="2538959" cy="2020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84861" y="2292662"/>
            <a:ext cx="1694408" cy="428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STEP ONE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9050413" y="2864045"/>
            <a:ext cx="2538959" cy="2020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099340" y="2292662"/>
            <a:ext cx="1694408" cy="428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STEP TWO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347199" y="5951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753599" y="5951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34598" y="59577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2499" y="5951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98899" y="5951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79898" y="59577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049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832334" y="835814"/>
            <a:ext cx="4495800" cy="5492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300" dirty="0" smtClean="0">
                <a:latin typeface="Montserrat" charset="0"/>
                <a:ea typeface="Montserrat" charset="0"/>
                <a:cs typeface="Montserrat" charset="0"/>
              </a:rPr>
              <a:t>SPECIFICATION</a:t>
            </a:r>
            <a:endParaRPr lang="en-US" sz="28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32334" y="2271114"/>
            <a:ext cx="4962666" cy="13393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832334" y="1551972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5940085" y="3914091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460397" y="3783378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Freeform 169"/>
          <p:cNvSpPr>
            <a:spLocks/>
          </p:cNvSpPr>
          <p:nvPr/>
        </p:nvSpPr>
        <p:spPr bwMode="auto">
          <a:xfrm>
            <a:off x="8853789" y="3893142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382959" y="3755487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0085" y="4979499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5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170"/>
          <p:cNvSpPr>
            <a:spLocks/>
          </p:cNvSpPr>
          <p:nvPr/>
        </p:nvSpPr>
        <p:spPr bwMode="auto">
          <a:xfrm>
            <a:off x="8853853" y="5030814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563746" y="4873840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9382959" y="4866491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442" y="4112438"/>
            <a:ext cx="4464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Cactus</a:t>
            </a: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spc="300" dirty="0" smtClean="0">
                <a:latin typeface="Montserrat" charset="0"/>
                <a:ea typeface="Montserrat" charset="0"/>
                <a:cs typeface="Montserrat" charset="0"/>
              </a:rPr>
              <a:t>VARIETY</a:t>
            </a:r>
            <a:endParaRPr lang="en-US" sz="32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5799" y="60529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92199" y="60529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73198" y="60593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9870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20" grpId="0" animBg="1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93906" y="0"/>
            <a:ext cx="2197100" cy="6873281"/>
          </a:xfrm>
          <a:prstGeom prst="rect">
            <a:avLst/>
          </a:prstGeom>
          <a:pattFill prst="pct90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55084" y="1028700"/>
            <a:ext cx="1905000" cy="4394201"/>
          </a:xfrm>
          <a:prstGeom prst="rect">
            <a:avLst/>
          </a:prstGeom>
          <a:noFill/>
          <a:ln w="76200">
            <a:solidFill>
              <a:srgbClr val="A0B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47037" y="660768"/>
            <a:ext cx="1055688" cy="52546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A0B19A"/>
                </a:solidFill>
                <a:latin typeface="Montserrat" charset="0"/>
                <a:ea typeface="Montserrat" charset="0"/>
                <a:cs typeface="Montserrat" charset="0"/>
              </a:rPr>
              <a:t>B</a:t>
            </a:r>
            <a:r>
              <a:rPr lang="en-US" sz="5400" b="1" dirty="0" smtClean="0">
                <a:latin typeface="Montserrat" charset="0"/>
                <a:ea typeface="Montserrat" charset="0"/>
                <a:cs typeface="Montserrat" charset="0"/>
              </a:rPr>
              <a:t>O</a:t>
            </a:r>
            <a:r>
              <a:rPr lang="en-US" sz="5400" b="1" dirty="0" smtClean="0">
                <a:solidFill>
                  <a:srgbClr val="A0B19A"/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en-US" sz="5400" b="1" dirty="0" smtClean="0">
                <a:solidFill>
                  <a:srgbClr val="B2A99B"/>
                </a:solidFill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US" sz="5400" b="1" dirty="0" smtClean="0">
                <a:solidFill>
                  <a:srgbClr val="B2A99B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5400" b="1" dirty="0" smtClean="0"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sz="5400" b="1" dirty="0" smtClean="0">
                <a:solidFill>
                  <a:srgbClr val="A0B19A"/>
                </a:solidFill>
                <a:latin typeface="Montserrat" charset="0"/>
                <a:ea typeface="Montserrat" charset="0"/>
                <a:cs typeface="Montserrat" charset="0"/>
              </a:rPr>
              <a:t>N</a:t>
            </a:r>
            <a:r>
              <a:rPr lang="en-US" sz="5400" b="1" dirty="0" smtClean="0">
                <a:latin typeface="Montserrat" charset="0"/>
                <a:ea typeface="Montserrat" charset="0"/>
                <a:cs typeface="Montserrat" charset="0"/>
              </a:rPr>
              <a:t>Y</a:t>
            </a:r>
            <a:endParaRPr lang="en-US" sz="5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9166076" y="2741136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pc="300" dirty="0" smtClean="0">
                <a:latin typeface="Montserrat" charset="0"/>
                <a:ea typeface="Montserrat" charset="0"/>
                <a:cs typeface="Montserrat" charset="0"/>
              </a:rPr>
              <a:t>FRESH</a:t>
            </a:r>
          </a:p>
          <a:p>
            <a:pPr>
              <a:lnSpc>
                <a:spcPct val="150000"/>
              </a:lnSpc>
            </a:pPr>
            <a:r>
              <a:rPr lang="en-US" sz="2000" b="1" spc="300" dirty="0" smtClean="0">
                <a:latin typeface="Montserrat" charset="0"/>
                <a:ea typeface="Montserrat" charset="0"/>
                <a:cs typeface="Montserrat" charset="0"/>
              </a:rPr>
              <a:t>CLEAN</a:t>
            </a:r>
          </a:p>
          <a:p>
            <a:pPr>
              <a:lnSpc>
                <a:spcPct val="150000"/>
              </a:lnSpc>
            </a:pPr>
            <a:r>
              <a:rPr lang="en-US" sz="2000" b="1" spc="300" dirty="0" smtClean="0">
                <a:latin typeface="Montserrat" charset="0"/>
                <a:ea typeface="Montserrat" charset="0"/>
                <a:cs typeface="Montserrat" charset="0"/>
              </a:rPr>
              <a:t>ELEGANT</a:t>
            </a:r>
            <a:endParaRPr lang="en-US" sz="24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10307563" y="5916082"/>
            <a:ext cx="191690" cy="191690"/>
          </a:xfrm>
          <a:prstGeom prst="ellipse">
            <a:avLst/>
          </a:prstGeom>
          <a:noFill/>
          <a:ln w="38100">
            <a:solidFill>
              <a:srgbClr val="A0B19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10711739" y="5916082"/>
            <a:ext cx="191690" cy="191690"/>
          </a:xfrm>
          <a:prstGeom prst="ellipse">
            <a:avLst/>
          </a:prstGeom>
          <a:noFill/>
          <a:ln w="38100">
            <a:solidFill>
              <a:srgbClr val="A0B19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11136711" y="5915393"/>
            <a:ext cx="178990" cy="185340"/>
          </a:xfrm>
          <a:prstGeom prst="ellipse">
            <a:avLst/>
          </a:prstGeom>
          <a:noFill/>
          <a:ln w="38100">
            <a:solidFill>
              <a:srgbClr val="A0B19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3677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" grpId="0"/>
      <p:bldP spid="8" grpId="0"/>
      <p:bldP spid="13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0608" y="408797"/>
            <a:ext cx="41341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>
                <a:latin typeface="Montserrat" charset="0"/>
                <a:ea typeface="Montserrat" charset="0"/>
                <a:cs typeface="Montserrat" charset="0"/>
              </a:rPr>
              <a:t>DIY </a:t>
            </a:r>
            <a:r>
              <a:rPr lang="en-US" sz="2800" b="1" u="sng" spc="300" dirty="0">
                <a:latin typeface="Freestyle Script" charset="0"/>
                <a:ea typeface="Freestyle Script" charset="0"/>
                <a:cs typeface="Freestyle Script" charset="0"/>
              </a:rPr>
              <a:t>Living</a:t>
            </a:r>
            <a:r>
              <a:rPr lang="en-US" sz="2800" b="1" u="sng" spc="3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CHRISTMAST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WREATH </a:t>
            </a:r>
            <a:r>
              <a:rPr lang="en-US" sz="2800" b="1" u="sng" spc="300" dirty="0" smtClean="0">
                <a:latin typeface="Freestyle Script" charset="0"/>
                <a:ea typeface="Freestyle Script" charset="0"/>
                <a:cs typeface="Freestyle Script" charset="0"/>
              </a:rPr>
              <a:t>with</a:t>
            </a: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 SUCCULENT</a:t>
            </a:r>
            <a:endParaRPr lang="en-US" sz="2800" b="1" u="sng" spc="300" dirty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endParaRPr lang="en-US" sz="2800" u="sng" spc="3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310609" y="3918022"/>
            <a:ext cx="4030491" cy="24700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. 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310609" y="3350675"/>
            <a:ext cx="4302266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70794" y="1644658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63593" y="1224961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63593" y="805264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2" name="Triangle 11"/>
          <p:cNvSpPr/>
          <p:nvPr/>
        </p:nvSpPr>
        <p:spPr>
          <a:xfrm rot="5400000">
            <a:off x="-1040621" y="2417982"/>
            <a:ext cx="4032840" cy="1951601"/>
          </a:xfrm>
          <a:prstGeom prst="triangle">
            <a:avLst/>
          </a:prstGeom>
          <a:solidFill>
            <a:srgbClr val="AFC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47156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7" grpId="1" build="allAtOnce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899400" y="2714618"/>
            <a:ext cx="4292600" cy="4143382"/>
          </a:xfrm>
          <a:prstGeom prst="rect">
            <a:avLst/>
          </a:prstGeom>
          <a:solidFill>
            <a:srgbClr val="AFC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143" y="4137030"/>
            <a:ext cx="3031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>OUR TEAM</a:t>
            </a:r>
          </a:p>
          <a:p>
            <a:pPr algn="ctr">
              <a:lnSpc>
                <a:spcPct val="150000"/>
              </a:lnSpc>
            </a:pPr>
            <a:r>
              <a:rPr lang="en-US" sz="32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Gallery</a:t>
            </a:r>
          </a:p>
          <a:p>
            <a:pPr algn="ctr">
              <a:lnSpc>
                <a:spcPct val="150000"/>
              </a:lnSpc>
            </a:pPr>
            <a:endParaRPr lang="en-US" sz="3200" spc="300" dirty="0"/>
          </a:p>
        </p:txBody>
      </p:sp>
      <p:sp>
        <p:nvSpPr>
          <p:cNvPr id="9" name="Oval 8"/>
          <p:cNvSpPr/>
          <p:nvPr/>
        </p:nvSpPr>
        <p:spPr>
          <a:xfrm>
            <a:off x="1371599" y="6027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77999" y="6027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58998" y="60339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161596" y="1484364"/>
            <a:ext cx="5693604" cy="11266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161596" y="834928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64601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527800" cy="685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79699" y="607839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86099" y="607839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7098" y="608474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06396" y="543036"/>
            <a:ext cx="45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Freestyle Script" charset="0"/>
                <a:ea typeface="Freestyle Script" charset="0"/>
                <a:cs typeface="Freestyle Script" charset="0"/>
              </a:rPr>
              <a:t>Patricia Alba</a:t>
            </a:r>
            <a:endParaRPr lang="en-US" sz="48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57196" y="2048330"/>
            <a:ext cx="4106104" cy="11266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006396" y="1489803"/>
            <a:ext cx="4449004" cy="438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COMMUNITY MANAGER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31C3A4A-246A-4080-AA38-175A9A359C4C}"/>
              </a:ext>
            </a:extLst>
          </p:cNvPr>
          <p:cNvCxnSpPr>
            <a:cxnSpLocks/>
          </p:cNvCxnSpPr>
          <p:nvPr/>
        </p:nvCxnSpPr>
        <p:spPr>
          <a:xfrm>
            <a:off x="7153160" y="5060222"/>
            <a:ext cx="3847481" cy="0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E098144-FEE5-4ACF-8262-6D07E65313E8}"/>
              </a:ext>
            </a:extLst>
          </p:cNvPr>
          <p:cNvCxnSpPr>
            <a:cxnSpLocks/>
          </p:cNvCxnSpPr>
          <p:nvPr/>
        </p:nvCxnSpPr>
        <p:spPr>
          <a:xfrm>
            <a:off x="7153160" y="5060222"/>
            <a:ext cx="343864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7102360" y="4483534"/>
            <a:ext cx="4449004" cy="291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Public Speaking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31C3A4A-246A-4080-AA38-175A9A359C4C}"/>
              </a:ext>
            </a:extLst>
          </p:cNvPr>
          <p:cNvCxnSpPr>
            <a:cxnSpLocks/>
          </p:cNvCxnSpPr>
          <p:nvPr/>
        </p:nvCxnSpPr>
        <p:spPr>
          <a:xfrm>
            <a:off x="7153160" y="4143948"/>
            <a:ext cx="3847481" cy="0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BE098144-FEE5-4ACF-8262-6D07E65313E8}"/>
              </a:ext>
            </a:extLst>
          </p:cNvPr>
          <p:cNvCxnSpPr>
            <a:cxnSpLocks/>
          </p:cNvCxnSpPr>
          <p:nvPr/>
        </p:nvCxnSpPr>
        <p:spPr>
          <a:xfrm>
            <a:off x="7153160" y="4143948"/>
            <a:ext cx="356564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7102360" y="3630760"/>
            <a:ext cx="4449004" cy="33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Social Branding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1C3A4A-246A-4080-AA38-175A9A359C4C}"/>
              </a:ext>
            </a:extLst>
          </p:cNvPr>
          <p:cNvCxnSpPr>
            <a:cxnSpLocks/>
          </p:cNvCxnSpPr>
          <p:nvPr/>
        </p:nvCxnSpPr>
        <p:spPr>
          <a:xfrm>
            <a:off x="7153160" y="5921933"/>
            <a:ext cx="3847481" cy="0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E098144-FEE5-4ACF-8262-6D07E65313E8}"/>
              </a:ext>
            </a:extLst>
          </p:cNvPr>
          <p:cNvCxnSpPr>
            <a:cxnSpLocks/>
          </p:cNvCxnSpPr>
          <p:nvPr/>
        </p:nvCxnSpPr>
        <p:spPr>
          <a:xfrm>
            <a:off x="7153160" y="5921933"/>
            <a:ext cx="343864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7102360" y="5345245"/>
            <a:ext cx="4449004" cy="291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Marketing Communication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46757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build="p"/>
      <p:bldP spid="13" grpId="0"/>
      <p:bldP spid="16" grpId="0"/>
      <p:bldP spid="19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20493"/>
            <a:ext cx="6273800" cy="3417014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06396" y="543036"/>
            <a:ext cx="455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atin typeface="Freestyle Script" charset="0"/>
                <a:ea typeface="Freestyle Script" charset="0"/>
                <a:cs typeface="Freestyle Script" charset="0"/>
              </a:rPr>
              <a:t>Putri</a:t>
            </a:r>
            <a:r>
              <a:rPr lang="en-US" sz="4800" b="1" dirty="0" smtClean="0">
                <a:latin typeface="Freestyle Script" charset="0"/>
                <a:ea typeface="Freestyle Script" charset="0"/>
                <a:cs typeface="Freestyle Script" charset="0"/>
              </a:rPr>
              <a:t> Patricia</a:t>
            </a:r>
            <a:endParaRPr lang="en-US" sz="4800" b="1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57196" y="2048330"/>
            <a:ext cx="4106104" cy="11266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006396" y="1489803"/>
            <a:ext cx="4449004" cy="438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SOCIAL MARKETING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31C3A4A-246A-4080-AA38-175A9A359C4C}"/>
              </a:ext>
            </a:extLst>
          </p:cNvPr>
          <p:cNvCxnSpPr>
            <a:cxnSpLocks/>
          </p:cNvCxnSpPr>
          <p:nvPr/>
        </p:nvCxnSpPr>
        <p:spPr>
          <a:xfrm>
            <a:off x="7153160" y="5060222"/>
            <a:ext cx="3847481" cy="0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E098144-FEE5-4ACF-8262-6D07E65313E8}"/>
              </a:ext>
            </a:extLst>
          </p:cNvPr>
          <p:cNvCxnSpPr>
            <a:cxnSpLocks/>
          </p:cNvCxnSpPr>
          <p:nvPr/>
        </p:nvCxnSpPr>
        <p:spPr>
          <a:xfrm>
            <a:off x="7153160" y="5060222"/>
            <a:ext cx="343864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7102360" y="4483534"/>
            <a:ext cx="4449004" cy="291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Public Speaking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31C3A4A-246A-4080-AA38-175A9A359C4C}"/>
              </a:ext>
            </a:extLst>
          </p:cNvPr>
          <p:cNvCxnSpPr>
            <a:cxnSpLocks/>
          </p:cNvCxnSpPr>
          <p:nvPr/>
        </p:nvCxnSpPr>
        <p:spPr>
          <a:xfrm>
            <a:off x="7153160" y="4143948"/>
            <a:ext cx="3847481" cy="0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BE098144-FEE5-4ACF-8262-6D07E65313E8}"/>
              </a:ext>
            </a:extLst>
          </p:cNvPr>
          <p:cNvCxnSpPr>
            <a:cxnSpLocks/>
          </p:cNvCxnSpPr>
          <p:nvPr/>
        </p:nvCxnSpPr>
        <p:spPr>
          <a:xfrm>
            <a:off x="7153160" y="4143948"/>
            <a:ext cx="356564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7102360" y="3630760"/>
            <a:ext cx="4449004" cy="33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Social Branding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1C3A4A-246A-4080-AA38-175A9A359C4C}"/>
              </a:ext>
            </a:extLst>
          </p:cNvPr>
          <p:cNvCxnSpPr>
            <a:cxnSpLocks/>
          </p:cNvCxnSpPr>
          <p:nvPr/>
        </p:nvCxnSpPr>
        <p:spPr>
          <a:xfrm>
            <a:off x="7153160" y="5921933"/>
            <a:ext cx="3847481" cy="0"/>
          </a:xfrm>
          <a:prstGeom prst="lin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E098144-FEE5-4ACF-8262-6D07E65313E8}"/>
              </a:ext>
            </a:extLst>
          </p:cNvPr>
          <p:cNvCxnSpPr>
            <a:cxnSpLocks/>
          </p:cNvCxnSpPr>
          <p:nvPr/>
        </p:nvCxnSpPr>
        <p:spPr>
          <a:xfrm>
            <a:off x="7153160" y="5921933"/>
            <a:ext cx="3438640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7102360" y="5345245"/>
            <a:ext cx="4449004" cy="291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 smtClean="0">
                <a:latin typeface="Montserrat" charset="0"/>
                <a:ea typeface="Montserrat" charset="0"/>
                <a:cs typeface="Montserrat" charset="0"/>
              </a:rPr>
              <a:t>Marketing Communication</a:t>
            </a:r>
            <a:endParaRPr lang="en-US" sz="12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51099" y="60910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7499" y="60910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38498" y="60974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3248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/>
      <p:bldP spid="16" grpId="0"/>
      <p:bldP spid="19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245100" y="0"/>
            <a:ext cx="6946900" cy="685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699" y="59386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54099" y="59386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35098" y="59450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446" y="615053"/>
            <a:ext cx="3581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>OUR </a:t>
            </a:r>
            <a:r>
              <a:rPr lang="en-US" sz="32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Team</a:t>
            </a:r>
          </a:p>
          <a:p>
            <a:pPr>
              <a:lnSpc>
                <a:spcPct val="150000"/>
              </a:lnSpc>
            </a:pP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>GALLERY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22446" y="3300464"/>
            <a:ext cx="4271204" cy="20716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et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22446" y="2593677"/>
            <a:ext cx="4232259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72776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97700" y="1231900"/>
            <a:ext cx="3962400" cy="3962400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651000" cy="6858000"/>
          </a:xfrm>
          <a:prstGeom prst="rect">
            <a:avLst/>
          </a:prstGeom>
          <a:solidFill>
            <a:srgbClr val="AFC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350151" y="2912552"/>
            <a:ext cx="635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</a:t>
            </a:r>
            <a:r>
              <a:rPr lang="en-US" sz="3200" b="1" spc="600" dirty="0">
                <a:solidFill>
                  <a:schemeClr val="bg1"/>
                </a:solidFill>
                <a:latin typeface="Freestyle Script" charset="0"/>
                <a:ea typeface="Freestyle Script" charset="0"/>
                <a:cs typeface="Freestyle Script" charset="0"/>
              </a:rPr>
              <a:t> </a:t>
            </a:r>
            <a:r>
              <a:rPr lang="en-US" sz="3200" b="1" spc="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GALLERY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74560" y="4195540"/>
            <a:ext cx="4271204" cy="20716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et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074560" y="3488753"/>
            <a:ext cx="4232259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09799" y="2344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16199" y="2344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97198" y="23509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7363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8314" y="0"/>
            <a:ext cx="1919206" cy="685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956" y="4864191"/>
            <a:ext cx="4014061" cy="131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600" dirty="0" smtClean="0">
                <a:latin typeface="Montserrat" charset="0"/>
                <a:ea typeface="Montserrat" charset="0"/>
                <a:cs typeface="Montserrat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2800" b="1" u="sng" spc="600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128774" y="1344728"/>
            <a:ext cx="4390125" cy="17025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128775" y="652940"/>
            <a:ext cx="4232259" cy="428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b="1" spc="300" dirty="0" smtClean="0">
                <a:latin typeface="Montserrat" charset="0"/>
                <a:ea typeface="Montserrat" charset="0"/>
                <a:cs typeface="Montserrat" charset="0"/>
              </a:rPr>
              <a:t>STEP ONE</a:t>
            </a:r>
            <a:endParaRPr lang="en-US" sz="16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16099" y="41987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22499" y="41987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03498" y="42051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8536" y="1344728"/>
            <a:ext cx="978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4400" b="1" spc="600" dirty="0" smtClean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00916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1" build="allAtOnce"/>
      <p:bldP spid="10" grpId="1"/>
      <p:bldP spid="12" grpId="0" animBg="1"/>
      <p:bldP spid="13" grpId="0" animBg="1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40100" y="1"/>
            <a:ext cx="2184400" cy="21717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0188" y="4259572"/>
            <a:ext cx="4014061" cy="131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600" dirty="0" smtClean="0">
                <a:latin typeface="Montserrat" charset="0"/>
                <a:ea typeface="Montserrat" charset="0"/>
                <a:cs typeface="Montserrat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2800" b="1" u="sng" spc="600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69635" y="1151992"/>
            <a:ext cx="4390125" cy="17025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69636" y="460204"/>
            <a:ext cx="4232259" cy="428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b="1" spc="300" dirty="0" smtClean="0">
                <a:latin typeface="Montserrat" charset="0"/>
                <a:ea typeface="Montserrat" charset="0"/>
                <a:cs typeface="Montserrat" charset="0"/>
              </a:rPr>
              <a:t>STEP TWO</a:t>
            </a:r>
            <a:endParaRPr lang="en-US" sz="16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302" y="701130"/>
            <a:ext cx="1355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10" name="Oval 9"/>
          <p:cNvSpPr/>
          <p:nvPr/>
        </p:nvSpPr>
        <p:spPr>
          <a:xfrm>
            <a:off x="3936999" y="26366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43399" y="26366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398" y="26430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56366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62800" y="596898"/>
            <a:ext cx="4394200" cy="56642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7099" y="5862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3499" y="5862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14498" y="58688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034" y="600003"/>
            <a:ext cx="4014061" cy="131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PROJECT 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965587" y="3480916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485899" y="3350203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Freeform 169"/>
          <p:cNvSpPr>
            <a:spLocks/>
          </p:cNvSpPr>
          <p:nvPr/>
        </p:nvSpPr>
        <p:spPr bwMode="auto">
          <a:xfrm>
            <a:off x="3879291" y="3459967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408461" y="3322312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65587" y="4546324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9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70"/>
          <p:cNvSpPr>
            <a:spLocks/>
          </p:cNvSpPr>
          <p:nvPr/>
        </p:nvSpPr>
        <p:spPr bwMode="auto">
          <a:xfrm>
            <a:off x="3879355" y="4597639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589248" y="4440665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4408461" y="4433316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9500" y="38100"/>
            <a:ext cx="1900601" cy="2008941"/>
          </a:xfrm>
          <a:prstGeom prst="rect">
            <a:avLst/>
          </a:prstGeom>
          <a:noFill/>
          <a:ln w="76200">
            <a:solidFill>
              <a:srgbClr val="A0B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50406" y="639633"/>
            <a:ext cx="1355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 smtClean="0">
                <a:latin typeface="Montserrat" charset="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63646" y="2517836"/>
            <a:ext cx="4232259" cy="428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b="1" spc="300" dirty="0" smtClean="0">
                <a:latin typeface="Montserrat" charset="0"/>
                <a:ea typeface="Montserrat" charset="0"/>
                <a:cs typeface="Montserrat" charset="0"/>
              </a:rPr>
              <a:t>STEP THREE</a:t>
            </a:r>
            <a:endParaRPr lang="en-US" sz="16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9389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15" grpId="0"/>
      <p:bldP spid="16" grpId="0" animBg="1"/>
      <p:bldP spid="17" grpId="0"/>
      <p:bldP spid="24" grpId="0" animBg="1"/>
      <p:bldP spid="25" grpId="0"/>
      <p:bldP spid="26" grpId="0"/>
      <p:bldP spid="27" grpId="0" animBg="1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84157" y="473003"/>
            <a:ext cx="4014061" cy="131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PROJECT 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2600" y="46331"/>
            <a:ext cx="1535242" cy="1491443"/>
          </a:xfrm>
          <a:prstGeom prst="rect">
            <a:avLst/>
          </a:prstGeom>
          <a:noFill/>
          <a:ln w="76200">
            <a:solidFill>
              <a:srgbClr val="A0B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62422" y="426114"/>
            <a:ext cx="1355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 smtClean="0">
                <a:latin typeface="Montserrat" charset="0"/>
                <a:ea typeface="Montserrat" charset="0"/>
                <a:cs typeface="Montserrat" charset="0"/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22573"/>
            <a:ext cx="6743700" cy="27813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660496" y="3874616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80808" y="3743903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Freeform 169"/>
          <p:cNvSpPr>
            <a:spLocks/>
          </p:cNvSpPr>
          <p:nvPr/>
        </p:nvSpPr>
        <p:spPr bwMode="auto">
          <a:xfrm>
            <a:off x="3574200" y="3853667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103370" y="3716012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0496" y="4940024"/>
            <a:ext cx="456453" cy="423066"/>
            <a:chOff x="4763" y="3175"/>
            <a:chExt cx="1389062" cy="1287463"/>
          </a:xfrm>
          <a:solidFill>
            <a:schemeClr val="bg1"/>
          </a:solidFill>
        </p:grpSpPr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8" name="Freeform 170"/>
          <p:cNvSpPr>
            <a:spLocks/>
          </p:cNvSpPr>
          <p:nvPr/>
        </p:nvSpPr>
        <p:spPr bwMode="auto">
          <a:xfrm>
            <a:off x="3574264" y="4991339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284157" y="4834365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103370" y="4827016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740899" y="1934509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147299" y="1934509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28298" y="1940859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/>
      <p:bldP spid="18" grpId="0" animBg="1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68170" y="466325"/>
            <a:ext cx="1574651" cy="2663275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744" y="1982818"/>
            <a:ext cx="1264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4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87400" y="5700376"/>
            <a:ext cx="5040300" cy="53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0005" y="765862"/>
            <a:ext cx="4157844" cy="2064199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25396" y="1544295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ysClr val="windowText" lastClr="000000"/>
                </a:solidFill>
                <a:latin typeface="Montserrat" charset="0"/>
                <a:ea typeface="Montserrat" charset="0"/>
                <a:cs typeface="Montserrat" charset="0"/>
              </a:rPr>
              <a:t>ABOUT US</a:t>
            </a:r>
            <a:endParaRPr lang="en-US" sz="2000" b="1" spc="300" dirty="0">
              <a:solidFill>
                <a:sysClr val="windowText" lastClr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68170" y="3569696"/>
            <a:ext cx="1546059" cy="2663275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56795" y="5148373"/>
            <a:ext cx="1092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4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21413" y="3869233"/>
            <a:ext cx="4157844" cy="2064199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186454" y="4686708"/>
            <a:ext cx="170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ysClr val="windowText" lastClr="000000"/>
                </a:solidFill>
                <a:latin typeface="Montserrat" charset="0"/>
                <a:ea typeface="Montserrat" charset="0"/>
                <a:cs typeface="Montserrat" charset="0"/>
              </a:rPr>
              <a:t>PROJECT</a:t>
            </a:r>
            <a:endParaRPr lang="en-US" sz="2400" b="1" spc="300" dirty="0">
              <a:solidFill>
                <a:sysClr val="windowText" lastClr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572" y="3769245"/>
            <a:ext cx="4575139" cy="18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spc="300" dirty="0" smtClean="0">
                <a:latin typeface="Montserrat" charset="0"/>
                <a:ea typeface="Montserrat" charset="0"/>
                <a:cs typeface="Montserrat" charset="0"/>
              </a:rPr>
              <a:t>TABLE </a:t>
            </a:r>
            <a:r>
              <a:rPr lang="en-US" sz="40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of </a:t>
            </a:r>
            <a:r>
              <a:rPr lang="en-US" sz="4000" b="1" spc="300" dirty="0" smtClean="0">
                <a:latin typeface="Montserrat" charset="0"/>
                <a:ea typeface="Montserrat" charset="0"/>
                <a:cs typeface="Montserrat" charset="0"/>
              </a:rPr>
              <a:t>CONTENTS</a:t>
            </a:r>
            <a:endParaRPr lang="en-US" sz="40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06599" y="3505637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12999" y="3505637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93998" y="3511987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05287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2" grpId="0"/>
      <p:bldP spid="14" grpId="0" animBg="1"/>
      <p:bldP spid="15" grpId="0"/>
      <p:bldP spid="26" grpId="0" animBg="1"/>
      <p:bldP spid="27" grpId="0"/>
      <p:bldP spid="28" grpId="0" animBg="1"/>
      <p:bldP spid="29" grpId="0"/>
      <p:bldP spid="13" grpId="0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7733" y="651736"/>
            <a:ext cx="4026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4283" y="959512"/>
            <a:ext cx="1355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smtClean="0">
                <a:latin typeface="Montserrat" charset="0"/>
                <a:ea typeface="Montserrat" charset="0"/>
                <a:cs typeface="Montserrat" charset="0"/>
              </a:rPr>
              <a:t>05</a:t>
            </a:r>
            <a:endParaRPr lang="en-US" sz="4400" b="1" spc="600" dirty="0" smtClean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60999" y="2598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67399" y="2598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8398" y="26049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900936" y="3844392"/>
            <a:ext cx="4390125" cy="17025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900936" y="3333549"/>
            <a:ext cx="4232259" cy="428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spc="300" dirty="0" smtClean="0">
                <a:latin typeface="Montserrat" charset="0"/>
                <a:ea typeface="Montserrat" charset="0"/>
                <a:cs typeface="Montserrat" charset="0"/>
              </a:rPr>
              <a:t>STEP FOUR</a:t>
            </a:r>
            <a:endParaRPr lang="en-US" sz="16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4283" y="6350000"/>
            <a:ext cx="5102517" cy="50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76873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640642" y="254832"/>
            <a:ext cx="2533338" cy="4530777"/>
          </a:xfrm>
        </p:spPr>
      </p:sp>
      <p:sp>
        <p:nvSpPr>
          <p:cNvPr id="6" name="TextBox 5"/>
          <p:cNvSpPr txBox="1"/>
          <p:nvPr/>
        </p:nvSpPr>
        <p:spPr>
          <a:xfrm>
            <a:off x="787399" y="424824"/>
            <a:ext cx="5500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LIVINGROOM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7800" y="3447712"/>
            <a:ext cx="8204200" cy="30861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432297" y="4266384"/>
            <a:ext cx="5408117" cy="20716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. 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et</a:t>
            </a:r>
            <a:endParaRPr lang="en-US" sz="12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56952" y="3710920"/>
            <a:ext cx="5358806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46599" y="2776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2999" y="27763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3998" y="27827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481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649156" y="742324"/>
            <a:ext cx="579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SCANDINAVIAN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STYLE</a:t>
            </a:r>
          </a:p>
        </p:txBody>
      </p:sp>
      <p:sp>
        <p:nvSpPr>
          <p:cNvPr id="6" name="Oval 5"/>
          <p:cNvSpPr/>
          <p:nvPr/>
        </p:nvSpPr>
        <p:spPr>
          <a:xfrm>
            <a:off x="5372099" y="5773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78499" y="5773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59498" y="57799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99096" y="4882929"/>
            <a:ext cx="5358806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62738" y="742324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48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2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10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Rectangle 1"/>
          <p:cNvSpPr/>
          <p:nvPr/>
        </p:nvSpPr>
        <p:spPr>
          <a:xfrm>
            <a:off x="5537200" y="3886200"/>
            <a:ext cx="6654800" cy="193675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1109" y="891237"/>
            <a:ext cx="45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DIY</a:t>
            </a:r>
            <a:b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</a:t>
            </a:r>
            <a:b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CACTUS INTERIOR</a:t>
            </a:r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>
            <a:off x="6070696" y="4675502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591008" y="4544789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Freeform 169"/>
          <p:cNvSpPr>
            <a:spLocks/>
          </p:cNvSpPr>
          <p:nvPr/>
        </p:nvSpPr>
        <p:spPr bwMode="auto">
          <a:xfrm>
            <a:off x="8984400" y="4654553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9513570" y="4516898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99338" y="446878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4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72299" y="6154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8699" y="61545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59698" y="61609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8499" y="5786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4899" y="5786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5898" y="57926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0176" y="506760"/>
            <a:ext cx="3935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HOW</a:t>
            </a:r>
          </a:p>
          <a:p>
            <a:r>
              <a:rPr lang="en-US" sz="3200" b="1" u="sng" dirty="0" smtClean="0">
                <a:latin typeface="Freestyle Script" charset="0"/>
                <a:ea typeface="Freestyle Script" charset="0"/>
                <a:cs typeface="Freestyle Script" charset="0"/>
              </a:rPr>
              <a:t>to</a:t>
            </a:r>
          </a:p>
          <a:p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GROW IN LIGHT</a:t>
            </a:r>
            <a:endParaRPr lang="en-US" sz="32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644186" y="3296253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64498" y="3165540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Freeform 169"/>
          <p:cNvSpPr>
            <a:spLocks/>
          </p:cNvSpPr>
          <p:nvPr/>
        </p:nvSpPr>
        <p:spPr bwMode="auto">
          <a:xfrm>
            <a:off x="3347497" y="3303195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876667" y="3165540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4186" y="4361661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Freeform 170"/>
          <p:cNvSpPr>
            <a:spLocks/>
          </p:cNvSpPr>
          <p:nvPr/>
        </p:nvSpPr>
        <p:spPr bwMode="auto">
          <a:xfrm>
            <a:off x="3347561" y="4440867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267847" y="4256002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876667" y="4276544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30176" y="2397216"/>
            <a:ext cx="4232259" cy="44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0220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/>
      <p:bldP spid="11" grpId="0" animBg="1"/>
      <p:bldP spid="12" grpId="0"/>
      <p:bldP spid="19" grpId="0" animBg="1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83782" y="412984"/>
            <a:ext cx="5192218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DIY</a:t>
            </a:r>
          </a:p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MINIMAL INTERIOR</a:t>
            </a:r>
          </a:p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GALLERY</a:t>
            </a:r>
            <a:endParaRPr lang="en-US" sz="32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35499" y="19127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41899" y="19127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22898" y="19191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983782" y="2982322"/>
            <a:ext cx="4232259" cy="44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9356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94945" y="446153"/>
            <a:ext cx="579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SCANDINAVIAN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STYLE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313012" y="2352968"/>
            <a:ext cx="2494076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LIGTH INTENSITY</a:t>
            </a:r>
            <a:endParaRPr lang="en-US" sz="14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083799" y="1544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490199" y="1544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871198" y="15508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9355292" y="407724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875604" y="3946532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355292" y="5142653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6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" name="Subtitle 2"/>
          <p:cNvSpPr txBox="1">
            <a:spLocks/>
          </p:cNvSpPr>
          <p:nvPr/>
        </p:nvSpPr>
        <p:spPr>
          <a:xfrm>
            <a:off x="9978953" y="5036994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44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 animBg="1"/>
      <p:bldP spid="12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Rectangle 1"/>
          <p:cNvSpPr/>
          <p:nvPr/>
        </p:nvSpPr>
        <p:spPr>
          <a:xfrm>
            <a:off x="6175946" y="0"/>
            <a:ext cx="3488754" cy="685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8092" y="3648463"/>
            <a:ext cx="4118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INTERIOR</a:t>
            </a:r>
            <a:br>
              <a:rPr lang="en-US" sz="2800" b="1" u="sng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u="sng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EKSTERIOR </a:t>
            </a:r>
            <a:br>
              <a:rPr lang="en-US" sz="2800" b="1" u="sng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u="sng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STLE</a:t>
            </a:r>
          </a:p>
        </p:txBody>
      </p:sp>
      <p:sp>
        <p:nvSpPr>
          <p:cNvPr id="7" name="Oval 6"/>
          <p:cNvSpPr/>
          <p:nvPr/>
        </p:nvSpPr>
        <p:spPr>
          <a:xfrm>
            <a:off x="6540499" y="619269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46899" y="619269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7898" y="6199043"/>
            <a:ext cx="139702" cy="139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5814"/>
            <a:ext cx="5465622" cy="5310986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32334" y="960189"/>
            <a:ext cx="4495800" cy="5492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300" dirty="0" smtClean="0">
                <a:latin typeface="Montserrat" charset="0"/>
                <a:ea typeface="Montserrat" charset="0"/>
                <a:cs typeface="Montserrat" charset="0"/>
              </a:rPr>
              <a:t>SPECIFICATION</a:t>
            </a:r>
            <a:endParaRPr lang="en-US" sz="28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32334" y="2271114"/>
            <a:ext cx="4962666" cy="13393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32334" y="1551972"/>
            <a:ext cx="4747163" cy="56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5940085" y="3914091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460397" y="3783378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Freeform 169"/>
          <p:cNvSpPr>
            <a:spLocks/>
          </p:cNvSpPr>
          <p:nvPr/>
        </p:nvSpPr>
        <p:spPr bwMode="auto">
          <a:xfrm>
            <a:off x="8853789" y="3893142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382959" y="3755487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085" y="4979499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 170"/>
          <p:cNvSpPr>
            <a:spLocks/>
          </p:cNvSpPr>
          <p:nvPr/>
        </p:nvSpPr>
        <p:spPr bwMode="auto">
          <a:xfrm>
            <a:off x="8853853" y="5030814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563746" y="4873840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9382959" y="4866491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05470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  <p:bldP spid="8" grpId="0"/>
      <p:bldP spid="9" grpId="0" animBg="1"/>
      <p:bldP spid="10" grpId="0"/>
      <p:bldP spid="17" grpId="0" animBg="1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656" y="588285"/>
            <a:ext cx="5792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SCANDINAVIAN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STYLE</a:t>
            </a:r>
          </a:p>
        </p:txBody>
      </p:sp>
      <p:sp>
        <p:nvSpPr>
          <p:cNvPr id="6" name="Oval 5"/>
          <p:cNvSpPr/>
          <p:nvPr/>
        </p:nvSpPr>
        <p:spPr>
          <a:xfrm>
            <a:off x="763694" y="1847858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493" y="1428161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6493" y="1008464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09459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708884" y="2471874"/>
            <a:ext cx="4336152" cy="571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0845" y="450824"/>
            <a:ext cx="4575139" cy="18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spc="300" dirty="0" smtClean="0">
                <a:latin typeface="Montserrat" charset="0"/>
                <a:ea typeface="Montserrat" charset="0"/>
                <a:cs typeface="Montserrat" charset="0"/>
              </a:rPr>
              <a:t>TABLE </a:t>
            </a:r>
            <a:r>
              <a:rPr lang="en-US" sz="40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of </a:t>
            </a:r>
            <a:r>
              <a:rPr lang="en-US" sz="4000" b="1" spc="300" dirty="0" smtClean="0">
                <a:latin typeface="Montserrat" charset="0"/>
                <a:ea typeface="Montserrat" charset="0"/>
                <a:cs typeface="Montserrat" charset="0"/>
              </a:rPr>
              <a:t>CONTENTS</a:t>
            </a:r>
            <a:endParaRPr lang="en-US" sz="40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0845" y="3569290"/>
            <a:ext cx="1546059" cy="2663275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39470" y="5147967"/>
            <a:ext cx="1092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4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4088" y="3868827"/>
            <a:ext cx="4157844" cy="2064199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65685" y="468630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ysClr val="windowText" lastClr="000000"/>
                </a:solidFill>
                <a:latin typeface="Montserrat" charset="0"/>
                <a:ea typeface="Montserrat" charset="0"/>
                <a:cs typeface="Montserrat" charset="0"/>
              </a:rPr>
              <a:t>TEAM</a:t>
            </a:r>
            <a:endParaRPr lang="en-US" sz="2400" b="1" spc="300" dirty="0">
              <a:solidFill>
                <a:sysClr val="windowText" lastClr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55693" y="3569290"/>
            <a:ext cx="1546059" cy="2663275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52277" y="5191924"/>
            <a:ext cx="1092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44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08936" y="3868827"/>
            <a:ext cx="4157844" cy="2064199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949876" y="4730259"/>
            <a:ext cx="176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ysClr val="windowText" lastClr="000000"/>
                </a:solidFill>
                <a:latin typeface="Montserrat" charset="0"/>
                <a:ea typeface="Montserrat" charset="0"/>
                <a:cs typeface="Montserrat" charset="0"/>
              </a:rPr>
              <a:t>TIMELINE</a:t>
            </a:r>
            <a:endParaRPr lang="en-US" sz="2400" b="1" spc="300" dirty="0">
              <a:solidFill>
                <a:sysClr val="windowText" lastClr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62894" y="1847858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055693" y="1428161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55693" y="1008464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343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8" grpId="0"/>
      <p:bldP spid="19" grpId="0" animBg="1"/>
      <p:bldP spid="20" grpId="0"/>
      <p:bldP spid="23" grpId="0" animBg="1"/>
      <p:bldP spid="24" grpId="0"/>
      <p:bldP spid="25" grpId="0" animBg="1"/>
      <p:bldP spid="30" grpId="0"/>
      <p:bldP spid="31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30278" y="2286000"/>
            <a:ext cx="3771900" cy="16129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669585" y="4312884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89897" y="4182171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69585" y="537829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1293246" y="5272633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376" y="455288"/>
            <a:ext cx="3294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Succulent</a:t>
            </a: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/>
            </a:r>
            <a:b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spc="300" dirty="0" smtClean="0">
                <a:latin typeface="Montserrat" charset="0"/>
                <a:ea typeface="Montserrat" charset="0"/>
                <a:cs typeface="Montserrat" charset="0"/>
              </a:rPr>
              <a:t>VARIETY</a:t>
            </a:r>
            <a:endParaRPr lang="en-US" sz="32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555394" y="6026158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48193" y="5606461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548193" y="5186764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7" name="Picture Placeholder 26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484605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20" grpId="0"/>
      <p:bldP spid="22" grpId="0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35135" y="2576090"/>
            <a:ext cx="6650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PLANT</a:t>
            </a:r>
            <a:b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VARIETY </a:t>
            </a:r>
            <a:r>
              <a:rPr lang="en-US" sz="2800" b="1" u="sng" spc="300" dirty="0" smtClean="0">
                <a:latin typeface="Freestyle Script" charset="0"/>
                <a:ea typeface="Freestyle Script" charset="0"/>
                <a:cs typeface="Freestyle Script" charset="0"/>
              </a:rPr>
              <a:t>for</a:t>
            </a: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 MINIMAL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STLE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15462" y="128921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Subtitle 2"/>
          <p:cNvSpPr txBox="1">
            <a:spLocks/>
          </p:cNvSpPr>
          <p:nvPr/>
        </p:nvSpPr>
        <p:spPr>
          <a:xfrm>
            <a:off x="2850539" y="1993899"/>
            <a:ext cx="1492861" cy="449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dirty="0" smtClean="0">
                <a:latin typeface="PT Sans" charset="-52"/>
                <a:ea typeface="PT Sans" charset="-52"/>
                <a:cs typeface="PT Sans" charset="-52"/>
              </a:rPr>
              <a:t>LOW LIGHT 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96139" y="511191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20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Subtitle 2"/>
          <p:cNvSpPr txBox="1">
            <a:spLocks/>
          </p:cNvSpPr>
          <p:nvPr/>
        </p:nvSpPr>
        <p:spPr>
          <a:xfrm>
            <a:off x="6666220" y="5714999"/>
            <a:ext cx="1798231" cy="426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dirty="0" smtClean="0">
                <a:latin typeface="PT Sans" charset="-52"/>
                <a:ea typeface="PT Sans" charset="-52"/>
                <a:cs typeface="PT Sans" charset="-52"/>
              </a:rPr>
              <a:t>MEDIUM LIGHT 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13448" y="516271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Subtitle 2"/>
          <p:cNvSpPr txBox="1">
            <a:spLocks/>
          </p:cNvSpPr>
          <p:nvPr/>
        </p:nvSpPr>
        <p:spPr>
          <a:xfrm>
            <a:off x="2720633" y="5714999"/>
            <a:ext cx="1752671" cy="6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smtClean="0">
                <a:latin typeface="PT Sans" charset="-52"/>
                <a:ea typeface="PT Sans" charset="-52"/>
                <a:cs typeface="PT Sans" charset="-52"/>
              </a:rPr>
              <a:t>MEDIUM LIGHT 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3735" y="1161929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34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Subtitle 2"/>
          <p:cNvSpPr txBox="1">
            <a:spLocks/>
          </p:cNvSpPr>
          <p:nvPr/>
        </p:nvSpPr>
        <p:spPr>
          <a:xfrm>
            <a:off x="6768812" y="1866616"/>
            <a:ext cx="1492861" cy="6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dirty="0" smtClean="0">
                <a:latin typeface="PT Sans" charset="-52"/>
                <a:ea typeface="PT Sans" charset="-52"/>
                <a:cs typeface="PT Sans" charset="-52"/>
              </a:rPr>
              <a:t>LOW LIGHT 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0764062" y="1202213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46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Subtitle 2"/>
          <p:cNvSpPr txBox="1">
            <a:spLocks/>
          </p:cNvSpPr>
          <p:nvPr/>
        </p:nvSpPr>
        <p:spPr>
          <a:xfrm>
            <a:off x="10699139" y="1906900"/>
            <a:ext cx="1492861" cy="6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dirty="0" smtClean="0">
                <a:latin typeface="PT Sans" charset="-52"/>
                <a:ea typeface="PT Sans" charset="-52"/>
                <a:cs typeface="PT Sans" charset="-52"/>
              </a:rPr>
              <a:t>LOW LIGHT 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766337" y="4959691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53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8" name="Subtitle 2"/>
          <p:cNvSpPr txBox="1">
            <a:spLocks/>
          </p:cNvSpPr>
          <p:nvPr/>
        </p:nvSpPr>
        <p:spPr>
          <a:xfrm>
            <a:off x="10701414" y="5664378"/>
            <a:ext cx="1492861" cy="6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dirty="0" smtClean="0">
                <a:latin typeface="PT Sans" charset="-52"/>
                <a:ea typeface="PT Sans" charset="-52"/>
                <a:cs typeface="PT Sans" charset="-52"/>
              </a:rPr>
              <a:t>LOW LIGHT 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9" name="Picture Placeholder 58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0" name="Picture Placeholder 59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1" name="Picture Placeholder 60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2" name="Picture Placeholder 61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3" name="Picture Placeholder 6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4" name="Picture Placeholder 6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5500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5" grpId="0"/>
      <p:bldP spid="32" grpId="0"/>
      <p:bldP spid="39" grpId="0"/>
      <p:bldP spid="51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2318" y="-2"/>
            <a:ext cx="4566771" cy="685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4657759" y="2716323"/>
            <a:ext cx="45497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EXPLORE</a:t>
            </a:r>
          </a:p>
          <a:p>
            <a:pPr>
              <a:lnSpc>
                <a:spcPct val="150000"/>
              </a:lnSpc>
            </a:pPr>
            <a:r>
              <a:rPr lang="en-US" sz="4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your</a:t>
            </a:r>
            <a:r>
              <a:rPr lang="en-US" sz="4400" b="1" spc="3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endParaRPr lang="en-US" sz="2800" b="1" spc="300" dirty="0" smtClean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 STLE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7105" y="147915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224530" y="1812534"/>
            <a:ext cx="2692399" cy="2326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555394" y="6026158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548193" y="5606461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548193" y="5186764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224531" y="631433"/>
            <a:ext cx="2692399" cy="1047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7" grpId="0" animBg="1"/>
      <p:bldP spid="9" grpId="0" animBg="1"/>
      <p:bldP spid="10" grpId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34559" y="981635"/>
            <a:ext cx="1454805" cy="4854389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92796" y="2171049"/>
            <a:ext cx="5883222" cy="12585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932103" y="3746778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52415" y="3616065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95603" y="468345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619264" y="4577793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796" y="507433"/>
            <a:ext cx="635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Cactus</a:t>
            </a: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spc="300" dirty="0" smtClean="0">
                <a:latin typeface="Montserrat" charset="0"/>
                <a:ea typeface="Montserrat" charset="0"/>
                <a:cs typeface="Montserrat" charset="0"/>
              </a:rPr>
              <a:t>VARIETY</a:t>
            </a:r>
            <a:endParaRPr lang="en-US" sz="32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92796" y="1487578"/>
            <a:ext cx="5549900" cy="563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Freeform 169"/>
          <p:cNvSpPr>
            <a:spLocks/>
          </p:cNvSpPr>
          <p:nvPr/>
        </p:nvSpPr>
        <p:spPr bwMode="auto">
          <a:xfrm>
            <a:off x="3877902" y="3753720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407072" y="3616065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Freeform 170"/>
          <p:cNvSpPr>
            <a:spLocks/>
          </p:cNvSpPr>
          <p:nvPr/>
        </p:nvSpPr>
        <p:spPr bwMode="auto">
          <a:xfrm>
            <a:off x="3877966" y="4891392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407072" y="4727069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0599" y="574595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96999" y="574595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77998" y="575230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31624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57047" y="2790418"/>
            <a:ext cx="6234953" cy="4067582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268" y="657626"/>
            <a:ext cx="52787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EXPLORE</a:t>
            </a:r>
          </a:p>
          <a:p>
            <a:pPr>
              <a:lnSpc>
                <a:spcPct val="150000"/>
              </a:lnSpc>
            </a:pPr>
            <a:r>
              <a:rPr lang="en-US" sz="4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your</a:t>
            </a:r>
            <a:r>
              <a:rPr lang="en-US" sz="4400" b="1" spc="3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endParaRPr lang="en-US" sz="2800" b="1" spc="300" dirty="0" smtClean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 STLE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11268" y="4083290"/>
            <a:ext cx="4494450" cy="15653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11268" y="3528930"/>
            <a:ext cx="4716946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0599" y="60148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96999" y="60148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77998" y="60212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 rot="16200000">
            <a:off x="9472323" y="4431413"/>
            <a:ext cx="3651139" cy="369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spc="300" dirty="0" smtClean="0">
                <a:latin typeface="Montserrat" charset="0"/>
                <a:ea typeface="Montserrat" charset="0"/>
                <a:cs typeface="Montserrat" charset="0"/>
              </a:rPr>
              <a:t>PHOTO BY : UNSPLASH.COM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85856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2482" y="605928"/>
            <a:ext cx="549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DIY</a:t>
            </a:r>
          </a:p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MINIMAL INTERIOR</a:t>
            </a:r>
          </a:p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GALLERY</a:t>
            </a:r>
            <a:endParaRPr lang="en-US" sz="32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2483" y="3175266"/>
            <a:ext cx="2639518" cy="914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99" y="57481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1899" y="57481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12898" y="57545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97139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761287">
            <a:off x="6116532" y="401529"/>
            <a:ext cx="6054937" cy="6054937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61287">
            <a:off x="6116533" y="401530"/>
            <a:ext cx="6054937" cy="6054937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9326" y="2093279"/>
            <a:ext cx="4133897" cy="9361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868244" y="3334902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91905" y="3172422"/>
            <a:ext cx="226729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68244" y="4200743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491905" y="4095084"/>
            <a:ext cx="226729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296" y="496017"/>
            <a:ext cx="635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Cactus</a:t>
            </a:r>
            <a:r>
              <a:rPr lang="en-US" sz="3200" b="1" spc="3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2800" b="1" spc="300" dirty="0" smtClean="0">
                <a:latin typeface="Montserrat" charset="0"/>
                <a:ea typeface="Montserrat" charset="0"/>
                <a:cs typeface="Montserrat" charset="0"/>
              </a:rPr>
              <a:t>VARIETY</a:t>
            </a:r>
            <a:endParaRPr lang="en-US" sz="3200" b="1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729296" y="1476162"/>
            <a:ext cx="5549900" cy="563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5499" y="57481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31899" y="57481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12898" y="57545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11941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502400" y="810026"/>
            <a:ext cx="5321300" cy="5321300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7768" y="726676"/>
            <a:ext cx="4714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EXPLORE</a:t>
            </a:r>
          </a:p>
          <a:p>
            <a:pPr>
              <a:lnSpc>
                <a:spcPct val="150000"/>
              </a:lnSpc>
            </a:pPr>
            <a:r>
              <a:rPr lang="en-US" sz="4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your</a:t>
            </a:r>
            <a:r>
              <a:rPr lang="en-US" sz="4400" b="1" spc="3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endParaRPr lang="en-US" sz="2800" b="1" spc="300" dirty="0" smtClean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 STLE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3810" y="4098718"/>
            <a:ext cx="4014319" cy="14784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47768" y="3429001"/>
            <a:ext cx="4213047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 rot="16200000">
            <a:off x="7292726" y="3244976"/>
            <a:ext cx="4213047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PHOTO BY : UNSPLASH.COM</a:t>
            </a:r>
            <a:endParaRPr lang="en-US" sz="12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65199" y="582193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599" y="582193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598" y="582828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093796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/>
      <p:bldP spid="8" grpId="0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98160" y="3420925"/>
            <a:ext cx="6037940" cy="2844800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98160" y="797326"/>
            <a:ext cx="6190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Montserrat" charset="0"/>
                <a:ea typeface="Montserrat" charset="0"/>
                <a:cs typeface="Montserrat" charset="0"/>
              </a:rPr>
              <a:t>The trouble with simple living is that, though it can be joyful, rich, and creative, it isn’t simple.</a:t>
            </a:r>
            <a:endParaRPr lang="en-US" sz="2800" b="1" u="sng" spc="300" dirty="0" smtClean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507" y="669125"/>
            <a:ext cx="2324100" cy="498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00" b="1" spc="300" dirty="0" smtClean="0">
                <a:solidFill>
                  <a:srgbClr val="A0B19A"/>
                </a:solidFill>
                <a:latin typeface="Montserrat" charset="0"/>
                <a:ea typeface="Montserrat" charset="0"/>
                <a:cs typeface="Montserrat" charset="0"/>
              </a:rPr>
              <a:t>“</a:t>
            </a:r>
          </a:p>
        </p:txBody>
      </p:sp>
      <p:sp>
        <p:nvSpPr>
          <p:cNvPr id="9" name="Oval 8"/>
          <p:cNvSpPr/>
          <p:nvPr/>
        </p:nvSpPr>
        <p:spPr>
          <a:xfrm>
            <a:off x="10337799" y="5913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44199" y="5913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125198" y="59196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77307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503950"/>
            <a:ext cx="12192000" cy="3354050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77068" y="944754"/>
            <a:ext cx="50958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MINIMAL STYLE</a:t>
            </a:r>
            <a:b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36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for</a:t>
            </a:r>
          </a:p>
          <a:p>
            <a:pPr>
              <a:lnSpc>
                <a:spcPct val="150000"/>
              </a:lnSpc>
            </a:pPr>
            <a:r>
              <a:rPr lang="en-US" sz="2800" b="1" u="sng" spc="300" dirty="0" smtClean="0">
                <a:latin typeface="Montserrat" charset="0"/>
                <a:ea typeface="Montserrat" charset="0"/>
                <a:cs typeface="Montserrat" charset="0"/>
              </a:rPr>
              <a:t>INTERIOR DESIGN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17293" y="4955275"/>
            <a:ext cx="4778332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536858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40440" y="325486"/>
            <a:ext cx="4216400" cy="4271914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 idx="4294967295"/>
          </p:nvPr>
        </p:nvSpPr>
        <p:spPr>
          <a:xfrm>
            <a:off x="759856" y="804452"/>
            <a:ext cx="5679044" cy="1793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5400" b="1" u="sng" dirty="0" smtClean="0">
                <a:latin typeface="Montserrat" charset="0"/>
                <a:ea typeface="Montserrat" charset="0"/>
                <a:cs typeface="Montserrat" charset="0"/>
              </a:rPr>
              <a:t>WHO WE</a:t>
            </a:r>
            <a:br>
              <a:rPr lang="en-US" sz="5400" b="1" u="sng" dirty="0" smtClean="0">
                <a:latin typeface="Montserrat" charset="0"/>
                <a:ea typeface="Montserrat" charset="0"/>
                <a:cs typeface="Montserrat" charset="0"/>
              </a:rPr>
            </a:br>
            <a:r>
              <a:rPr lang="en-US" sz="5400" b="1" u="sng" dirty="0" smtClean="0">
                <a:latin typeface="Montserrat" charset="0"/>
                <a:ea typeface="Montserrat" charset="0"/>
                <a:cs typeface="Montserrat" charset="0"/>
              </a:rPr>
              <a:t>ARE</a:t>
            </a:r>
            <a:endParaRPr lang="en-US" sz="54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59856" y="3639835"/>
            <a:ext cx="4639581" cy="2186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856" y="2935196"/>
            <a:ext cx="4724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MINIMAL CONCEPT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66039" y="5890180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72439" y="5890180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53438" y="5896530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9560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2" grpId="0"/>
      <p:bldP spid="10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709173" y="0"/>
            <a:ext cx="1915742" cy="6858000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834041" y="1296524"/>
            <a:ext cx="3743442" cy="8124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867998" y="626807"/>
            <a:ext cx="3561999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CACTUS</a:t>
            </a: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 RED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867998" y="3356703"/>
            <a:ext cx="3743442" cy="8124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901956" y="2686986"/>
            <a:ext cx="3955746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SUCCULENT 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901955" y="5560258"/>
            <a:ext cx="3743442" cy="8124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935913" y="4890541"/>
            <a:ext cx="3675528" cy="451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 spc="300" dirty="0" smtClean="0">
                <a:latin typeface="Montserrat" charset="0"/>
                <a:ea typeface="Montserrat" charset="0"/>
                <a:cs typeface="Montserrat" charset="0"/>
              </a:rPr>
              <a:t>SUCCULENT 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Freeform 10"/>
          <p:cNvSpPr>
            <a:spLocks noEditPoints="1"/>
          </p:cNvSpPr>
          <p:nvPr/>
        </p:nvSpPr>
        <p:spPr bwMode="auto">
          <a:xfrm>
            <a:off x="868244" y="3334902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609889" y="3216666"/>
            <a:ext cx="3257076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68244" y="4200743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9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Subtitle 2"/>
          <p:cNvSpPr txBox="1">
            <a:spLocks/>
          </p:cNvSpPr>
          <p:nvPr/>
        </p:nvSpPr>
        <p:spPr>
          <a:xfrm>
            <a:off x="1609889" y="4139328"/>
            <a:ext cx="2947360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296" y="496017"/>
            <a:ext cx="462436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Low Light</a:t>
            </a:r>
          </a:p>
          <a:p>
            <a:r>
              <a:rPr lang="en-US" sz="4400" b="1" u="sng" spc="300" dirty="0" smtClean="0">
                <a:latin typeface="Montserrat" charset="0"/>
                <a:ea typeface="Montserrat" charset="0"/>
                <a:cs typeface="Montserrat" charset="0"/>
              </a:rPr>
              <a:t>PLANT</a:t>
            </a:r>
          </a:p>
          <a:p>
            <a:r>
              <a:rPr lang="en-US" sz="4400" b="1" u="sng" spc="300" dirty="0" smtClean="0">
                <a:latin typeface="Montserrat" charset="0"/>
                <a:ea typeface="Montserrat" charset="0"/>
                <a:cs typeface="Montserrat" charset="0"/>
              </a:rPr>
              <a:t>VARIETY</a:t>
            </a:r>
            <a:endParaRPr lang="en-US" sz="2400" b="1" u="sng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Freeform 169"/>
          <p:cNvSpPr>
            <a:spLocks/>
          </p:cNvSpPr>
          <p:nvPr/>
        </p:nvSpPr>
        <p:spPr bwMode="auto">
          <a:xfrm>
            <a:off x="928235" y="5252894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609889" y="5170429"/>
            <a:ext cx="3099844" cy="596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48259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24" grpId="0"/>
      <p:bldP spid="25" grpId="0"/>
      <p:bldP spid="26" grpId="0" animBg="1"/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9"/>
          <p:cNvSpPr>
            <a:spLocks/>
          </p:cNvSpPr>
          <p:nvPr/>
        </p:nvSpPr>
        <p:spPr bwMode="auto">
          <a:xfrm>
            <a:off x="1617488" y="2736079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46659" y="2598424"/>
            <a:ext cx="3413484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Freeform 170"/>
          <p:cNvSpPr>
            <a:spLocks/>
          </p:cNvSpPr>
          <p:nvPr/>
        </p:nvSpPr>
        <p:spPr bwMode="auto">
          <a:xfrm>
            <a:off x="1617552" y="3873751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146658" y="3709428"/>
            <a:ext cx="341348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7018321" y="283468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759966" y="2716449"/>
            <a:ext cx="3257076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18321" y="3700526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" name="Subtitle 2"/>
          <p:cNvSpPr txBox="1">
            <a:spLocks/>
          </p:cNvSpPr>
          <p:nvPr/>
        </p:nvSpPr>
        <p:spPr>
          <a:xfrm>
            <a:off x="7759966" y="3639111"/>
            <a:ext cx="3257076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296" y="496017"/>
            <a:ext cx="104794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Low Light</a:t>
            </a:r>
          </a:p>
          <a:p>
            <a:pPr algn="ctr"/>
            <a:r>
              <a:rPr lang="en-US" sz="4400" b="1" u="sng" spc="300" dirty="0" smtClean="0">
                <a:latin typeface="Montserrat" charset="0"/>
                <a:ea typeface="Montserrat" charset="0"/>
                <a:cs typeface="Montserrat" charset="0"/>
              </a:rPr>
              <a:t>PLANT VARIETY</a:t>
            </a:r>
            <a:endParaRPr lang="en-US" sz="2400" b="1" u="sng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6" name="Picture Placeholder 25"/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499426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22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132439" y="-2266"/>
            <a:ext cx="7059561" cy="6860265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701">
            <a:extLst>
              <a:ext uri="{FF2B5EF4-FFF2-40B4-BE49-F238E27FC236}">
                <a16:creationId xmlns="" xmlns:a16="http://schemas.microsoft.com/office/drawing/2014/main" id="{574840CB-391E-4381-B1B0-6561707650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1179" y="3631107"/>
            <a:ext cx="3992632" cy="436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701">
            <a:extLst>
              <a:ext uri="{FF2B5EF4-FFF2-40B4-BE49-F238E27FC236}">
                <a16:creationId xmlns="" xmlns:a16="http://schemas.microsoft.com/office/drawing/2014/main" id="{89B937AD-CCC5-4581-9455-1257785D9B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8189" y="3631107"/>
            <a:ext cx="3992632" cy="43664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5655515" y="1477704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175827" y="1346991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Freeform 169"/>
          <p:cNvSpPr>
            <a:spLocks/>
          </p:cNvSpPr>
          <p:nvPr/>
        </p:nvSpPr>
        <p:spPr bwMode="auto">
          <a:xfrm>
            <a:off x="8569219" y="1456755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098389" y="1319100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55515" y="254311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13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Freeform 170"/>
          <p:cNvSpPr>
            <a:spLocks/>
          </p:cNvSpPr>
          <p:nvPr/>
        </p:nvSpPr>
        <p:spPr bwMode="auto">
          <a:xfrm>
            <a:off x="8569283" y="2594427"/>
            <a:ext cx="367701" cy="367701"/>
          </a:xfrm>
          <a:custGeom>
            <a:avLst/>
            <a:gdLst>
              <a:gd name="T0" fmla="*/ 56 w 64"/>
              <a:gd name="T1" fmla="*/ 17 h 64"/>
              <a:gd name="T2" fmla="*/ 56 w 64"/>
              <a:gd name="T3" fmla="*/ 16 h 64"/>
              <a:gd name="T4" fmla="*/ 45 w 64"/>
              <a:gd name="T5" fmla="*/ 4 h 64"/>
              <a:gd name="T6" fmla="*/ 36 w 64"/>
              <a:gd name="T7" fmla="*/ 0 h 64"/>
              <a:gd name="T8" fmla="*/ 26 w 64"/>
              <a:gd name="T9" fmla="*/ 6 h 64"/>
              <a:gd name="T10" fmla="*/ 20 w 64"/>
              <a:gd name="T11" fmla="*/ 4 h 64"/>
              <a:gd name="T12" fmla="*/ 8 w 64"/>
              <a:gd name="T13" fmla="*/ 16 h 64"/>
              <a:gd name="T14" fmla="*/ 8 w 64"/>
              <a:gd name="T15" fmla="*/ 17 h 64"/>
              <a:gd name="T16" fmla="*/ 0 w 64"/>
              <a:gd name="T17" fmla="*/ 28 h 64"/>
              <a:gd name="T18" fmla="*/ 12 w 64"/>
              <a:gd name="T19" fmla="*/ 40 h 64"/>
              <a:gd name="T20" fmla="*/ 18 w 64"/>
              <a:gd name="T21" fmla="*/ 38 h 64"/>
              <a:gd name="T22" fmla="*/ 24 w 64"/>
              <a:gd name="T23" fmla="*/ 40 h 64"/>
              <a:gd name="T24" fmla="*/ 28 w 64"/>
              <a:gd name="T25" fmla="*/ 39 h 64"/>
              <a:gd name="T26" fmla="*/ 28 w 64"/>
              <a:gd name="T27" fmla="*/ 60 h 64"/>
              <a:gd name="T28" fmla="*/ 24 w 64"/>
              <a:gd name="T29" fmla="*/ 60 h 64"/>
              <a:gd name="T30" fmla="*/ 24 w 64"/>
              <a:gd name="T31" fmla="*/ 64 h 64"/>
              <a:gd name="T32" fmla="*/ 40 w 64"/>
              <a:gd name="T33" fmla="*/ 64 h 64"/>
              <a:gd name="T34" fmla="*/ 40 w 64"/>
              <a:gd name="T35" fmla="*/ 60 h 64"/>
              <a:gd name="T36" fmla="*/ 36 w 64"/>
              <a:gd name="T37" fmla="*/ 60 h 64"/>
              <a:gd name="T38" fmla="*/ 36 w 64"/>
              <a:gd name="T39" fmla="*/ 40 h 64"/>
              <a:gd name="T40" fmla="*/ 38 w 64"/>
              <a:gd name="T41" fmla="*/ 40 h 64"/>
              <a:gd name="T42" fmla="*/ 40 w 64"/>
              <a:gd name="T43" fmla="*/ 40 h 64"/>
              <a:gd name="T44" fmla="*/ 46 w 64"/>
              <a:gd name="T45" fmla="*/ 38 h 64"/>
              <a:gd name="T46" fmla="*/ 52 w 64"/>
              <a:gd name="T47" fmla="*/ 40 h 64"/>
              <a:gd name="T48" fmla="*/ 64 w 64"/>
              <a:gd name="T49" fmla="*/ 28 h 64"/>
              <a:gd name="T50" fmla="*/ 56 w 64"/>
              <a:gd name="T51" fmla="*/ 1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4">
                <a:moveTo>
                  <a:pt x="56" y="17"/>
                </a:moveTo>
                <a:cubicBezTo>
                  <a:pt x="56" y="16"/>
                  <a:pt x="56" y="16"/>
                  <a:pt x="56" y="16"/>
                </a:cubicBezTo>
                <a:cubicBezTo>
                  <a:pt x="56" y="10"/>
                  <a:pt x="51" y="5"/>
                  <a:pt x="45" y="4"/>
                </a:cubicBezTo>
                <a:cubicBezTo>
                  <a:pt x="43" y="2"/>
                  <a:pt x="40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24" y="5"/>
                  <a:pt x="22" y="4"/>
                  <a:pt x="20" y="4"/>
                </a:cubicBezTo>
                <a:cubicBezTo>
                  <a:pt x="13" y="4"/>
                  <a:pt x="8" y="9"/>
                  <a:pt x="8" y="16"/>
                </a:cubicBezTo>
                <a:cubicBezTo>
                  <a:pt x="8" y="16"/>
                  <a:pt x="8" y="16"/>
                  <a:pt x="8" y="17"/>
                </a:cubicBezTo>
                <a:cubicBezTo>
                  <a:pt x="3" y="18"/>
                  <a:pt x="0" y="23"/>
                  <a:pt x="0" y="28"/>
                </a:cubicBezTo>
                <a:cubicBezTo>
                  <a:pt x="0" y="35"/>
                  <a:pt x="5" y="40"/>
                  <a:pt x="12" y="40"/>
                </a:cubicBezTo>
                <a:cubicBezTo>
                  <a:pt x="14" y="40"/>
                  <a:pt x="16" y="39"/>
                  <a:pt x="18" y="38"/>
                </a:cubicBezTo>
                <a:cubicBezTo>
                  <a:pt x="20" y="39"/>
                  <a:pt x="22" y="40"/>
                  <a:pt x="24" y="40"/>
                </a:cubicBezTo>
                <a:cubicBezTo>
                  <a:pt x="25" y="40"/>
                  <a:pt x="27" y="40"/>
                  <a:pt x="28" y="39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4"/>
                  <a:pt x="24" y="64"/>
                  <a:pt x="2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0" y="60"/>
                  <a:pt x="4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0"/>
                  <a:pt x="37" y="40"/>
                  <a:pt x="38" y="40"/>
                </a:cubicBezTo>
                <a:cubicBezTo>
                  <a:pt x="39" y="40"/>
                  <a:pt x="39" y="40"/>
                  <a:pt x="40" y="40"/>
                </a:cubicBezTo>
                <a:cubicBezTo>
                  <a:pt x="42" y="40"/>
                  <a:pt x="44" y="39"/>
                  <a:pt x="46" y="38"/>
                </a:cubicBezTo>
                <a:cubicBezTo>
                  <a:pt x="48" y="39"/>
                  <a:pt x="50" y="40"/>
                  <a:pt x="52" y="40"/>
                </a:cubicBezTo>
                <a:cubicBezTo>
                  <a:pt x="59" y="40"/>
                  <a:pt x="64" y="35"/>
                  <a:pt x="64" y="28"/>
                </a:cubicBezTo>
                <a:cubicBezTo>
                  <a:pt x="64" y="23"/>
                  <a:pt x="61" y="18"/>
                  <a:pt x="56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279176" y="2437453"/>
            <a:ext cx="187041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098389" y="2430104"/>
            <a:ext cx="2008941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3265" y="496376"/>
            <a:ext cx="4526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DOWNLOAD</a:t>
            </a: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Freestyle Script" charset="0"/>
                <a:ea typeface="Freestyle Script" charset="0"/>
                <a:cs typeface="Freestyle Script" charset="0"/>
              </a:rPr>
              <a:t>Our</a:t>
            </a:r>
            <a:endParaRPr lang="en-US" sz="3200" b="1" dirty="0" smtClean="0">
              <a:latin typeface="Freestyle Script" charset="0"/>
              <a:ea typeface="Freestyle Script" charset="0"/>
              <a:cs typeface="Freestyle Script" charset="0"/>
            </a:endParaRPr>
          </a:p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LATEST APPS</a:t>
            </a:r>
            <a:endParaRPr lang="en-US" sz="32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5522899" y="629011"/>
            <a:ext cx="5110805" cy="64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5" name="Picture Placeholder 24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89184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8" grpId="0" animBg="1"/>
      <p:bldP spid="19" grpId="0"/>
      <p:bldP spid="20" grpId="0"/>
      <p:bldP spid="21" grpId="0"/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740012" y="1"/>
            <a:ext cx="5451987" cy="2914252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4733" y="2921510"/>
            <a:ext cx="7487267" cy="3936490"/>
          </a:xfrm>
          <a:prstGeom prst="rect">
            <a:avLst/>
          </a:prstGeom>
          <a:pattFill prst="pct5">
            <a:fgClr>
              <a:srgbClr val="A0B19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F1E9A84-AD13-4FD0-B6A5-069C318B7ADE}"/>
              </a:ext>
            </a:extLst>
          </p:cNvPr>
          <p:cNvGrpSpPr/>
          <p:nvPr/>
        </p:nvGrpSpPr>
        <p:grpSpPr>
          <a:xfrm>
            <a:off x="5254176" y="865028"/>
            <a:ext cx="3021182" cy="5610952"/>
            <a:chOff x="9603561" y="2502535"/>
            <a:chExt cx="5173705" cy="9608623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78761AF-6DA5-419E-89E5-D660783F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3561" y="10720515"/>
              <a:ext cx="5173705" cy="139064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9D4C662-D2CB-404D-AC86-1D8A668D57AC}"/>
                </a:ext>
              </a:extLst>
            </p:cNvPr>
            <p:cNvGrpSpPr/>
            <p:nvPr/>
          </p:nvGrpSpPr>
          <p:grpSpPr>
            <a:xfrm>
              <a:off x="10000616" y="2502535"/>
              <a:ext cx="4379595" cy="8717280"/>
              <a:chOff x="10000616" y="2502535"/>
              <a:chExt cx="4379595" cy="8717280"/>
            </a:xfrm>
          </p:grpSpPr>
          <p:sp>
            <p:nvSpPr>
              <p:cNvPr id="7" name="Freeform 16">
                <a:extLst>
                  <a:ext uri="{FF2B5EF4-FFF2-40B4-BE49-F238E27FC236}">
                    <a16:creationId xmlns="" xmlns:a16="http://schemas.microsoft.com/office/drawing/2014/main" id="{372BEA8B-1BAF-4107-B195-904DCB886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0616" y="2502535"/>
                <a:ext cx="4379595" cy="8717280"/>
              </a:xfrm>
              <a:custGeom>
                <a:avLst/>
                <a:gdLst>
                  <a:gd name="T0" fmla="*/ 1435 w 1440"/>
                  <a:gd name="T1" fmla="*/ 659 h 2868"/>
                  <a:gd name="T2" fmla="*/ 1429 w 1440"/>
                  <a:gd name="T3" fmla="*/ 659 h 2868"/>
                  <a:gd name="T4" fmla="*/ 1429 w 1440"/>
                  <a:gd name="T5" fmla="*/ 221 h 2868"/>
                  <a:gd name="T6" fmla="*/ 1209 w 1440"/>
                  <a:gd name="T7" fmla="*/ 0 h 2868"/>
                  <a:gd name="T8" fmla="*/ 232 w 1440"/>
                  <a:gd name="T9" fmla="*/ 0 h 2868"/>
                  <a:gd name="T10" fmla="*/ 11 w 1440"/>
                  <a:gd name="T11" fmla="*/ 221 h 2868"/>
                  <a:gd name="T12" fmla="*/ 11 w 1440"/>
                  <a:gd name="T13" fmla="*/ 387 h 2868"/>
                  <a:gd name="T14" fmla="*/ 4 w 1440"/>
                  <a:gd name="T15" fmla="*/ 387 h 2868"/>
                  <a:gd name="T16" fmla="*/ 0 w 1440"/>
                  <a:gd name="T17" fmla="*/ 392 h 2868"/>
                  <a:gd name="T18" fmla="*/ 0 w 1440"/>
                  <a:gd name="T19" fmla="*/ 498 h 2868"/>
                  <a:gd name="T20" fmla="*/ 4 w 1440"/>
                  <a:gd name="T21" fmla="*/ 502 h 2868"/>
                  <a:gd name="T22" fmla="*/ 11 w 1440"/>
                  <a:gd name="T23" fmla="*/ 502 h 2868"/>
                  <a:gd name="T24" fmla="*/ 11 w 1440"/>
                  <a:gd name="T25" fmla="*/ 593 h 2868"/>
                  <a:gd name="T26" fmla="*/ 4 w 1440"/>
                  <a:gd name="T27" fmla="*/ 593 h 2868"/>
                  <a:gd name="T28" fmla="*/ 0 w 1440"/>
                  <a:gd name="T29" fmla="*/ 597 h 2868"/>
                  <a:gd name="T30" fmla="*/ 0 w 1440"/>
                  <a:gd name="T31" fmla="*/ 798 h 2868"/>
                  <a:gd name="T32" fmla="*/ 4 w 1440"/>
                  <a:gd name="T33" fmla="*/ 802 h 2868"/>
                  <a:gd name="T34" fmla="*/ 11 w 1440"/>
                  <a:gd name="T35" fmla="*/ 802 h 2868"/>
                  <a:gd name="T36" fmla="*/ 11 w 1440"/>
                  <a:gd name="T37" fmla="*/ 855 h 2868"/>
                  <a:gd name="T38" fmla="*/ 4 w 1440"/>
                  <a:gd name="T39" fmla="*/ 855 h 2868"/>
                  <a:gd name="T40" fmla="*/ 0 w 1440"/>
                  <a:gd name="T41" fmla="*/ 860 h 2868"/>
                  <a:gd name="T42" fmla="*/ 0 w 1440"/>
                  <a:gd name="T43" fmla="*/ 1061 h 2868"/>
                  <a:gd name="T44" fmla="*/ 4 w 1440"/>
                  <a:gd name="T45" fmla="*/ 1065 h 2868"/>
                  <a:gd name="T46" fmla="*/ 11 w 1440"/>
                  <a:gd name="T47" fmla="*/ 1065 h 2868"/>
                  <a:gd name="T48" fmla="*/ 11 w 1440"/>
                  <a:gd name="T49" fmla="*/ 2647 h 2868"/>
                  <a:gd name="T50" fmla="*/ 232 w 1440"/>
                  <a:gd name="T51" fmla="*/ 2868 h 2868"/>
                  <a:gd name="T52" fmla="*/ 1209 w 1440"/>
                  <a:gd name="T53" fmla="*/ 2868 h 2868"/>
                  <a:gd name="T54" fmla="*/ 1429 w 1440"/>
                  <a:gd name="T55" fmla="*/ 2647 h 2868"/>
                  <a:gd name="T56" fmla="*/ 1429 w 1440"/>
                  <a:gd name="T57" fmla="*/ 1001 h 2868"/>
                  <a:gd name="T58" fmla="*/ 1435 w 1440"/>
                  <a:gd name="T59" fmla="*/ 1001 h 2868"/>
                  <a:gd name="T60" fmla="*/ 1440 w 1440"/>
                  <a:gd name="T61" fmla="*/ 996 h 2868"/>
                  <a:gd name="T62" fmla="*/ 1440 w 1440"/>
                  <a:gd name="T63" fmla="*/ 664 h 2868"/>
                  <a:gd name="T64" fmla="*/ 1435 w 1440"/>
                  <a:gd name="T65" fmla="*/ 659 h 2868"/>
                  <a:gd name="T66" fmla="*/ 1341 w 1440"/>
                  <a:gd name="T67" fmla="*/ 2657 h 2868"/>
                  <a:gd name="T68" fmla="*/ 1220 w 1440"/>
                  <a:gd name="T69" fmla="*/ 2778 h 2868"/>
                  <a:gd name="T70" fmla="*/ 221 w 1440"/>
                  <a:gd name="T71" fmla="*/ 2778 h 2868"/>
                  <a:gd name="T72" fmla="*/ 99 w 1440"/>
                  <a:gd name="T73" fmla="*/ 2657 h 2868"/>
                  <a:gd name="T74" fmla="*/ 99 w 1440"/>
                  <a:gd name="T75" fmla="*/ 211 h 2868"/>
                  <a:gd name="T76" fmla="*/ 221 w 1440"/>
                  <a:gd name="T77" fmla="*/ 89 h 2868"/>
                  <a:gd name="T78" fmla="*/ 354 w 1440"/>
                  <a:gd name="T79" fmla="*/ 89 h 2868"/>
                  <a:gd name="T80" fmla="*/ 354 w 1440"/>
                  <a:gd name="T81" fmla="*/ 89 h 2868"/>
                  <a:gd name="T82" fmla="*/ 355 w 1440"/>
                  <a:gd name="T83" fmla="*/ 89 h 2868"/>
                  <a:gd name="T84" fmla="*/ 369 w 1440"/>
                  <a:gd name="T85" fmla="*/ 103 h 2868"/>
                  <a:gd name="T86" fmla="*/ 369 w 1440"/>
                  <a:gd name="T87" fmla="*/ 103 h 2868"/>
                  <a:gd name="T88" fmla="*/ 369 w 1440"/>
                  <a:gd name="T89" fmla="*/ 104 h 2868"/>
                  <a:gd name="T90" fmla="*/ 369 w 1440"/>
                  <a:gd name="T91" fmla="*/ 109 h 2868"/>
                  <a:gd name="T92" fmla="*/ 448 w 1440"/>
                  <a:gd name="T93" fmla="*/ 189 h 2868"/>
                  <a:gd name="T94" fmla="*/ 992 w 1440"/>
                  <a:gd name="T95" fmla="*/ 189 h 2868"/>
                  <a:gd name="T96" fmla="*/ 1072 w 1440"/>
                  <a:gd name="T97" fmla="*/ 109 h 2868"/>
                  <a:gd name="T98" fmla="*/ 1072 w 1440"/>
                  <a:gd name="T99" fmla="*/ 104 h 2868"/>
                  <a:gd name="T100" fmla="*/ 1072 w 1440"/>
                  <a:gd name="T101" fmla="*/ 103 h 2868"/>
                  <a:gd name="T102" fmla="*/ 1085 w 1440"/>
                  <a:gd name="T103" fmla="*/ 89 h 2868"/>
                  <a:gd name="T104" fmla="*/ 1086 w 1440"/>
                  <a:gd name="T105" fmla="*/ 89 h 2868"/>
                  <a:gd name="T106" fmla="*/ 1086 w 1440"/>
                  <a:gd name="T107" fmla="*/ 89 h 2868"/>
                  <a:gd name="T108" fmla="*/ 1220 w 1440"/>
                  <a:gd name="T109" fmla="*/ 89 h 2868"/>
                  <a:gd name="T110" fmla="*/ 1341 w 1440"/>
                  <a:gd name="T111" fmla="*/ 211 h 2868"/>
                  <a:gd name="T112" fmla="*/ 1341 w 1440"/>
                  <a:gd name="T113" fmla="*/ 2657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0" h="2868">
                    <a:moveTo>
                      <a:pt x="1435" y="659"/>
                    </a:moveTo>
                    <a:cubicBezTo>
                      <a:pt x="1429" y="659"/>
                      <a:pt x="1429" y="659"/>
                      <a:pt x="1429" y="659"/>
                    </a:cubicBezTo>
                    <a:cubicBezTo>
                      <a:pt x="1429" y="221"/>
                      <a:pt x="1429" y="221"/>
                      <a:pt x="1429" y="221"/>
                    </a:cubicBezTo>
                    <a:cubicBezTo>
                      <a:pt x="1429" y="99"/>
                      <a:pt x="1331" y="0"/>
                      <a:pt x="1209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10" y="0"/>
                      <a:pt x="11" y="99"/>
                      <a:pt x="11" y="221"/>
                    </a:cubicBezTo>
                    <a:cubicBezTo>
                      <a:pt x="11" y="387"/>
                      <a:pt x="11" y="387"/>
                      <a:pt x="11" y="387"/>
                    </a:cubicBezTo>
                    <a:cubicBezTo>
                      <a:pt x="4" y="387"/>
                      <a:pt x="4" y="387"/>
                      <a:pt x="4" y="387"/>
                    </a:cubicBezTo>
                    <a:cubicBezTo>
                      <a:pt x="2" y="387"/>
                      <a:pt x="0" y="389"/>
                      <a:pt x="0" y="39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00"/>
                      <a:pt x="2" y="502"/>
                      <a:pt x="4" y="502"/>
                    </a:cubicBezTo>
                    <a:cubicBezTo>
                      <a:pt x="11" y="502"/>
                      <a:pt x="11" y="502"/>
                      <a:pt x="11" y="502"/>
                    </a:cubicBezTo>
                    <a:cubicBezTo>
                      <a:pt x="11" y="593"/>
                      <a:pt x="11" y="593"/>
                      <a:pt x="11" y="593"/>
                    </a:cubicBezTo>
                    <a:cubicBezTo>
                      <a:pt x="4" y="593"/>
                      <a:pt x="4" y="593"/>
                      <a:pt x="4" y="593"/>
                    </a:cubicBezTo>
                    <a:cubicBezTo>
                      <a:pt x="2" y="593"/>
                      <a:pt x="0" y="595"/>
                      <a:pt x="0" y="59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1"/>
                      <a:pt x="2" y="802"/>
                      <a:pt x="4" y="802"/>
                    </a:cubicBezTo>
                    <a:cubicBezTo>
                      <a:pt x="11" y="802"/>
                      <a:pt x="11" y="802"/>
                      <a:pt x="11" y="802"/>
                    </a:cubicBezTo>
                    <a:cubicBezTo>
                      <a:pt x="11" y="855"/>
                      <a:pt x="11" y="855"/>
                      <a:pt x="11" y="855"/>
                    </a:cubicBezTo>
                    <a:cubicBezTo>
                      <a:pt x="4" y="855"/>
                      <a:pt x="4" y="855"/>
                      <a:pt x="4" y="855"/>
                    </a:cubicBezTo>
                    <a:cubicBezTo>
                      <a:pt x="2" y="855"/>
                      <a:pt x="0" y="857"/>
                      <a:pt x="0" y="860"/>
                    </a:cubicBezTo>
                    <a:cubicBezTo>
                      <a:pt x="0" y="1061"/>
                      <a:pt x="0" y="1061"/>
                      <a:pt x="0" y="1061"/>
                    </a:cubicBezTo>
                    <a:cubicBezTo>
                      <a:pt x="0" y="1063"/>
                      <a:pt x="2" y="1065"/>
                      <a:pt x="4" y="1065"/>
                    </a:cubicBezTo>
                    <a:cubicBezTo>
                      <a:pt x="11" y="1065"/>
                      <a:pt x="11" y="1065"/>
                      <a:pt x="11" y="1065"/>
                    </a:cubicBezTo>
                    <a:cubicBezTo>
                      <a:pt x="11" y="2647"/>
                      <a:pt x="11" y="2647"/>
                      <a:pt x="11" y="2647"/>
                    </a:cubicBezTo>
                    <a:cubicBezTo>
                      <a:pt x="11" y="2769"/>
                      <a:pt x="110" y="2868"/>
                      <a:pt x="232" y="2868"/>
                    </a:cubicBezTo>
                    <a:cubicBezTo>
                      <a:pt x="1209" y="2868"/>
                      <a:pt x="1209" y="2868"/>
                      <a:pt x="1209" y="2868"/>
                    </a:cubicBezTo>
                    <a:cubicBezTo>
                      <a:pt x="1331" y="2868"/>
                      <a:pt x="1429" y="2769"/>
                      <a:pt x="1429" y="2647"/>
                    </a:cubicBezTo>
                    <a:cubicBezTo>
                      <a:pt x="1429" y="1001"/>
                      <a:pt x="1429" y="1001"/>
                      <a:pt x="1429" y="1001"/>
                    </a:cubicBezTo>
                    <a:cubicBezTo>
                      <a:pt x="1435" y="1001"/>
                      <a:pt x="1435" y="1001"/>
                      <a:pt x="1435" y="1001"/>
                    </a:cubicBezTo>
                    <a:cubicBezTo>
                      <a:pt x="1438" y="1001"/>
                      <a:pt x="1440" y="999"/>
                      <a:pt x="1440" y="996"/>
                    </a:cubicBezTo>
                    <a:cubicBezTo>
                      <a:pt x="1440" y="664"/>
                      <a:pt x="1440" y="664"/>
                      <a:pt x="1440" y="664"/>
                    </a:cubicBezTo>
                    <a:cubicBezTo>
                      <a:pt x="1440" y="661"/>
                      <a:pt x="1438" y="659"/>
                      <a:pt x="1435" y="659"/>
                    </a:cubicBezTo>
                    <a:close/>
                    <a:moveTo>
                      <a:pt x="1341" y="2657"/>
                    </a:moveTo>
                    <a:cubicBezTo>
                      <a:pt x="1341" y="2724"/>
                      <a:pt x="1287" y="2778"/>
                      <a:pt x="1220" y="2778"/>
                    </a:cubicBezTo>
                    <a:cubicBezTo>
                      <a:pt x="221" y="2778"/>
                      <a:pt x="221" y="2778"/>
                      <a:pt x="221" y="2778"/>
                    </a:cubicBezTo>
                    <a:cubicBezTo>
                      <a:pt x="154" y="2778"/>
                      <a:pt x="99" y="2724"/>
                      <a:pt x="99" y="2657"/>
                    </a:cubicBezTo>
                    <a:cubicBezTo>
                      <a:pt x="99" y="211"/>
                      <a:pt x="99" y="211"/>
                      <a:pt x="99" y="211"/>
                    </a:cubicBezTo>
                    <a:cubicBezTo>
                      <a:pt x="99" y="144"/>
                      <a:pt x="154" y="89"/>
                      <a:pt x="221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63" y="89"/>
                      <a:pt x="369" y="95"/>
                      <a:pt x="369" y="103"/>
                    </a:cubicBezTo>
                    <a:cubicBezTo>
                      <a:pt x="369" y="103"/>
                      <a:pt x="369" y="103"/>
                      <a:pt x="369" y="103"/>
                    </a:cubicBezTo>
                    <a:cubicBezTo>
                      <a:pt x="369" y="104"/>
                      <a:pt x="369" y="104"/>
                      <a:pt x="369" y="104"/>
                    </a:cubicBezTo>
                    <a:cubicBezTo>
                      <a:pt x="369" y="109"/>
                      <a:pt x="369" y="109"/>
                      <a:pt x="369" y="109"/>
                    </a:cubicBezTo>
                    <a:cubicBezTo>
                      <a:pt x="369" y="153"/>
                      <a:pt x="404" y="189"/>
                      <a:pt x="448" y="189"/>
                    </a:cubicBezTo>
                    <a:cubicBezTo>
                      <a:pt x="992" y="189"/>
                      <a:pt x="992" y="189"/>
                      <a:pt x="992" y="189"/>
                    </a:cubicBezTo>
                    <a:cubicBezTo>
                      <a:pt x="1036" y="189"/>
                      <a:pt x="1072" y="153"/>
                      <a:pt x="1072" y="109"/>
                    </a:cubicBezTo>
                    <a:cubicBezTo>
                      <a:pt x="1072" y="104"/>
                      <a:pt x="1072" y="104"/>
                      <a:pt x="1072" y="104"/>
                    </a:cubicBezTo>
                    <a:cubicBezTo>
                      <a:pt x="1072" y="103"/>
                      <a:pt x="1072" y="103"/>
                      <a:pt x="1072" y="103"/>
                    </a:cubicBezTo>
                    <a:cubicBezTo>
                      <a:pt x="1072" y="95"/>
                      <a:pt x="1078" y="89"/>
                      <a:pt x="1085" y="89"/>
                    </a:cubicBezTo>
                    <a:cubicBezTo>
                      <a:pt x="1085" y="89"/>
                      <a:pt x="1086" y="89"/>
                      <a:pt x="1086" y="89"/>
                    </a:cubicBezTo>
                    <a:cubicBezTo>
                      <a:pt x="1086" y="89"/>
                      <a:pt x="1086" y="89"/>
                      <a:pt x="1086" y="89"/>
                    </a:cubicBezTo>
                    <a:cubicBezTo>
                      <a:pt x="1220" y="89"/>
                      <a:pt x="1220" y="89"/>
                      <a:pt x="1220" y="89"/>
                    </a:cubicBezTo>
                    <a:cubicBezTo>
                      <a:pt x="1287" y="89"/>
                      <a:pt x="1341" y="144"/>
                      <a:pt x="1341" y="211"/>
                    </a:cubicBezTo>
                    <a:lnTo>
                      <a:pt x="1341" y="2657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7">
                <a:extLst>
                  <a:ext uri="{FF2B5EF4-FFF2-40B4-BE49-F238E27FC236}">
                    <a16:creationId xmlns="" xmlns:a16="http://schemas.microsoft.com/office/drawing/2014/main" id="{EE6E5B2E-CF87-4B86-973B-F1B0D5D9B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7138" y="2575878"/>
                <a:ext cx="4166553" cy="8567103"/>
              </a:xfrm>
              <a:custGeom>
                <a:avLst/>
                <a:gdLst>
                  <a:gd name="T0" fmla="*/ 1171 w 1370"/>
                  <a:gd name="T1" fmla="*/ 0 h 2819"/>
                  <a:gd name="T2" fmla="*/ 199 w 1370"/>
                  <a:gd name="T3" fmla="*/ 0 h 2819"/>
                  <a:gd name="T4" fmla="*/ 0 w 1370"/>
                  <a:gd name="T5" fmla="*/ 199 h 2819"/>
                  <a:gd name="T6" fmla="*/ 0 w 1370"/>
                  <a:gd name="T7" fmla="*/ 2621 h 2819"/>
                  <a:gd name="T8" fmla="*/ 199 w 1370"/>
                  <a:gd name="T9" fmla="*/ 2819 h 2819"/>
                  <a:gd name="T10" fmla="*/ 1171 w 1370"/>
                  <a:gd name="T11" fmla="*/ 2819 h 2819"/>
                  <a:gd name="T12" fmla="*/ 1370 w 1370"/>
                  <a:gd name="T13" fmla="*/ 2621 h 2819"/>
                  <a:gd name="T14" fmla="*/ 1370 w 1370"/>
                  <a:gd name="T15" fmla="*/ 199 h 2819"/>
                  <a:gd name="T16" fmla="*/ 1171 w 1370"/>
                  <a:gd name="T17" fmla="*/ 0 h 2819"/>
                  <a:gd name="T18" fmla="*/ 1306 w 1370"/>
                  <a:gd name="T19" fmla="*/ 2633 h 2819"/>
                  <a:gd name="T20" fmla="*/ 1185 w 1370"/>
                  <a:gd name="T21" fmla="*/ 2754 h 2819"/>
                  <a:gd name="T22" fmla="*/ 186 w 1370"/>
                  <a:gd name="T23" fmla="*/ 2754 h 2819"/>
                  <a:gd name="T24" fmla="*/ 64 w 1370"/>
                  <a:gd name="T25" fmla="*/ 2633 h 2819"/>
                  <a:gd name="T26" fmla="*/ 64 w 1370"/>
                  <a:gd name="T27" fmla="*/ 187 h 2819"/>
                  <a:gd name="T28" fmla="*/ 186 w 1370"/>
                  <a:gd name="T29" fmla="*/ 65 h 2819"/>
                  <a:gd name="T30" fmla="*/ 319 w 1370"/>
                  <a:gd name="T31" fmla="*/ 65 h 2819"/>
                  <a:gd name="T32" fmla="*/ 319 w 1370"/>
                  <a:gd name="T33" fmla="*/ 65 h 2819"/>
                  <a:gd name="T34" fmla="*/ 320 w 1370"/>
                  <a:gd name="T35" fmla="*/ 65 h 2819"/>
                  <a:gd name="T36" fmla="*/ 334 w 1370"/>
                  <a:gd name="T37" fmla="*/ 79 h 2819"/>
                  <a:gd name="T38" fmla="*/ 334 w 1370"/>
                  <a:gd name="T39" fmla="*/ 79 h 2819"/>
                  <a:gd name="T40" fmla="*/ 334 w 1370"/>
                  <a:gd name="T41" fmla="*/ 80 h 2819"/>
                  <a:gd name="T42" fmla="*/ 334 w 1370"/>
                  <a:gd name="T43" fmla="*/ 85 h 2819"/>
                  <a:gd name="T44" fmla="*/ 413 w 1370"/>
                  <a:gd name="T45" fmla="*/ 165 h 2819"/>
                  <a:gd name="T46" fmla="*/ 957 w 1370"/>
                  <a:gd name="T47" fmla="*/ 165 h 2819"/>
                  <a:gd name="T48" fmla="*/ 1037 w 1370"/>
                  <a:gd name="T49" fmla="*/ 85 h 2819"/>
                  <a:gd name="T50" fmla="*/ 1037 w 1370"/>
                  <a:gd name="T51" fmla="*/ 80 h 2819"/>
                  <a:gd name="T52" fmla="*/ 1037 w 1370"/>
                  <a:gd name="T53" fmla="*/ 79 h 2819"/>
                  <a:gd name="T54" fmla="*/ 1050 w 1370"/>
                  <a:gd name="T55" fmla="*/ 65 h 2819"/>
                  <a:gd name="T56" fmla="*/ 1051 w 1370"/>
                  <a:gd name="T57" fmla="*/ 65 h 2819"/>
                  <a:gd name="T58" fmla="*/ 1051 w 1370"/>
                  <a:gd name="T59" fmla="*/ 65 h 2819"/>
                  <a:gd name="T60" fmla="*/ 1185 w 1370"/>
                  <a:gd name="T61" fmla="*/ 65 h 2819"/>
                  <a:gd name="T62" fmla="*/ 1306 w 1370"/>
                  <a:gd name="T63" fmla="*/ 187 h 2819"/>
                  <a:gd name="T64" fmla="*/ 1306 w 1370"/>
                  <a:gd name="T65" fmla="*/ 263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70" h="2819">
                    <a:moveTo>
                      <a:pt x="1171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cubicBezTo>
                      <a:pt x="0" y="2621"/>
                      <a:pt x="0" y="2621"/>
                      <a:pt x="0" y="2621"/>
                    </a:cubicBezTo>
                    <a:cubicBezTo>
                      <a:pt x="0" y="2730"/>
                      <a:pt x="89" y="2819"/>
                      <a:pt x="199" y="2819"/>
                    </a:cubicBezTo>
                    <a:cubicBezTo>
                      <a:pt x="1171" y="2819"/>
                      <a:pt x="1171" y="2819"/>
                      <a:pt x="1171" y="2819"/>
                    </a:cubicBezTo>
                    <a:cubicBezTo>
                      <a:pt x="1281" y="2819"/>
                      <a:pt x="1370" y="2730"/>
                      <a:pt x="1370" y="2621"/>
                    </a:cubicBezTo>
                    <a:cubicBezTo>
                      <a:pt x="1370" y="199"/>
                      <a:pt x="1370" y="199"/>
                      <a:pt x="1370" y="199"/>
                    </a:cubicBezTo>
                    <a:cubicBezTo>
                      <a:pt x="1370" y="89"/>
                      <a:pt x="1281" y="0"/>
                      <a:pt x="1171" y="0"/>
                    </a:cubicBezTo>
                    <a:close/>
                    <a:moveTo>
                      <a:pt x="1306" y="2633"/>
                    </a:moveTo>
                    <a:cubicBezTo>
                      <a:pt x="1306" y="2700"/>
                      <a:pt x="1252" y="2754"/>
                      <a:pt x="1185" y="2754"/>
                    </a:cubicBezTo>
                    <a:cubicBezTo>
                      <a:pt x="186" y="2754"/>
                      <a:pt x="186" y="2754"/>
                      <a:pt x="186" y="2754"/>
                    </a:cubicBezTo>
                    <a:cubicBezTo>
                      <a:pt x="119" y="2754"/>
                      <a:pt x="64" y="2700"/>
                      <a:pt x="64" y="2633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20"/>
                      <a:pt x="119" y="65"/>
                      <a:pt x="186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20" y="65"/>
                      <a:pt x="320" y="65"/>
                      <a:pt x="320" y="65"/>
                    </a:cubicBezTo>
                    <a:cubicBezTo>
                      <a:pt x="328" y="65"/>
                      <a:pt x="334" y="71"/>
                      <a:pt x="334" y="79"/>
                    </a:cubicBezTo>
                    <a:cubicBezTo>
                      <a:pt x="334" y="79"/>
                      <a:pt x="334" y="79"/>
                      <a:pt x="334" y="79"/>
                    </a:cubicBezTo>
                    <a:cubicBezTo>
                      <a:pt x="334" y="80"/>
                      <a:pt x="334" y="80"/>
                      <a:pt x="334" y="80"/>
                    </a:cubicBezTo>
                    <a:cubicBezTo>
                      <a:pt x="334" y="85"/>
                      <a:pt x="334" y="85"/>
                      <a:pt x="334" y="85"/>
                    </a:cubicBezTo>
                    <a:cubicBezTo>
                      <a:pt x="334" y="129"/>
                      <a:pt x="369" y="165"/>
                      <a:pt x="413" y="165"/>
                    </a:cubicBezTo>
                    <a:cubicBezTo>
                      <a:pt x="957" y="165"/>
                      <a:pt x="957" y="165"/>
                      <a:pt x="957" y="165"/>
                    </a:cubicBezTo>
                    <a:cubicBezTo>
                      <a:pt x="1001" y="165"/>
                      <a:pt x="1037" y="129"/>
                      <a:pt x="1037" y="85"/>
                    </a:cubicBezTo>
                    <a:cubicBezTo>
                      <a:pt x="1037" y="80"/>
                      <a:pt x="1037" y="80"/>
                      <a:pt x="1037" y="80"/>
                    </a:cubicBezTo>
                    <a:cubicBezTo>
                      <a:pt x="1037" y="79"/>
                      <a:pt x="1037" y="79"/>
                      <a:pt x="1037" y="79"/>
                    </a:cubicBezTo>
                    <a:cubicBezTo>
                      <a:pt x="1037" y="71"/>
                      <a:pt x="1043" y="65"/>
                      <a:pt x="1050" y="65"/>
                    </a:cubicBezTo>
                    <a:cubicBezTo>
                      <a:pt x="1050" y="65"/>
                      <a:pt x="1051" y="65"/>
                      <a:pt x="1051" y="65"/>
                    </a:cubicBezTo>
                    <a:cubicBezTo>
                      <a:pt x="1051" y="65"/>
                      <a:pt x="1051" y="65"/>
                      <a:pt x="1051" y="65"/>
                    </a:cubicBezTo>
                    <a:cubicBezTo>
                      <a:pt x="1185" y="65"/>
                      <a:pt x="1185" y="65"/>
                      <a:pt x="1185" y="65"/>
                    </a:cubicBezTo>
                    <a:cubicBezTo>
                      <a:pt x="1252" y="65"/>
                      <a:pt x="1306" y="120"/>
                      <a:pt x="1306" y="187"/>
                    </a:cubicBezTo>
                    <a:lnTo>
                      <a:pt x="1306" y="2633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">
                <a:extLst>
                  <a:ext uri="{FF2B5EF4-FFF2-40B4-BE49-F238E27FC236}">
                    <a16:creationId xmlns="" xmlns:a16="http://schemas.microsoft.com/office/drawing/2014/main" id="{28FDA779-5D33-40B4-A3DC-997939917D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06703" y="2797652"/>
                <a:ext cx="1040765" cy="132715"/>
              </a:xfrm>
              <a:custGeom>
                <a:avLst/>
                <a:gdLst>
                  <a:gd name="T0" fmla="*/ 13 w 342"/>
                  <a:gd name="T1" fmla="*/ 9 h 44"/>
                  <a:gd name="T2" fmla="*/ 0 w 342"/>
                  <a:gd name="T3" fmla="*/ 22 h 44"/>
                  <a:gd name="T4" fmla="*/ 13 w 342"/>
                  <a:gd name="T5" fmla="*/ 35 h 44"/>
                  <a:gd name="T6" fmla="*/ 26 w 342"/>
                  <a:gd name="T7" fmla="*/ 22 h 44"/>
                  <a:gd name="T8" fmla="*/ 13 w 342"/>
                  <a:gd name="T9" fmla="*/ 9 h 44"/>
                  <a:gd name="T10" fmla="*/ 234 w 342"/>
                  <a:gd name="T11" fmla="*/ 13 h 44"/>
                  <a:gd name="T12" fmla="*/ 86 w 342"/>
                  <a:gd name="T13" fmla="*/ 13 h 44"/>
                  <a:gd name="T14" fmla="*/ 77 w 342"/>
                  <a:gd name="T15" fmla="*/ 22 h 44"/>
                  <a:gd name="T16" fmla="*/ 86 w 342"/>
                  <a:gd name="T17" fmla="*/ 31 h 44"/>
                  <a:gd name="T18" fmla="*/ 234 w 342"/>
                  <a:gd name="T19" fmla="*/ 31 h 44"/>
                  <a:gd name="T20" fmla="*/ 243 w 342"/>
                  <a:gd name="T21" fmla="*/ 22 h 44"/>
                  <a:gd name="T22" fmla="*/ 234 w 342"/>
                  <a:gd name="T23" fmla="*/ 13 h 44"/>
                  <a:gd name="T24" fmla="*/ 320 w 342"/>
                  <a:gd name="T25" fmla="*/ 0 h 44"/>
                  <a:gd name="T26" fmla="*/ 298 w 342"/>
                  <a:gd name="T27" fmla="*/ 22 h 44"/>
                  <a:gd name="T28" fmla="*/ 320 w 342"/>
                  <a:gd name="T29" fmla="*/ 44 h 44"/>
                  <a:gd name="T30" fmla="*/ 342 w 342"/>
                  <a:gd name="T31" fmla="*/ 22 h 44"/>
                  <a:gd name="T32" fmla="*/ 320 w 342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2" h="44">
                    <a:moveTo>
                      <a:pt x="13" y="9"/>
                    </a:moveTo>
                    <a:cubicBezTo>
                      <a:pt x="6" y="9"/>
                      <a:pt x="0" y="15"/>
                      <a:pt x="0" y="22"/>
                    </a:cubicBezTo>
                    <a:cubicBezTo>
                      <a:pt x="0" y="30"/>
                      <a:pt x="6" y="35"/>
                      <a:pt x="13" y="35"/>
                    </a:cubicBezTo>
                    <a:cubicBezTo>
                      <a:pt x="20" y="35"/>
                      <a:pt x="26" y="30"/>
                      <a:pt x="26" y="22"/>
                    </a:cubicBezTo>
                    <a:cubicBezTo>
                      <a:pt x="26" y="15"/>
                      <a:pt x="20" y="9"/>
                      <a:pt x="13" y="9"/>
                    </a:cubicBezTo>
                    <a:close/>
                    <a:moveTo>
                      <a:pt x="234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1" y="13"/>
                      <a:pt x="77" y="17"/>
                      <a:pt x="77" y="22"/>
                    </a:cubicBezTo>
                    <a:cubicBezTo>
                      <a:pt x="77" y="27"/>
                      <a:pt x="81" y="31"/>
                      <a:pt x="86" y="31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9" y="31"/>
                      <a:pt x="243" y="27"/>
                      <a:pt x="243" y="22"/>
                    </a:cubicBezTo>
                    <a:cubicBezTo>
                      <a:pt x="243" y="17"/>
                      <a:pt x="239" y="13"/>
                      <a:pt x="234" y="13"/>
                    </a:cubicBezTo>
                    <a:close/>
                    <a:moveTo>
                      <a:pt x="320" y="0"/>
                    </a:moveTo>
                    <a:cubicBezTo>
                      <a:pt x="308" y="0"/>
                      <a:pt x="298" y="10"/>
                      <a:pt x="298" y="22"/>
                    </a:cubicBezTo>
                    <a:cubicBezTo>
                      <a:pt x="298" y="34"/>
                      <a:pt x="308" y="44"/>
                      <a:pt x="320" y="44"/>
                    </a:cubicBezTo>
                    <a:cubicBezTo>
                      <a:pt x="332" y="44"/>
                      <a:pt x="342" y="34"/>
                      <a:pt x="342" y="22"/>
                    </a:cubicBezTo>
                    <a:cubicBezTo>
                      <a:pt x="342" y="10"/>
                      <a:pt x="332" y="0"/>
                      <a:pt x="320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="" xmlns:a16="http://schemas.microsoft.com/office/drawing/2014/main" id="{BC7C5B49-4665-4005-BAD3-DE53EF5DE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="" xmlns:a16="http://schemas.microsoft.com/office/drawing/2014/main" id="{D5F14BAA-FBC6-4BA2-90C4-746D96579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="" xmlns:a16="http://schemas.microsoft.com/office/drawing/2014/main" id="{C8988346-28C5-4BDD-9D51-CF94525E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2">
                <a:extLst>
                  <a:ext uri="{FF2B5EF4-FFF2-40B4-BE49-F238E27FC236}">
                    <a16:creationId xmlns="" xmlns:a16="http://schemas.microsoft.com/office/drawing/2014/main" id="{AAADA534-5F29-4C23-82D9-04A3C2F9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662482" y="605928"/>
            <a:ext cx="4526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DOWNLOAD</a:t>
            </a:r>
          </a:p>
          <a:p>
            <a:pPr>
              <a:lnSpc>
                <a:spcPct val="150000"/>
              </a:lnSpc>
            </a:pPr>
            <a:r>
              <a:rPr lang="en-US" sz="4400" b="1" dirty="0" smtClean="0">
                <a:latin typeface="Freestyle Script" charset="0"/>
                <a:ea typeface="Freestyle Script" charset="0"/>
                <a:cs typeface="Freestyle Script" charset="0"/>
              </a:rPr>
              <a:t>Our</a:t>
            </a:r>
            <a:endParaRPr lang="en-US" sz="3200" b="1" dirty="0" smtClean="0">
              <a:latin typeface="Freestyle Script" charset="0"/>
              <a:ea typeface="Freestyle Script" charset="0"/>
              <a:cs typeface="Freestyle Script" charset="0"/>
            </a:endParaRPr>
          </a:p>
          <a:p>
            <a:pPr>
              <a:lnSpc>
                <a:spcPct val="150000"/>
              </a:lnSpc>
            </a:pPr>
            <a:r>
              <a:rPr lang="en-US" sz="3200" b="1" u="sng" dirty="0" smtClean="0">
                <a:latin typeface="Montserrat" charset="0"/>
                <a:ea typeface="Montserrat" charset="0"/>
                <a:cs typeface="Montserrat" charset="0"/>
              </a:rPr>
              <a:t>LATEST APPS</a:t>
            </a:r>
            <a:endParaRPr lang="en-US" sz="32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2482" y="3616190"/>
            <a:ext cx="4042252" cy="1175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SUBTITLE HERE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8234319" y="3932351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975964" y="3814115"/>
            <a:ext cx="273425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234319" y="4945672"/>
            <a:ext cx="456453" cy="423066"/>
            <a:chOff x="4763" y="3175"/>
            <a:chExt cx="1389062" cy="1287463"/>
          </a:xfrm>
          <a:solidFill>
            <a:schemeClr val="tx1"/>
          </a:solidFill>
        </p:grpSpPr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152400" y="276225"/>
              <a:ext cx="1241425" cy="1014413"/>
            </a:xfrm>
            <a:custGeom>
              <a:avLst/>
              <a:gdLst>
                <a:gd name="T0" fmla="*/ 285 w 328"/>
                <a:gd name="T1" fmla="*/ 106 h 268"/>
                <a:gd name="T2" fmla="*/ 184 w 328"/>
                <a:gd name="T3" fmla="*/ 44 h 268"/>
                <a:gd name="T4" fmla="*/ 178 w 328"/>
                <a:gd name="T5" fmla="*/ 44 h 268"/>
                <a:gd name="T6" fmla="*/ 109 w 328"/>
                <a:gd name="T7" fmla="*/ 0 h 268"/>
                <a:gd name="T8" fmla="*/ 33 w 328"/>
                <a:gd name="T9" fmla="*/ 76 h 268"/>
                <a:gd name="T10" fmla="*/ 36 w 328"/>
                <a:gd name="T11" fmla="*/ 98 h 268"/>
                <a:gd name="T12" fmla="*/ 0 w 328"/>
                <a:gd name="T13" fmla="*/ 171 h 268"/>
                <a:gd name="T14" fmla="*/ 92 w 328"/>
                <a:gd name="T15" fmla="*/ 263 h 268"/>
                <a:gd name="T16" fmla="*/ 130 w 328"/>
                <a:gd name="T17" fmla="*/ 254 h 268"/>
                <a:gd name="T18" fmla="*/ 184 w 328"/>
                <a:gd name="T19" fmla="*/ 268 h 268"/>
                <a:gd name="T20" fmla="*/ 254 w 328"/>
                <a:gd name="T21" fmla="*/ 244 h 268"/>
                <a:gd name="T22" fmla="*/ 256 w 328"/>
                <a:gd name="T23" fmla="*/ 244 h 268"/>
                <a:gd name="T24" fmla="*/ 328 w 328"/>
                <a:gd name="T25" fmla="*/ 172 h 268"/>
                <a:gd name="T26" fmla="*/ 285 w 328"/>
                <a:gd name="T27" fmla="*/ 106 h 268"/>
                <a:gd name="T28" fmla="*/ 256 w 328"/>
                <a:gd name="T29" fmla="*/ 212 h 268"/>
                <a:gd name="T30" fmla="*/ 251 w 328"/>
                <a:gd name="T31" fmla="*/ 212 h 268"/>
                <a:gd name="T32" fmla="*/ 243 w 328"/>
                <a:gd name="T33" fmla="*/ 211 h 268"/>
                <a:gd name="T34" fmla="*/ 238 w 328"/>
                <a:gd name="T35" fmla="*/ 216 h 268"/>
                <a:gd name="T36" fmla="*/ 184 w 328"/>
                <a:gd name="T37" fmla="*/ 236 h 268"/>
                <a:gd name="T38" fmla="*/ 140 w 328"/>
                <a:gd name="T39" fmla="*/ 223 h 268"/>
                <a:gd name="T40" fmla="*/ 131 w 328"/>
                <a:gd name="T41" fmla="*/ 217 h 268"/>
                <a:gd name="T42" fmla="*/ 123 w 328"/>
                <a:gd name="T43" fmla="*/ 222 h 268"/>
                <a:gd name="T44" fmla="*/ 92 w 328"/>
                <a:gd name="T45" fmla="*/ 231 h 268"/>
                <a:gd name="T46" fmla="*/ 32 w 328"/>
                <a:gd name="T47" fmla="*/ 171 h 268"/>
                <a:gd name="T48" fmla="*/ 92 w 328"/>
                <a:gd name="T49" fmla="*/ 111 h 268"/>
                <a:gd name="T50" fmla="*/ 105 w 328"/>
                <a:gd name="T51" fmla="*/ 112 h 268"/>
                <a:gd name="T52" fmla="*/ 115 w 328"/>
                <a:gd name="T53" fmla="*/ 114 h 268"/>
                <a:gd name="T54" fmla="*/ 121 w 328"/>
                <a:gd name="T55" fmla="*/ 107 h 268"/>
                <a:gd name="T56" fmla="*/ 184 w 328"/>
                <a:gd name="T57" fmla="*/ 76 h 268"/>
                <a:gd name="T58" fmla="*/ 258 w 328"/>
                <a:gd name="T59" fmla="*/ 125 h 268"/>
                <a:gd name="T60" fmla="*/ 261 w 328"/>
                <a:gd name="T61" fmla="*/ 132 h 268"/>
                <a:gd name="T62" fmla="*/ 268 w 328"/>
                <a:gd name="T63" fmla="*/ 134 h 268"/>
                <a:gd name="T64" fmla="*/ 296 w 328"/>
                <a:gd name="T65" fmla="*/ 172 h 268"/>
                <a:gd name="T66" fmla="*/ 256 w 328"/>
                <a:gd name="T67" fmla="*/ 21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" h="268">
                  <a:moveTo>
                    <a:pt x="285" y="106"/>
                  </a:moveTo>
                  <a:cubicBezTo>
                    <a:pt x="266" y="68"/>
                    <a:pt x="227" y="44"/>
                    <a:pt x="184" y="44"/>
                  </a:cubicBezTo>
                  <a:cubicBezTo>
                    <a:pt x="182" y="44"/>
                    <a:pt x="180" y="44"/>
                    <a:pt x="178" y="44"/>
                  </a:cubicBezTo>
                  <a:cubicBezTo>
                    <a:pt x="166" y="18"/>
                    <a:pt x="140" y="0"/>
                    <a:pt x="109" y="0"/>
                  </a:cubicBezTo>
                  <a:cubicBezTo>
                    <a:pt x="67" y="0"/>
                    <a:pt x="33" y="34"/>
                    <a:pt x="33" y="76"/>
                  </a:cubicBezTo>
                  <a:cubicBezTo>
                    <a:pt x="33" y="83"/>
                    <a:pt x="34" y="91"/>
                    <a:pt x="36" y="98"/>
                  </a:cubicBezTo>
                  <a:cubicBezTo>
                    <a:pt x="14" y="114"/>
                    <a:pt x="0" y="141"/>
                    <a:pt x="0" y="171"/>
                  </a:cubicBezTo>
                  <a:cubicBezTo>
                    <a:pt x="0" y="221"/>
                    <a:pt x="41" y="263"/>
                    <a:pt x="92" y="263"/>
                  </a:cubicBezTo>
                  <a:cubicBezTo>
                    <a:pt x="105" y="263"/>
                    <a:pt x="118" y="260"/>
                    <a:pt x="130" y="254"/>
                  </a:cubicBezTo>
                  <a:cubicBezTo>
                    <a:pt x="147" y="263"/>
                    <a:pt x="165" y="268"/>
                    <a:pt x="184" y="268"/>
                  </a:cubicBezTo>
                  <a:cubicBezTo>
                    <a:pt x="210" y="268"/>
                    <a:pt x="234" y="260"/>
                    <a:pt x="254" y="244"/>
                  </a:cubicBezTo>
                  <a:cubicBezTo>
                    <a:pt x="255" y="244"/>
                    <a:pt x="255" y="244"/>
                    <a:pt x="256" y="244"/>
                  </a:cubicBezTo>
                  <a:cubicBezTo>
                    <a:pt x="296" y="244"/>
                    <a:pt x="328" y="212"/>
                    <a:pt x="328" y="172"/>
                  </a:cubicBezTo>
                  <a:cubicBezTo>
                    <a:pt x="328" y="143"/>
                    <a:pt x="311" y="117"/>
                    <a:pt x="285" y="106"/>
                  </a:cubicBezTo>
                  <a:close/>
                  <a:moveTo>
                    <a:pt x="256" y="212"/>
                  </a:moveTo>
                  <a:cubicBezTo>
                    <a:pt x="254" y="212"/>
                    <a:pt x="253" y="212"/>
                    <a:pt x="251" y="212"/>
                  </a:cubicBezTo>
                  <a:cubicBezTo>
                    <a:pt x="243" y="211"/>
                    <a:pt x="243" y="211"/>
                    <a:pt x="243" y="211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23" y="229"/>
                    <a:pt x="204" y="236"/>
                    <a:pt x="184" y="236"/>
                  </a:cubicBezTo>
                  <a:cubicBezTo>
                    <a:pt x="168" y="236"/>
                    <a:pt x="153" y="231"/>
                    <a:pt x="140" y="223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13" y="228"/>
                    <a:pt x="103" y="231"/>
                    <a:pt x="92" y="231"/>
                  </a:cubicBezTo>
                  <a:cubicBezTo>
                    <a:pt x="59" y="231"/>
                    <a:pt x="32" y="204"/>
                    <a:pt x="32" y="171"/>
                  </a:cubicBezTo>
                  <a:cubicBezTo>
                    <a:pt x="32" y="138"/>
                    <a:pt x="59" y="111"/>
                    <a:pt x="92" y="111"/>
                  </a:cubicBezTo>
                  <a:cubicBezTo>
                    <a:pt x="96" y="111"/>
                    <a:pt x="101" y="111"/>
                    <a:pt x="105" y="112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37" y="87"/>
                    <a:pt x="160" y="76"/>
                    <a:pt x="184" y="76"/>
                  </a:cubicBezTo>
                  <a:cubicBezTo>
                    <a:pt x="217" y="76"/>
                    <a:pt x="246" y="95"/>
                    <a:pt x="258" y="125"/>
                  </a:cubicBezTo>
                  <a:cubicBezTo>
                    <a:pt x="261" y="132"/>
                    <a:pt x="261" y="132"/>
                    <a:pt x="261" y="132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85" y="139"/>
                    <a:pt x="296" y="154"/>
                    <a:pt x="296" y="172"/>
                  </a:cubicBezTo>
                  <a:cubicBezTo>
                    <a:pt x="296" y="194"/>
                    <a:pt x="278" y="212"/>
                    <a:pt x="25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504825" y="3175"/>
              <a:ext cx="120650" cy="182563"/>
            </a:xfrm>
            <a:custGeom>
              <a:avLst/>
              <a:gdLst>
                <a:gd name="T0" fmla="*/ 16 w 32"/>
                <a:gd name="T1" fmla="*/ 48 h 48"/>
                <a:gd name="T2" fmla="*/ 16 w 32"/>
                <a:gd name="T3" fmla="*/ 48 h 48"/>
                <a:gd name="T4" fmla="*/ 16 w 32"/>
                <a:gd name="T5" fmla="*/ 48 h 48"/>
                <a:gd name="T6" fmla="*/ 16 w 32"/>
                <a:gd name="T7" fmla="*/ 48 h 48"/>
                <a:gd name="T8" fmla="*/ 16 w 32"/>
                <a:gd name="T9" fmla="*/ 48 h 48"/>
                <a:gd name="T10" fmla="*/ 32 w 32"/>
                <a:gd name="T11" fmla="*/ 32 h 48"/>
                <a:gd name="T12" fmla="*/ 16 w 32"/>
                <a:gd name="T13" fmla="*/ 0 h 48"/>
                <a:gd name="T14" fmla="*/ 16 w 32"/>
                <a:gd name="T15" fmla="*/ 0 h 48"/>
                <a:gd name="T16" fmla="*/ 16 w 32"/>
                <a:gd name="T17" fmla="*/ 0 h 48"/>
                <a:gd name="T18" fmla="*/ 16 w 32"/>
                <a:gd name="T19" fmla="*/ 0 h 48"/>
                <a:gd name="T20" fmla="*/ 16 w 32"/>
                <a:gd name="T21" fmla="*/ 0 h 48"/>
                <a:gd name="T22" fmla="*/ 0 w 32"/>
                <a:gd name="T23" fmla="*/ 32 h 48"/>
                <a:gd name="T24" fmla="*/ 16 w 32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48">
                  <a:moveTo>
                    <a:pt x="16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23" y="48"/>
                    <a:pt x="32" y="43"/>
                    <a:pt x="32" y="32"/>
                  </a:cubicBezTo>
                  <a:cubicBezTo>
                    <a:pt x="32" y="15"/>
                    <a:pt x="1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43"/>
                    <a:pt x="9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4763" y="503238"/>
              <a:ext cx="182562" cy="120650"/>
            </a:xfrm>
            <a:custGeom>
              <a:avLst/>
              <a:gdLst>
                <a:gd name="T0" fmla="*/ 48 w 48"/>
                <a:gd name="T1" fmla="*/ 16 h 32"/>
                <a:gd name="T2" fmla="*/ 48 w 48"/>
                <a:gd name="T3" fmla="*/ 16 h 32"/>
                <a:gd name="T4" fmla="*/ 48 w 48"/>
                <a:gd name="T5" fmla="*/ 16 h 32"/>
                <a:gd name="T6" fmla="*/ 48 w 48"/>
                <a:gd name="T7" fmla="*/ 16 h 32"/>
                <a:gd name="T8" fmla="*/ 48 w 48"/>
                <a:gd name="T9" fmla="*/ 16 h 32"/>
                <a:gd name="T10" fmla="*/ 32 w 48"/>
                <a:gd name="T11" fmla="*/ 0 h 32"/>
                <a:gd name="T12" fmla="*/ 0 w 48"/>
                <a:gd name="T13" fmla="*/ 16 h 32"/>
                <a:gd name="T14" fmla="*/ 0 w 48"/>
                <a:gd name="T15" fmla="*/ 16 h 32"/>
                <a:gd name="T16" fmla="*/ 0 w 48"/>
                <a:gd name="T17" fmla="*/ 16 h 32"/>
                <a:gd name="T18" fmla="*/ 0 w 48"/>
                <a:gd name="T19" fmla="*/ 16 h 32"/>
                <a:gd name="T20" fmla="*/ 0 w 48"/>
                <a:gd name="T21" fmla="*/ 16 h 32"/>
                <a:gd name="T22" fmla="*/ 32 w 48"/>
                <a:gd name="T23" fmla="*/ 32 h 32"/>
                <a:gd name="T24" fmla="*/ 48 w 48"/>
                <a:gd name="T2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9"/>
                    <a:pt x="44" y="0"/>
                    <a:pt x="32" y="0"/>
                  </a:cubicBezTo>
                  <a:cubicBezTo>
                    <a:pt x="15" y="0"/>
                    <a:pt x="1" y="1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5" y="32"/>
                    <a:pt x="32" y="32"/>
                  </a:cubicBezTo>
                  <a:cubicBezTo>
                    <a:pt x="44" y="32"/>
                    <a:pt x="48" y="23"/>
                    <a:pt x="4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803275" y="161925"/>
              <a:ext cx="161925" cy="163513"/>
            </a:xfrm>
            <a:custGeom>
              <a:avLst/>
              <a:gdLst>
                <a:gd name="T0" fmla="*/ 8 w 43"/>
                <a:gd name="T1" fmla="*/ 35 h 43"/>
                <a:gd name="T2" fmla="*/ 8 w 43"/>
                <a:gd name="T3" fmla="*/ 35 h 43"/>
                <a:gd name="T4" fmla="*/ 8 w 43"/>
                <a:gd name="T5" fmla="*/ 35 h 43"/>
                <a:gd name="T6" fmla="*/ 8 w 43"/>
                <a:gd name="T7" fmla="*/ 35 h 43"/>
                <a:gd name="T8" fmla="*/ 30 w 43"/>
                <a:gd name="T9" fmla="*/ 35 h 43"/>
                <a:gd name="T10" fmla="*/ 42 w 43"/>
                <a:gd name="T11" fmla="*/ 1 h 43"/>
                <a:gd name="T12" fmla="*/ 42 w 43"/>
                <a:gd name="T13" fmla="*/ 1 h 43"/>
                <a:gd name="T14" fmla="*/ 42 w 43"/>
                <a:gd name="T15" fmla="*/ 1 h 43"/>
                <a:gd name="T16" fmla="*/ 42 w 43"/>
                <a:gd name="T17" fmla="*/ 1 h 43"/>
                <a:gd name="T18" fmla="*/ 42 w 43"/>
                <a:gd name="T19" fmla="*/ 1 h 43"/>
                <a:gd name="T20" fmla="*/ 8 w 43"/>
                <a:gd name="T21" fmla="*/ 12 h 43"/>
                <a:gd name="T22" fmla="*/ 8 w 43"/>
                <a:gd name="T23" fmla="*/ 35 h 43"/>
                <a:gd name="T24" fmla="*/ 8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3" y="40"/>
                    <a:pt x="22" y="43"/>
                    <a:pt x="30" y="35"/>
                  </a:cubicBezTo>
                  <a:cubicBezTo>
                    <a:pt x="42" y="23"/>
                    <a:pt x="43" y="3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20" y="0"/>
                    <a:pt x="8" y="12"/>
                  </a:cubicBezTo>
                  <a:cubicBezTo>
                    <a:pt x="0" y="21"/>
                    <a:pt x="3" y="30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168275" y="161925"/>
              <a:ext cx="161925" cy="163513"/>
            </a:xfrm>
            <a:custGeom>
              <a:avLst/>
              <a:gdLst>
                <a:gd name="T0" fmla="*/ 34 w 43"/>
                <a:gd name="T1" fmla="*/ 35 h 43"/>
                <a:gd name="T2" fmla="*/ 34 w 43"/>
                <a:gd name="T3" fmla="*/ 35 h 43"/>
                <a:gd name="T4" fmla="*/ 34 w 43"/>
                <a:gd name="T5" fmla="*/ 35 h 43"/>
                <a:gd name="T6" fmla="*/ 34 w 43"/>
                <a:gd name="T7" fmla="*/ 35 h 43"/>
                <a:gd name="T8" fmla="*/ 34 w 43"/>
                <a:gd name="T9" fmla="*/ 35 h 43"/>
                <a:gd name="T10" fmla="*/ 34 w 43"/>
                <a:gd name="T11" fmla="*/ 12 h 43"/>
                <a:gd name="T12" fmla="*/ 0 w 43"/>
                <a:gd name="T13" fmla="*/ 1 h 43"/>
                <a:gd name="T14" fmla="*/ 0 w 43"/>
                <a:gd name="T15" fmla="*/ 1 h 43"/>
                <a:gd name="T16" fmla="*/ 0 w 43"/>
                <a:gd name="T17" fmla="*/ 1 h 43"/>
                <a:gd name="T18" fmla="*/ 0 w 43"/>
                <a:gd name="T19" fmla="*/ 1 h 43"/>
                <a:gd name="T20" fmla="*/ 0 w 43"/>
                <a:gd name="T21" fmla="*/ 1 h 43"/>
                <a:gd name="T22" fmla="*/ 12 w 43"/>
                <a:gd name="T23" fmla="*/ 35 h 43"/>
                <a:gd name="T24" fmla="*/ 34 w 43"/>
                <a:gd name="T25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3"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9" y="30"/>
                    <a:pt x="43" y="21"/>
                    <a:pt x="34" y="12"/>
                  </a:cubicBezTo>
                  <a:cubicBezTo>
                    <a:pt x="22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23"/>
                    <a:pt x="12" y="35"/>
                  </a:cubicBezTo>
                  <a:cubicBezTo>
                    <a:pt x="20" y="43"/>
                    <a:pt x="29" y="40"/>
                    <a:pt x="3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Subtitle 2"/>
          <p:cNvSpPr txBox="1">
            <a:spLocks/>
          </p:cNvSpPr>
          <p:nvPr/>
        </p:nvSpPr>
        <p:spPr>
          <a:xfrm>
            <a:off x="8975964" y="4884257"/>
            <a:ext cx="2734255" cy="779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>
                <a:latin typeface="PT Sans" charset="-52"/>
                <a:ea typeface="PT Sans" charset="-52"/>
                <a:cs typeface="PT Sans" charset="-52"/>
              </a:rPr>
              <a:t>beatae</a:t>
            </a:r>
            <a:endParaRPr lang="en-US" sz="12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5588" y="5913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01988" y="59132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582987" y="59196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91254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6" grpId="0"/>
      <p:bldP spid="17" grpId="0"/>
      <p:bldP spid="19" grpId="0" animBg="1"/>
      <p:bldP spid="20" grpId="0"/>
      <p:bldP spid="27" grpId="0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21300" y="0"/>
            <a:ext cx="6870699" cy="6858000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81127" y="665357"/>
            <a:ext cx="32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latin typeface="Montserrat" charset="0"/>
                <a:ea typeface="Montserrat" charset="0"/>
                <a:cs typeface="Montserrat" charset="0"/>
              </a:rPr>
              <a:t>BACK </a:t>
            </a:r>
          </a:p>
          <a:p>
            <a:r>
              <a:rPr lang="en-US" sz="5400" b="1" u="sng" dirty="0" smtClean="0">
                <a:latin typeface="Freestyle Script" charset="0"/>
                <a:ea typeface="Freestyle Script" charset="0"/>
                <a:cs typeface="Freestyle Script" charset="0"/>
              </a:rPr>
              <a:t>to</a:t>
            </a:r>
          </a:p>
          <a:p>
            <a:r>
              <a:rPr lang="en-US" sz="5400" b="1" u="sng" dirty="0" smtClean="0">
                <a:latin typeface="Montserrat" charset="0"/>
                <a:ea typeface="Montserrat" charset="0"/>
                <a:cs typeface="Montserrat" charset="0"/>
              </a:rPr>
              <a:t>NATURE</a:t>
            </a:r>
            <a:endParaRPr lang="en-US" sz="5400" b="1" u="sng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566920" y="3755936"/>
            <a:ext cx="4336564" cy="21923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5" name="Oval 4"/>
          <p:cNvSpPr/>
          <p:nvPr/>
        </p:nvSpPr>
        <p:spPr>
          <a:xfrm>
            <a:off x="566920" y="1677933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2419" y="1258236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2419" y="838539"/>
            <a:ext cx="152402" cy="1524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4818" y="645251"/>
            <a:ext cx="430887" cy="25752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spc="600" dirty="0" smtClean="0">
                <a:latin typeface="Montserrat" charset="0"/>
                <a:ea typeface="Montserrat" charset="0"/>
                <a:cs typeface="Montserrat" charset="0"/>
              </a:rPr>
              <a:t>PROJECT</a:t>
            </a:r>
            <a:endParaRPr lang="en-US" sz="1600" spc="6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1733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1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249692" y="613813"/>
            <a:ext cx="2700147" cy="58039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86499" y="2885243"/>
            <a:ext cx="160619" cy="160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86499" y="3329743"/>
            <a:ext cx="160619" cy="160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6499" y="3774243"/>
            <a:ext cx="160619" cy="160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7053" y="1315860"/>
            <a:ext cx="501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ABOUT  </a:t>
            </a:r>
            <a:r>
              <a:rPr lang="en-US" sz="4800" b="1" dirty="0" smtClean="0">
                <a:solidFill>
                  <a:schemeClr val="bg1"/>
                </a:solidFill>
                <a:latin typeface="Freestyle Script" charset="0"/>
                <a:ea typeface="Freestyle Script" charset="0"/>
                <a:cs typeface="Freestyle Script" charset="0"/>
              </a:rPr>
              <a:t>Project</a:t>
            </a:r>
            <a:endParaRPr lang="en-US" sz="4800" b="1" dirty="0">
              <a:solidFill>
                <a:schemeClr val="bg1"/>
              </a:solidFill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4294967295"/>
          </p:nvPr>
        </p:nvSpPr>
        <p:spPr>
          <a:xfrm>
            <a:off x="780650" y="3045862"/>
            <a:ext cx="4970463" cy="25542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326" y="236716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MINIMAL CONCEPT</a:t>
            </a:r>
            <a:endParaRPr lang="en-US" sz="1400" spc="3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56391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3" grpId="0"/>
      <p:bldP spid="20" grpId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53231" y="0"/>
            <a:ext cx="1833833" cy="6858000"/>
          </a:xfrm>
          <a:prstGeom prst="rect">
            <a:avLst/>
          </a:prstGeom>
          <a:pattFill prst="pct90">
            <a:fgClr>
              <a:srgbClr val="AFC1A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9535" y="2120746"/>
            <a:ext cx="231116" cy="231116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69535" y="2565246"/>
            <a:ext cx="231116" cy="231116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69535" y="3009746"/>
            <a:ext cx="231116" cy="231116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0654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Fresh</a:t>
            </a:r>
            <a:endParaRPr lang="en-US" sz="6000" b="1" spc="300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6037" y="1319958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 smtClean="0">
                <a:latin typeface="Montserrat" charset="0"/>
                <a:ea typeface="Montserrat" charset="0"/>
                <a:cs typeface="Montserrat" charset="0"/>
              </a:rPr>
              <a:t>INTERIOR CONCEPT</a:t>
            </a:r>
            <a:endParaRPr lang="en-US" sz="16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4294967295"/>
          </p:nvPr>
        </p:nvSpPr>
        <p:spPr>
          <a:xfrm>
            <a:off x="5616037" y="1948211"/>
            <a:ext cx="5813963" cy="16963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919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8" grpId="0"/>
      <p:bldP spid="16" grpId="0"/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0"/>
            <a:ext cx="3644900" cy="6868661"/>
          </a:xfrm>
          <a:prstGeom prst="rect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0900" y="622300"/>
            <a:ext cx="4381500" cy="5613400"/>
          </a:xfrm>
          <a:prstGeom prst="rect">
            <a:avLst/>
          </a:prstGeom>
          <a:noFill/>
          <a:ln w="76200">
            <a:solidFill>
              <a:srgbClr val="AFC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84899" y="128456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smtClean="0">
                <a:latin typeface="Freestyle Script" charset="0"/>
                <a:ea typeface="Freestyle Script" charset="0"/>
                <a:cs typeface="Freestyle Script" charset="0"/>
              </a:rPr>
              <a:t>Leaves</a:t>
            </a:r>
            <a:endParaRPr lang="en-US" sz="5400" b="1" spc="300" dirty="0">
              <a:latin typeface="Freestyle Script" charset="0"/>
              <a:ea typeface="Freestyle Script" charset="0"/>
              <a:cs typeface="Freestyle Script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4294967295"/>
          </p:nvPr>
        </p:nvSpPr>
        <p:spPr>
          <a:xfrm>
            <a:off x="6184899" y="3195717"/>
            <a:ext cx="5600700" cy="18811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"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perspiciatis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unde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omnis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iste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natus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error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accusantium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doloremque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laudantium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totam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rem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aperiam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eaque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quae ab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illo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inventore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veritatis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et quasi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architecto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beatae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vitae dicta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sunt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explicabo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. Nemo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enim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ipsam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sit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aspernatur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odit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aut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fugit,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sed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quia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consequuntur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magni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dolores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eos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qui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ratione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voluptatem</a:t>
            </a:r>
            <a:r>
              <a:rPr lang="en-US" sz="1200" dirty="0" smtClean="0">
                <a:latin typeface="PT Sans" charset="-52"/>
                <a:ea typeface="PT Sans" charset="-52"/>
                <a:cs typeface="PT Sans" charset="-52"/>
              </a:rPr>
              <a:t> </a:t>
            </a:r>
            <a:r>
              <a:rPr lang="en-US" sz="1200" dirty="0" err="1" smtClean="0">
                <a:latin typeface="PT Sans" charset="-52"/>
                <a:ea typeface="PT Sans" charset="-52"/>
                <a:cs typeface="PT Sans" charset="-52"/>
              </a:rPr>
              <a:t>sequi</a:t>
            </a:r>
            <a:endParaRPr lang="en-US" sz="12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62699" y="5608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69099" y="560849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50098" y="5614843"/>
            <a:ext cx="139702" cy="139702"/>
          </a:xfrm>
          <a:prstGeom prst="ellipse">
            <a:avLst/>
          </a:prstGeom>
          <a:solidFill>
            <a:srgbClr val="A0B19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84899" y="2383237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Montserrat" charset="0"/>
                <a:ea typeface="Montserrat" charset="0"/>
                <a:cs typeface="Montserrat" charset="0"/>
              </a:rPr>
              <a:t>YOUR AMAZING MINIMAL CONCEPT</a:t>
            </a:r>
            <a:endParaRPr lang="en-US" sz="1400" spc="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52955" y="4068891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PHOTO BY </a:t>
            </a:r>
            <a:r>
              <a:rPr lang="en-US" sz="1400" spc="300" dirty="0" smtClean="0">
                <a:solidFill>
                  <a:schemeClr val="bg1"/>
                </a:solidFill>
              </a:rPr>
              <a:t>CIOCAN CIPRIAN</a:t>
            </a:r>
            <a:endParaRPr lang="en-US" sz="1400" spc="300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846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  <p:bldP spid="20" grpId="0" animBg="1"/>
      <p:bldP spid="21" grpId="0" animBg="1"/>
      <p:bldP spid="23" grpId="0" animBg="1"/>
      <p:bldP spid="24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1624</TotalTime>
  <Words>2285</Words>
  <Application>Microsoft Macintosh PowerPoint</Application>
  <PresentationFormat>Widescreen</PresentationFormat>
  <Paragraphs>280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Freestyle Script</vt:lpstr>
      <vt:lpstr>Montserrat</vt:lpstr>
      <vt:lpstr>PT Sans</vt:lpstr>
      <vt:lpstr>Wingdings</vt:lpstr>
      <vt:lpstr>Arial</vt:lpstr>
      <vt:lpstr>Office Theme</vt:lpstr>
      <vt:lpstr>PowerPoint Presentation</vt:lpstr>
      <vt:lpstr>BOT ANY</vt:lpstr>
      <vt:lpstr>PowerPoint Presentation</vt:lpstr>
      <vt:lpstr>PowerPoint Presentation</vt:lpstr>
      <vt:lpstr>WHO WE ARE</vt:lpstr>
      <vt:lpstr>PowerPoint Presentation</vt:lpstr>
      <vt:lpstr>PowerPoint Presentation</vt:lpstr>
      <vt:lpstr>PowerPoint Presentation</vt:lpstr>
      <vt:lpstr>PowerPoint Presentation</vt:lpstr>
      <vt:lpstr>Cactus</vt:lpstr>
      <vt:lpstr>Who We Are </vt:lpstr>
      <vt:lpstr>Awards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Kalium.</dc:title>
  <dc:creator>Mejakita Dev</dc:creator>
  <cp:lastModifiedBy>Mejakita Dev</cp:lastModifiedBy>
  <cp:revision>204</cp:revision>
  <cp:lastPrinted>2018-06-14T04:07:30Z</cp:lastPrinted>
  <dcterms:created xsi:type="dcterms:W3CDTF">2018-05-13T00:15:53Z</dcterms:created>
  <dcterms:modified xsi:type="dcterms:W3CDTF">2018-06-19T16:22:55Z</dcterms:modified>
</cp:coreProperties>
</file>