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2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283408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6250" b="47012"/>
          <a:stretch>
            <a:fillRect/>
          </a:stretch>
        </p:blipFill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2" t="8750"/>
          <a:stretch>
            <a:fillRect/>
          </a:stretch>
        </p:blipFill>
        <p:spPr>
          <a:xfrm>
            <a:off x="6948488" y="600076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278606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481012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76200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0"/>
          <a:stretch>
            <a:fillRect/>
          </a:stretch>
        </p:blipFill>
        <p:spPr>
          <a:xfrm>
            <a:off x="1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8"/>
          <a:stretch>
            <a:fillRect/>
          </a:stretch>
        </p:blipFill>
        <p:spPr>
          <a:xfrm>
            <a:off x="2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36458" r="45977"/>
          <a:stretch>
            <a:fillRect/>
          </a:stretch>
        </p:blipFill>
        <p:spPr>
          <a:xfrm>
            <a:off x="3374953" y="2500314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6096000" y="3429000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1" y="1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49180"/>
          <a:stretch>
            <a:fillRect/>
          </a:stretch>
        </p:blipFill>
        <p:spPr>
          <a:xfrm>
            <a:off x="609600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2" b="8750"/>
          <a:stretch>
            <a:fillRect/>
          </a:stretch>
        </p:blipFill>
        <p:spPr>
          <a:xfrm>
            <a:off x="1" y="0"/>
            <a:ext cx="5243513" cy="6257924"/>
          </a:xfrm>
          <a:custGeom>
            <a:avLst/>
            <a:gdLst>
              <a:gd name="connsiteX0" fmla="*/ 0 w 5243513"/>
              <a:gd name="connsiteY0" fmla="*/ 0 h 6257924"/>
              <a:gd name="connsiteX1" fmla="*/ 5243513 w 5243513"/>
              <a:gd name="connsiteY1" fmla="*/ 0 h 6257924"/>
              <a:gd name="connsiteX2" fmla="*/ 5243513 w 5243513"/>
              <a:gd name="connsiteY2" fmla="*/ 6257924 h 6257924"/>
              <a:gd name="connsiteX3" fmla="*/ 0 w 5243513"/>
              <a:gd name="connsiteY3" fmla="*/ 6257924 h 625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4">
                <a:moveTo>
                  <a:pt x="0" y="0"/>
                </a:moveTo>
                <a:lnTo>
                  <a:pt x="5243513" y="0"/>
                </a:lnTo>
                <a:lnTo>
                  <a:pt x="5243513" y="6257924"/>
                </a:lnTo>
                <a:lnTo>
                  <a:pt x="0" y="6257924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21999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6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" y="3428999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3429000 h 3429000"/>
              <a:gd name="connsiteX3" fmla="*/ 0 w 121919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1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7" r="3203"/>
          <a:stretch>
            <a:fillRect/>
          </a:stretch>
        </p:blipFill>
        <p:spPr>
          <a:xfrm>
            <a:off x="6215064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8315" r="4023" b="52795"/>
          <a:stretch>
            <a:fillRect/>
          </a:stretch>
        </p:blipFill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52795" r="39108" b="8315"/>
          <a:stretch>
            <a:fillRect/>
          </a:stretch>
        </p:blipFill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278606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4810119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76200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6299914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407831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rkun - Blue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3C3DA"/>
      </a:accent1>
      <a:accent2>
        <a:srgbClr val="00B0F0"/>
      </a:accent2>
      <a:accent3>
        <a:srgbClr val="0292A3"/>
      </a:accent3>
      <a:accent4>
        <a:srgbClr val="03C3DA"/>
      </a:accent4>
      <a:accent5>
        <a:srgbClr val="00B0F0"/>
      </a:accent5>
      <a:accent6>
        <a:srgbClr val="0292A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43</cp:revision>
  <dcterms:created xsi:type="dcterms:W3CDTF">2019-10-28T02:03:36Z</dcterms:created>
  <dcterms:modified xsi:type="dcterms:W3CDTF">2019-10-30T04:40:29Z</dcterms:modified>
</cp:coreProperties>
</file>