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8" r:id="rId4"/>
    <p:sldId id="264" r:id="rId5"/>
    <p:sldId id="269" r:id="rId6"/>
    <p:sldId id="263" r:id="rId7"/>
    <p:sldId id="286" r:id="rId8"/>
    <p:sldId id="260" r:id="rId9"/>
    <p:sldId id="265" r:id="rId10"/>
    <p:sldId id="262" r:id="rId11"/>
    <p:sldId id="259" r:id="rId12"/>
    <p:sldId id="257" r:id="rId13"/>
    <p:sldId id="261" r:id="rId14"/>
    <p:sldId id="268" r:id="rId15"/>
    <p:sldId id="287" r:id="rId16"/>
    <p:sldId id="271" r:id="rId17"/>
    <p:sldId id="272" r:id="rId18"/>
    <p:sldId id="267" r:id="rId19"/>
    <p:sldId id="270" r:id="rId20"/>
    <p:sldId id="266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9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16-4737-8277-9154FFDD98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16-4737-8277-9154FFDD98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16-4737-8277-9154FFDD9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8432287"/>
        <c:axId val="1327754239"/>
      </c:lineChart>
      <c:catAx>
        <c:axId val="134843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27754239"/>
        <c:crosses val="autoZero"/>
        <c:auto val="1"/>
        <c:lblAlgn val="ctr"/>
        <c:lblOffset val="100"/>
        <c:noMultiLvlLbl val="0"/>
      </c:catAx>
      <c:valAx>
        <c:axId val="132775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4843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DA-4E36-B025-2C9BB47B98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DA-4E36-B025-2C9BB47B98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DA-4E36-B025-2C9BB47B98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DA-4E36-B025-2C9BB47B98F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D-4545-8FEE-3AD5CC805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1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5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20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7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07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995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441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751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06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776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29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39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300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800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127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669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43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27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26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29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2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63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07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53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19B24-0CF4-457B-8C7A-2911A959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3B973-7090-4959-B0D0-19059713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47F7-1C44-4AE4-9821-4B305FD7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2B12-E493-4801-8B42-B554FB2CBF97}" type="datetimeFigureOut">
              <a:rPr lang="id-ID" smtClean="0"/>
              <a:t>30/10/2019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68BD-1136-4EBD-AEE2-5425DA0D5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7447-348B-4D54-88A6-36F7FB4C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F43E-0F5C-4D8A-BB72-9CE6B7BC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41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2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Presentation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Construct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8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2834084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4991893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676274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4991893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676275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2815034" y="3620692"/>
            <a:ext cx="1761332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2950871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2959909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4555554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4564592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Breakel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66513" y="1376478"/>
            <a:ext cx="4373682" cy="1054622"/>
            <a:chOff x="4221678" y="799360"/>
            <a:chExt cx="4373682" cy="10546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24096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Ballast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33331" y="3917607"/>
            <a:ext cx="1524738" cy="2073206"/>
            <a:chOff x="2943182" y="3889828"/>
            <a:chExt cx="1524738" cy="20732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3079834" y="5039704"/>
              <a:ext cx="125143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Most either pulling out arbitrarily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2943182" y="4705480"/>
              <a:ext cx="15247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CASEMENT</a:t>
              </a:r>
              <a:endPara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endParaRPr>
            </a:p>
          </p:txBody>
        </p:sp>
        <p:grpSp>
          <p:nvGrpSpPr>
            <p:cNvPr id="27" name="Group 1003"/>
            <p:cNvGrpSpPr>
              <a:grpSpLocks noChangeAspect="1"/>
            </p:cNvGrpSpPr>
            <p:nvPr/>
          </p:nvGrpSpPr>
          <p:grpSpPr bwMode="auto">
            <a:xfrm>
              <a:off x="3478069" y="3889828"/>
              <a:ext cx="454964" cy="612080"/>
              <a:chOff x="4995" y="2423"/>
              <a:chExt cx="999" cy="1344"/>
            </a:xfrm>
            <a:solidFill>
              <a:schemeClr val="bg1"/>
            </a:solidFill>
          </p:grpSpPr>
          <p:sp>
            <p:nvSpPr>
              <p:cNvPr id="28" name="Freeform 1005"/>
              <p:cNvSpPr>
                <a:spLocks noEditPoints="1"/>
              </p:cNvSpPr>
              <p:nvPr/>
            </p:nvSpPr>
            <p:spPr bwMode="auto">
              <a:xfrm>
                <a:off x="4995" y="2423"/>
                <a:ext cx="999" cy="1020"/>
              </a:xfrm>
              <a:custGeom>
                <a:avLst/>
                <a:gdLst>
                  <a:gd name="T0" fmla="*/ 1258 w 2997"/>
                  <a:gd name="T1" fmla="*/ 658 h 3060"/>
                  <a:gd name="T2" fmla="*/ 977 w 2997"/>
                  <a:gd name="T3" fmla="*/ 792 h 3060"/>
                  <a:gd name="T4" fmla="*/ 760 w 2997"/>
                  <a:gd name="T5" fmla="*/ 1009 h 3060"/>
                  <a:gd name="T6" fmla="*/ 626 w 2997"/>
                  <a:gd name="T7" fmla="*/ 1290 h 3060"/>
                  <a:gd name="T8" fmla="*/ 597 w 2997"/>
                  <a:gd name="T9" fmla="*/ 1613 h 3060"/>
                  <a:gd name="T10" fmla="*/ 681 w 2997"/>
                  <a:gd name="T11" fmla="*/ 1919 h 3060"/>
                  <a:gd name="T12" fmla="*/ 859 w 2997"/>
                  <a:gd name="T13" fmla="*/ 2170 h 3060"/>
                  <a:gd name="T14" fmla="*/ 1111 w 2997"/>
                  <a:gd name="T15" fmla="*/ 2348 h 3060"/>
                  <a:gd name="T16" fmla="*/ 1417 w 2997"/>
                  <a:gd name="T17" fmla="*/ 2433 h 3060"/>
                  <a:gd name="T18" fmla="*/ 1740 w 2997"/>
                  <a:gd name="T19" fmla="*/ 2403 h 3060"/>
                  <a:gd name="T20" fmla="*/ 2021 w 2997"/>
                  <a:gd name="T21" fmla="*/ 2271 h 3060"/>
                  <a:gd name="T22" fmla="*/ 2238 w 2997"/>
                  <a:gd name="T23" fmla="*/ 2052 h 3060"/>
                  <a:gd name="T24" fmla="*/ 2372 w 2997"/>
                  <a:gd name="T25" fmla="*/ 1771 h 3060"/>
                  <a:gd name="T26" fmla="*/ 2402 w 2997"/>
                  <a:gd name="T27" fmla="*/ 1449 h 3060"/>
                  <a:gd name="T28" fmla="*/ 2317 w 2997"/>
                  <a:gd name="T29" fmla="*/ 1143 h 3060"/>
                  <a:gd name="T30" fmla="*/ 2139 w 2997"/>
                  <a:gd name="T31" fmla="*/ 891 h 3060"/>
                  <a:gd name="T32" fmla="*/ 1887 w 2997"/>
                  <a:gd name="T33" fmla="*/ 713 h 3060"/>
                  <a:gd name="T34" fmla="*/ 1581 w 2997"/>
                  <a:gd name="T35" fmla="*/ 629 h 3060"/>
                  <a:gd name="T36" fmla="*/ 1525 w 2997"/>
                  <a:gd name="T37" fmla="*/ 16 h 3060"/>
                  <a:gd name="T38" fmla="*/ 1790 w 2997"/>
                  <a:gd name="T39" fmla="*/ 280 h 3060"/>
                  <a:gd name="T40" fmla="*/ 2146 w 2997"/>
                  <a:gd name="T41" fmla="*/ 143 h 3060"/>
                  <a:gd name="T42" fmla="*/ 2273 w 2997"/>
                  <a:gd name="T43" fmla="*/ 499 h 3060"/>
                  <a:gd name="T44" fmla="*/ 2319 w 2997"/>
                  <a:gd name="T45" fmla="*/ 535 h 3060"/>
                  <a:gd name="T46" fmla="*/ 2694 w 2997"/>
                  <a:gd name="T47" fmla="*/ 575 h 3060"/>
                  <a:gd name="T48" fmla="*/ 2645 w 2997"/>
                  <a:gd name="T49" fmla="*/ 953 h 3060"/>
                  <a:gd name="T50" fmla="*/ 2965 w 2997"/>
                  <a:gd name="T51" fmla="*/ 1147 h 3060"/>
                  <a:gd name="T52" fmla="*/ 2990 w 2997"/>
                  <a:gd name="T53" fmla="*/ 1204 h 3060"/>
                  <a:gd name="T54" fmla="*/ 2780 w 2997"/>
                  <a:gd name="T55" fmla="*/ 1521 h 3060"/>
                  <a:gd name="T56" fmla="*/ 2995 w 2997"/>
                  <a:gd name="T57" fmla="*/ 1836 h 3060"/>
                  <a:gd name="T58" fmla="*/ 2972 w 2997"/>
                  <a:gd name="T59" fmla="*/ 1893 h 3060"/>
                  <a:gd name="T60" fmla="*/ 2655 w 2997"/>
                  <a:gd name="T61" fmla="*/ 2092 h 3060"/>
                  <a:gd name="T62" fmla="*/ 2710 w 2997"/>
                  <a:gd name="T63" fmla="*/ 2468 h 3060"/>
                  <a:gd name="T64" fmla="*/ 2335 w 2997"/>
                  <a:gd name="T65" fmla="*/ 2514 h 3060"/>
                  <a:gd name="T66" fmla="*/ 2290 w 2997"/>
                  <a:gd name="T67" fmla="*/ 2551 h 3060"/>
                  <a:gd name="T68" fmla="*/ 2167 w 2997"/>
                  <a:gd name="T69" fmla="*/ 2907 h 3060"/>
                  <a:gd name="T70" fmla="*/ 1810 w 2997"/>
                  <a:gd name="T71" fmla="*/ 2774 h 3060"/>
                  <a:gd name="T72" fmla="*/ 1548 w 2997"/>
                  <a:gd name="T73" fmla="*/ 3043 h 3060"/>
                  <a:gd name="T74" fmla="*/ 1487 w 2997"/>
                  <a:gd name="T75" fmla="*/ 3054 h 3060"/>
                  <a:gd name="T76" fmla="*/ 1223 w 2997"/>
                  <a:gd name="T77" fmla="*/ 2780 h 3060"/>
                  <a:gd name="T78" fmla="*/ 868 w 2997"/>
                  <a:gd name="T79" fmla="*/ 2919 h 3060"/>
                  <a:gd name="T80" fmla="*/ 818 w 2997"/>
                  <a:gd name="T81" fmla="*/ 2883 h 3060"/>
                  <a:gd name="T82" fmla="*/ 694 w 2997"/>
                  <a:gd name="T83" fmla="*/ 2529 h 3060"/>
                  <a:gd name="T84" fmla="*/ 313 w 2997"/>
                  <a:gd name="T85" fmla="*/ 2499 h 3060"/>
                  <a:gd name="T86" fmla="*/ 352 w 2997"/>
                  <a:gd name="T87" fmla="*/ 2125 h 3060"/>
                  <a:gd name="T88" fmla="*/ 326 w 2997"/>
                  <a:gd name="T89" fmla="*/ 2072 h 3060"/>
                  <a:gd name="T90" fmla="*/ 6 w 2997"/>
                  <a:gd name="T91" fmla="*/ 1873 h 3060"/>
                  <a:gd name="T92" fmla="*/ 215 w 2997"/>
                  <a:gd name="T93" fmla="*/ 1555 h 3060"/>
                  <a:gd name="T94" fmla="*/ 10 w 2997"/>
                  <a:gd name="T95" fmla="*/ 1241 h 3060"/>
                  <a:gd name="T96" fmla="*/ 12 w 2997"/>
                  <a:gd name="T97" fmla="*/ 1179 h 3060"/>
                  <a:gd name="T98" fmla="*/ 339 w 2997"/>
                  <a:gd name="T99" fmla="*/ 983 h 3060"/>
                  <a:gd name="T100" fmla="*/ 282 w 2997"/>
                  <a:gd name="T101" fmla="*/ 608 h 3060"/>
                  <a:gd name="T102" fmla="*/ 330 w 2997"/>
                  <a:gd name="T103" fmla="*/ 565 h 3060"/>
                  <a:gd name="T104" fmla="*/ 702 w 2997"/>
                  <a:gd name="T105" fmla="*/ 523 h 3060"/>
                  <a:gd name="T106" fmla="*/ 815 w 2997"/>
                  <a:gd name="T107" fmla="*/ 160 h 3060"/>
                  <a:gd name="T108" fmla="*/ 1173 w 2997"/>
                  <a:gd name="T109" fmla="*/ 281 h 3060"/>
                  <a:gd name="T110" fmla="*/ 1229 w 2997"/>
                  <a:gd name="T111" fmla="*/ 269 h 3060"/>
                  <a:gd name="T112" fmla="*/ 1495 w 2997"/>
                  <a:gd name="T113" fmla="*/ 0 h 3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7" h="3060">
                    <a:moveTo>
                      <a:pt x="1499" y="625"/>
                    </a:moveTo>
                    <a:lnTo>
                      <a:pt x="1417" y="629"/>
                    </a:lnTo>
                    <a:lnTo>
                      <a:pt x="1337" y="640"/>
                    </a:lnTo>
                    <a:lnTo>
                      <a:pt x="1258" y="658"/>
                    </a:lnTo>
                    <a:lnTo>
                      <a:pt x="1184" y="683"/>
                    </a:lnTo>
                    <a:lnTo>
                      <a:pt x="1111" y="713"/>
                    </a:lnTo>
                    <a:lnTo>
                      <a:pt x="1042" y="749"/>
                    </a:lnTo>
                    <a:lnTo>
                      <a:pt x="977" y="792"/>
                    </a:lnTo>
                    <a:lnTo>
                      <a:pt x="916" y="839"/>
                    </a:lnTo>
                    <a:lnTo>
                      <a:pt x="859" y="891"/>
                    </a:lnTo>
                    <a:lnTo>
                      <a:pt x="807" y="948"/>
                    </a:lnTo>
                    <a:lnTo>
                      <a:pt x="760" y="1009"/>
                    </a:lnTo>
                    <a:lnTo>
                      <a:pt x="717" y="1074"/>
                    </a:lnTo>
                    <a:lnTo>
                      <a:pt x="681" y="1143"/>
                    </a:lnTo>
                    <a:lnTo>
                      <a:pt x="651" y="1215"/>
                    </a:lnTo>
                    <a:lnTo>
                      <a:pt x="626" y="1290"/>
                    </a:lnTo>
                    <a:lnTo>
                      <a:pt x="608" y="1369"/>
                    </a:lnTo>
                    <a:lnTo>
                      <a:pt x="597" y="1449"/>
                    </a:lnTo>
                    <a:lnTo>
                      <a:pt x="593" y="1531"/>
                    </a:lnTo>
                    <a:lnTo>
                      <a:pt x="597" y="1613"/>
                    </a:lnTo>
                    <a:lnTo>
                      <a:pt x="608" y="1693"/>
                    </a:lnTo>
                    <a:lnTo>
                      <a:pt x="626" y="1771"/>
                    </a:lnTo>
                    <a:lnTo>
                      <a:pt x="651" y="1846"/>
                    </a:lnTo>
                    <a:lnTo>
                      <a:pt x="681" y="1919"/>
                    </a:lnTo>
                    <a:lnTo>
                      <a:pt x="717" y="1987"/>
                    </a:lnTo>
                    <a:lnTo>
                      <a:pt x="760" y="2052"/>
                    </a:lnTo>
                    <a:lnTo>
                      <a:pt x="807" y="2114"/>
                    </a:lnTo>
                    <a:lnTo>
                      <a:pt x="859" y="2170"/>
                    </a:lnTo>
                    <a:lnTo>
                      <a:pt x="916" y="2223"/>
                    </a:lnTo>
                    <a:lnTo>
                      <a:pt x="977" y="2270"/>
                    </a:lnTo>
                    <a:lnTo>
                      <a:pt x="1042" y="2313"/>
                    </a:lnTo>
                    <a:lnTo>
                      <a:pt x="1111" y="2348"/>
                    </a:lnTo>
                    <a:lnTo>
                      <a:pt x="1184" y="2379"/>
                    </a:lnTo>
                    <a:lnTo>
                      <a:pt x="1258" y="2403"/>
                    </a:lnTo>
                    <a:lnTo>
                      <a:pt x="1337" y="2422"/>
                    </a:lnTo>
                    <a:lnTo>
                      <a:pt x="1417" y="2433"/>
                    </a:lnTo>
                    <a:lnTo>
                      <a:pt x="1499" y="2437"/>
                    </a:lnTo>
                    <a:lnTo>
                      <a:pt x="1581" y="2433"/>
                    </a:lnTo>
                    <a:lnTo>
                      <a:pt x="1661" y="2422"/>
                    </a:lnTo>
                    <a:lnTo>
                      <a:pt x="1740" y="2403"/>
                    </a:lnTo>
                    <a:lnTo>
                      <a:pt x="1815" y="2379"/>
                    </a:lnTo>
                    <a:lnTo>
                      <a:pt x="1887" y="2349"/>
                    </a:lnTo>
                    <a:lnTo>
                      <a:pt x="1956" y="2313"/>
                    </a:lnTo>
                    <a:lnTo>
                      <a:pt x="2021" y="2271"/>
                    </a:lnTo>
                    <a:lnTo>
                      <a:pt x="2082" y="2223"/>
                    </a:lnTo>
                    <a:lnTo>
                      <a:pt x="2139" y="2170"/>
                    </a:lnTo>
                    <a:lnTo>
                      <a:pt x="2192" y="2114"/>
                    </a:lnTo>
                    <a:lnTo>
                      <a:pt x="2238" y="2052"/>
                    </a:lnTo>
                    <a:lnTo>
                      <a:pt x="2281" y="1987"/>
                    </a:lnTo>
                    <a:lnTo>
                      <a:pt x="2317" y="1919"/>
                    </a:lnTo>
                    <a:lnTo>
                      <a:pt x="2348" y="1846"/>
                    </a:lnTo>
                    <a:lnTo>
                      <a:pt x="2372" y="1771"/>
                    </a:lnTo>
                    <a:lnTo>
                      <a:pt x="2391" y="1694"/>
                    </a:lnTo>
                    <a:lnTo>
                      <a:pt x="2402" y="1613"/>
                    </a:lnTo>
                    <a:lnTo>
                      <a:pt x="2405" y="1531"/>
                    </a:lnTo>
                    <a:lnTo>
                      <a:pt x="2402" y="1449"/>
                    </a:lnTo>
                    <a:lnTo>
                      <a:pt x="2391" y="1369"/>
                    </a:lnTo>
                    <a:lnTo>
                      <a:pt x="2372" y="1290"/>
                    </a:lnTo>
                    <a:lnTo>
                      <a:pt x="2348" y="1215"/>
                    </a:lnTo>
                    <a:lnTo>
                      <a:pt x="2317" y="1143"/>
                    </a:lnTo>
                    <a:lnTo>
                      <a:pt x="2281" y="1074"/>
                    </a:lnTo>
                    <a:lnTo>
                      <a:pt x="2238" y="1009"/>
                    </a:lnTo>
                    <a:lnTo>
                      <a:pt x="2192" y="948"/>
                    </a:lnTo>
                    <a:lnTo>
                      <a:pt x="2139" y="891"/>
                    </a:lnTo>
                    <a:lnTo>
                      <a:pt x="2082" y="839"/>
                    </a:lnTo>
                    <a:lnTo>
                      <a:pt x="2021" y="792"/>
                    </a:lnTo>
                    <a:lnTo>
                      <a:pt x="1956" y="749"/>
                    </a:lnTo>
                    <a:lnTo>
                      <a:pt x="1887" y="713"/>
                    </a:lnTo>
                    <a:lnTo>
                      <a:pt x="1815" y="683"/>
                    </a:lnTo>
                    <a:lnTo>
                      <a:pt x="1740" y="658"/>
                    </a:lnTo>
                    <a:lnTo>
                      <a:pt x="1661" y="640"/>
                    </a:lnTo>
                    <a:lnTo>
                      <a:pt x="1581" y="629"/>
                    </a:lnTo>
                    <a:lnTo>
                      <a:pt x="1499" y="625"/>
                    </a:lnTo>
                    <a:close/>
                    <a:moveTo>
                      <a:pt x="1495" y="0"/>
                    </a:moveTo>
                    <a:lnTo>
                      <a:pt x="1511" y="5"/>
                    </a:lnTo>
                    <a:lnTo>
                      <a:pt x="1525" y="16"/>
                    </a:lnTo>
                    <a:lnTo>
                      <a:pt x="1747" y="264"/>
                    </a:lnTo>
                    <a:lnTo>
                      <a:pt x="1759" y="274"/>
                    </a:lnTo>
                    <a:lnTo>
                      <a:pt x="1774" y="280"/>
                    </a:lnTo>
                    <a:lnTo>
                      <a:pt x="1790" y="280"/>
                    </a:lnTo>
                    <a:lnTo>
                      <a:pt x="1805" y="277"/>
                    </a:lnTo>
                    <a:lnTo>
                      <a:pt x="2112" y="145"/>
                    </a:lnTo>
                    <a:lnTo>
                      <a:pt x="2129" y="140"/>
                    </a:lnTo>
                    <a:lnTo>
                      <a:pt x="2146" y="143"/>
                    </a:lnTo>
                    <a:lnTo>
                      <a:pt x="2161" y="150"/>
                    </a:lnTo>
                    <a:lnTo>
                      <a:pt x="2173" y="161"/>
                    </a:lnTo>
                    <a:lnTo>
                      <a:pt x="2181" y="177"/>
                    </a:lnTo>
                    <a:lnTo>
                      <a:pt x="2273" y="499"/>
                    </a:lnTo>
                    <a:lnTo>
                      <a:pt x="2280" y="513"/>
                    </a:lnTo>
                    <a:lnTo>
                      <a:pt x="2290" y="524"/>
                    </a:lnTo>
                    <a:lnTo>
                      <a:pt x="2303" y="532"/>
                    </a:lnTo>
                    <a:lnTo>
                      <a:pt x="2319" y="535"/>
                    </a:lnTo>
                    <a:lnTo>
                      <a:pt x="2652" y="549"/>
                    </a:lnTo>
                    <a:lnTo>
                      <a:pt x="2669" y="553"/>
                    </a:lnTo>
                    <a:lnTo>
                      <a:pt x="2684" y="561"/>
                    </a:lnTo>
                    <a:lnTo>
                      <a:pt x="2694" y="575"/>
                    </a:lnTo>
                    <a:lnTo>
                      <a:pt x="2700" y="589"/>
                    </a:lnTo>
                    <a:lnTo>
                      <a:pt x="2700" y="608"/>
                    </a:lnTo>
                    <a:lnTo>
                      <a:pt x="2645" y="937"/>
                    </a:lnTo>
                    <a:lnTo>
                      <a:pt x="2645" y="953"/>
                    </a:lnTo>
                    <a:lnTo>
                      <a:pt x="2649" y="967"/>
                    </a:lnTo>
                    <a:lnTo>
                      <a:pt x="2658" y="980"/>
                    </a:lnTo>
                    <a:lnTo>
                      <a:pt x="2671" y="990"/>
                    </a:lnTo>
                    <a:lnTo>
                      <a:pt x="2965" y="1147"/>
                    </a:lnTo>
                    <a:lnTo>
                      <a:pt x="2979" y="1158"/>
                    </a:lnTo>
                    <a:lnTo>
                      <a:pt x="2987" y="1171"/>
                    </a:lnTo>
                    <a:lnTo>
                      <a:pt x="2991" y="1187"/>
                    </a:lnTo>
                    <a:lnTo>
                      <a:pt x="2990" y="1204"/>
                    </a:lnTo>
                    <a:lnTo>
                      <a:pt x="2983" y="1220"/>
                    </a:lnTo>
                    <a:lnTo>
                      <a:pt x="2790" y="1492"/>
                    </a:lnTo>
                    <a:lnTo>
                      <a:pt x="2782" y="1506"/>
                    </a:lnTo>
                    <a:lnTo>
                      <a:pt x="2780" y="1521"/>
                    </a:lnTo>
                    <a:lnTo>
                      <a:pt x="2784" y="1537"/>
                    </a:lnTo>
                    <a:lnTo>
                      <a:pt x="2790" y="1550"/>
                    </a:lnTo>
                    <a:lnTo>
                      <a:pt x="2987" y="1820"/>
                    </a:lnTo>
                    <a:lnTo>
                      <a:pt x="2995" y="1836"/>
                    </a:lnTo>
                    <a:lnTo>
                      <a:pt x="2997" y="1852"/>
                    </a:lnTo>
                    <a:lnTo>
                      <a:pt x="2994" y="1868"/>
                    </a:lnTo>
                    <a:lnTo>
                      <a:pt x="2985" y="1883"/>
                    </a:lnTo>
                    <a:lnTo>
                      <a:pt x="2972" y="1893"/>
                    </a:lnTo>
                    <a:lnTo>
                      <a:pt x="2679" y="2055"/>
                    </a:lnTo>
                    <a:lnTo>
                      <a:pt x="2667" y="2063"/>
                    </a:lnTo>
                    <a:lnTo>
                      <a:pt x="2658" y="2077"/>
                    </a:lnTo>
                    <a:lnTo>
                      <a:pt x="2655" y="2092"/>
                    </a:lnTo>
                    <a:lnTo>
                      <a:pt x="2655" y="2108"/>
                    </a:lnTo>
                    <a:lnTo>
                      <a:pt x="2715" y="2435"/>
                    </a:lnTo>
                    <a:lnTo>
                      <a:pt x="2715" y="2452"/>
                    </a:lnTo>
                    <a:lnTo>
                      <a:pt x="2710" y="2468"/>
                    </a:lnTo>
                    <a:lnTo>
                      <a:pt x="2699" y="2482"/>
                    </a:lnTo>
                    <a:lnTo>
                      <a:pt x="2685" y="2491"/>
                    </a:lnTo>
                    <a:lnTo>
                      <a:pt x="2668" y="2494"/>
                    </a:lnTo>
                    <a:lnTo>
                      <a:pt x="2335" y="2514"/>
                    </a:lnTo>
                    <a:lnTo>
                      <a:pt x="2319" y="2518"/>
                    </a:lnTo>
                    <a:lnTo>
                      <a:pt x="2306" y="2525"/>
                    </a:lnTo>
                    <a:lnTo>
                      <a:pt x="2296" y="2536"/>
                    </a:lnTo>
                    <a:lnTo>
                      <a:pt x="2290" y="2551"/>
                    </a:lnTo>
                    <a:lnTo>
                      <a:pt x="2202" y="2872"/>
                    </a:lnTo>
                    <a:lnTo>
                      <a:pt x="2194" y="2888"/>
                    </a:lnTo>
                    <a:lnTo>
                      <a:pt x="2182" y="2899"/>
                    </a:lnTo>
                    <a:lnTo>
                      <a:pt x="2167" y="2907"/>
                    </a:lnTo>
                    <a:lnTo>
                      <a:pt x="2150" y="2909"/>
                    </a:lnTo>
                    <a:lnTo>
                      <a:pt x="2134" y="2905"/>
                    </a:lnTo>
                    <a:lnTo>
                      <a:pt x="1825" y="2778"/>
                    </a:lnTo>
                    <a:lnTo>
                      <a:pt x="1810" y="2774"/>
                    </a:lnTo>
                    <a:lnTo>
                      <a:pt x="1794" y="2775"/>
                    </a:lnTo>
                    <a:lnTo>
                      <a:pt x="1780" y="2781"/>
                    </a:lnTo>
                    <a:lnTo>
                      <a:pt x="1768" y="2791"/>
                    </a:lnTo>
                    <a:lnTo>
                      <a:pt x="1548" y="3043"/>
                    </a:lnTo>
                    <a:lnTo>
                      <a:pt x="1535" y="3054"/>
                    </a:lnTo>
                    <a:lnTo>
                      <a:pt x="1519" y="3060"/>
                    </a:lnTo>
                    <a:lnTo>
                      <a:pt x="1503" y="3060"/>
                    </a:lnTo>
                    <a:lnTo>
                      <a:pt x="1487" y="3054"/>
                    </a:lnTo>
                    <a:lnTo>
                      <a:pt x="1473" y="3044"/>
                    </a:lnTo>
                    <a:lnTo>
                      <a:pt x="1250" y="2795"/>
                    </a:lnTo>
                    <a:lnTo>
                      <a:pt x="1238" y="2786"/>
                    </a:lnTo>
                    <a:lnTo>
                      <a:pt x="1223" y="2780"/>
                    </a:lnTo>
                    <a:lnTo>
                      <a:pt x="1208" y="2779"/>
                    </a:lnTo>
                    <a:lnTo>
                      <a:pt x="1192" y="2783"/>
                    </a:lnTo>
                    <a:lnTo>
                      <a:pt x="885" y="2915"/>
                    </a:lnTo>
                    <a:lnTo>
                      <a:pt x="868" y="2919"/>
                    </a:lnTo>
                    <a:lnTo>
                      <a:pt x="852" y="2918"/>
                    </a:lnTo>
                    <a:lnTo>
                      <a:pt x="836" y="2910"/>
                    </a:lnTo>
                    <a:lnTo>
                      <a:pt x="825" y="2898"/>
                    </a:lnTo>
                    <a:lnTo>
                      <a:pt x="818" y="2883"/>
                    </a:lnTo>
                    <a:lnTo>
                      <a:pt x="724" y="2562"/>
                    </a:lnTo>
                    <a:lnTo>
                      <a:pt x="717" y="2548"/>
                    </a:lnTo>
                    <a:lnTo>
                      <a:pt x="707" y="2537"/>
                    </a:lnTo>
                    <a:lnTo>
                      <a:pt x="694" y="2529"/>
                    </a:lnTo>
                    <a:lnTo>
                      <a:pt x="678" y="2526"/>
                    </a:lnTo>
                    <a:lnTo>
                      <a:pt x="345" y="2511"/>
                    </a:lnTo>
                    <a:lnTo>
                      <a:pt x="328" y="2509"/>
                    </a:lnTo>
                    <a:lnTo>
                      <a:pt x="313" y="2499"/>
                    </a:lnTo>
                    <a:lnTo>
                      <a:pt x="302" y="2487"/>
                    </a:lnTo>
                    <a:lnTo>
                      <a:pt x="297" y="2471"/>
                    </a:lnTo>
                    <a:lnTo>
                      <a:pt x="297" y="2454"/>
                    </a:lnTo>
                    <a:lnTo>
                      <a:pt x="352" y="2125"/>
                    </a:lnTo>
                    <a:lnTo>
                      <a:pt x="352" y="2109"/>
                    </a:lnTo>
                    <a:lnTo>
                      <a:pt x="347" y="2094"/>
                    </a:lnTo>
                    <a:lnTo>
                      <a:pt x="339" y="2081"/>
                    </a:lnTo>
                    <a:lnTo>
                      <a:pt x="326" y="2072"/>
                    </a:lnTo>
                    <a:lnTo>
                      <a:pt x="32" y="1914"/>
                    </a:lnTo>
                    <a:lnTo>
                      <a:pt x="18" y="1904"/>
                    </a:lnTo>
                    <a:lnTo>
                      <a:pt x="10" y="1889"/>
                    </a:lnTo>
                    <a:lnTo>
                      <a:pt x="6" y="1873"/>
                    </a:lnTo>
                    <a:lnTo>
                      <a:pt x="7" y="1856"/>
                    </a:lnTo>
                    <a:lnTo>
                      <a:pt x="15" y="1841"/>
                    </a:lnTo>
                    <a:lnTo>
                      <a:pt x="207" y="1569"/>
                    </a:lnTo>
                    <a:lnTo>
                      <a:pt x="215" y="1555"/>
                    </a:lnTo>
                    <a:lnTo>
                      <a:pt x="216" y="1539"/>
                    </a:lnTo>
                    <a:lnTo>
                      <a:pt x="213" y="1525"/>
                    </a:lnTo>
                    <a:lnTo>
                      <a:pt x="206" y="1510"/>
                    </a:lnTo>
                    <a:lnTo>
                      <a:pt x="10" y="1241"/>
                    </a:lnTo>
                    <a:lnTo>
                      <a:pt x="2" y="1225"/>
                    </a:lnTo>
                    <a:lnTo>
                      <a:pt x="0" y="1209"/>
                    </a:lnTo>
                    <a:lnTo>
                      <a:pt x="3" y="1192"/>
                    </a:lnTo>
                    <a:lnTo>
                      <a:pt x="12" y="1179"/>
                    </a:lnTo>
                    <a:lnTo>
                      <a:pt x="26" y="1168"/>
                    </a:lnTo>
                    <a:lnTo>
                      <a:pt x="318" y="1006"/>
                    </a:lnTo>
                    <a:lnTo>
                      <a:pt x="330" y="996"/>
                    </a:lnTo>
                    <a:lnTo>
                      <a:pt x="339" y="983"/>
                    </a:lnTo>
                    <a:lnTo>
                      <a:pt x="344" y="969"/>
                    </a:lnTo>
                    <a:lnTo>
                      <a:pt x="342" y="953"/>
                    </a:lnTo>
                    <a:lnTo>
                      <a:pt x="282" y="625"/>
                    </a:lnTo>
                    <a:lnTo>
                      <a:pt x="282" y="608"/>
                    </a:lnTo>
                    <a:lnTo>
                      <a:pt x="288" y="592"/>
                    </a:lnTo>
                    <a:lnTo>
                      <a:pt x="298" y="578"/>
                    </a:lnTo>
                    <a:lnTo>
                      <a:pt x="313" y="570"/>
                    </a:lnTo>
                    <a:lnTo>
                      <a:pt x="330" y="565"/>
                    </a:lnTo>
                    <a:lnTo>
                      <a:pt x="663" y="547"/>
                    </a:lnTo>
                    <a:lnTo>
                      <a:pt x="678" y="543"/>
                    </a:lnTo>
                    <a:lnTo>
                      <a:pt x="691" y="535"/>
                    </a:lnTo>
                    <a:lnTo>
                      <a:pt x="702" y="523"/>
                    </a:lnTo>
                    <a:lnTo>
                      <a:pt x="708" y="510"/>
                    </a:lnTo>
                    <a:lnTo>
                      <a:pt x="797" y="188"/>
                    </a:lnTo>
                    <a:lnTo>
                      <a:pt x="804" y="172"/>
                    </a:lnTo>
                    <a:lnTo>
                      <a:pt x="815" y="160"/>
                    </a:lnTo>
                    <a:lnTo>
                      <a:pt x="830" y="153"/>
                    </a:lnTo>
                    <a:lnTo>
                      <a:pt x="847" y="151"/>
                    </a:lnTo>
                    <a:lnTo>
                      <a:pt x="864" y="155"/>
                    </a:lnTo>
                    <a:lnTo>
                      <a:pt x="1173" y="281"/>
                    </a:lnTo>
                    <a:lnTo>
                      <a:pt x="1187" y="285"/>
                    </a:lnTo>
                    <a:lnTo>
                      <a:pt x="1203" y="285"/>
                    </a:lnTo>
                    <a:lnTo>
                      <a:pt x="1218" y="279"/>
                    </a:lnTo>
                    <a:lnTo>
                      <a:pt x="1229" y="269"/>
                    </a:lnTo>
                    <a:lnTo>
                      <a:pt x="1449" y="18"/>
                    </a:lnTo>
                    <a:lnTo>
                      <a:pt x="1462" y="7"/>
                    </a:lnTo>
                    <a:lnTo>
                      <a:pt x="1478" y="0"/>
                    </a:lnTo>
                    <a:lnTo>
                      <a:pt x="14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006"/>
              <p:cNvSpPr>
                <a:spLocks/>
              </p:cNvSpPr>
              <p:nvPr/>
            </p:nvSpPr>
            <p:spPr bwMode="auto">
              <a:xfrm>
                <a:off x="5548" y="3431"/>
                <a:ext cx="303" cy="336"/>
              </a:xfrm>
              <a:custGeom>
                <a:avLst/>
                <a:gdLst>
                  <a:gd name="T0" fmla="*/ 655 w 908"/>
                  <a:gd name="T1" fmla="*/ 0 h 1009"/>
                  <a:gd name="T2" fmla="*/ 906 w 908"/>
                  <a:gd name="T3" fmla="*/ 776 h 1009"/>
                  <a:gd name="T4" fmla="*/ 908 w 908"/>
                  <a:gd name="T5" fmla="*/ 793 h 1009"/>
                  <a:gd name="T6" fmla="*/ 903 w 908"/>
                  <a:gd name="T7" fmla="*/ 807 h 1009"/>
                  <a:gd name="T8" fmla="*/ 892 w 908"/>
                  <a:gd name="T9" fmla="*/ 819 h 1009"/>
                  <a:gd name="T10" fmla="*/ 877 w 908"/>
                  <a:gd name="T11" fmla="*/ 823 h 1009"/>
                  <a:gd name="T12" fmla="*/ 861 w 908"/>
                  <a:gd name="T13" fmla="*/ 823 h 1009"/>
                  <a:gd name="T14" fmla="*/ 561 w 908"/>
                  <a:gd name="T15" fmla="*/ 735 h 1009"/>
                  <a:gd name="T16" fmla="*/ 550 w 908"/>
                  <a:gd name="T17" fmla="*/ 734 h 1009"/>
                  <a:gd name="T18" fmla="*/ 539 w 908"/>
                  <a:gd name="T19" fmla="*/ 736 h 1009"/>
                  <a:gd name="T20" fmla="*/ 529 w 908"/>
                  <a:gd name="T21" fmla="*/ 741 h 1009"/>
                  <a:gd name="T22" fmla="*/ 522 w 908"/>
                  <a:gd name="T23" fmla="*/ 749 h 1009"/>
                  <a:gd name="T24" fmla="*/ 329 w 908"/>
                  <a:gd name="T25" fmla="*/ 995 h 1009"/>
                  <a:gd name="T26" fmla="*/ 318 w 908"/>
                  <a:gd name="T27" fmla="*/ 1005 h 1009"/>
                  <a:gd name="T28" fmla="*/ 306 w 908"/>
                  <a:gd name="T29" fmla="*/ 1009 h 1009"/>
                  <a:gd name="T30" fmla="*/ 294 w 908"/>
                  <a:gd name="T31" fmla="*/ 1009 h 1009"/>
                  <a:gd name="T32" fmla="*/ 281 w 908"/>
                  <a:gd name="T33" fmla="*/ 1005 h 1009"/>
                  <a:gd name="T34" fmla="*/ 270 w 908"/>
                  <a:gd name="T35" fmla="*/ 996 h 1009"/>
                  <a:gd name="T36" fmla="*/ 264 w 908"/>
                  <a:gd name="T37" fmla="*/ 984 h 1009"/>
                  <a:gd name="T38" fmla="*/ 0 w 908"/>
                  <a:gd name="T39" fmla="*/ 166 h 1009"/>
                  <a:gd name="T40" fmla="*/ 9 w 908"/>
                  <a:gd name="T41" fmla="*/ 159 h 1009"/>
                  <a:gd name="T42" fmla="*/ 16 w 908"/>
                  <a:gd name="T43" fmla="*/ 152 h 1009"/>
                  <a:gd name="T44" fmla="*/ 181 w 908"/>
                  <a:gd name="T45" fmla="*/ 2 h 1009"/>
                  <a:gd name="T46" fmla="*/ 393 w 908"/>
                  <a:gd name="T47" fmla="*/ 66 h 1009"/>
                  <a:gd name="T48" fmla="*/ 431 w 908"/>
                  <a:gd name="T49" fmla="*/ 74 h 1009"/>
                  <a:gd name="T50" fmla="*/ 469 w 908"/>
                  <a:gd name="T51" fmla="*/ 77 h 1009"/>
                  <a:gd name="T52" fmla="*/ 511 w 908"/>
                  <a:gd name="T53" fmla="*/ 74 h 1009"/>
                  <a:gd name="T54" fmla="*/ 551 w 908"/>
                  <a:gd name="T55" fmla="*/ 64 h 1009"/>
                  <a:gd name="T56" fmla="*/ 589 w 908"/>
                  <a:gd name="T57" fmla="*/ 48 h 1009"/>
                  <a:gd name="T58" fmla="*/ 624 w 908"/>
                  <a:gd name="T59" fmla="*/ 26 h 1009"/>
                  <a:gd name="T60" fmla="*/ 655 w 908"/>
                  <a:gd name="T61" fmla="*/ 0 h 1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08" h="1009">
                    <a:moveTo>
                      <a:pt x="655" y="0"/>
                    </a:moveTo>
                    <a:lnTo>
                      <a:pt x="906" y="776"/>
                    </a:lnTo>
                    <a:lnTo>
                      <a:pt x="908" y="793"/>
                    </a:lnTo>
                    <a:lnTo>
                      <a:pt x="903" y="807"/>
                    </a:lnTo>
                    <a:lnTo>
                      <a:pt x="892" y="819"/>
                    </a:lnTo>
                    <a:lnTo>
                      <a:pt x="877" y="823"/>
                    </a:lnTo>
                    <a:lnTo>
                      <a:pt x="861" y="823"/>
                    </a:lnTo>
                    <a:lnTo>
                      <a:pt x="561" y="735"/>
                    </a:lnTo>
                    <a:lnTo>
                      <a:pt x="550" y="734"/>
                    </a:lnTo>
                    <a:lnTo>
                      <a:pt x="539" y="736"/>
                    </a:lnTo>
                    <a:lnTo>
                      <a:pt x="529" y="741"/>
                    </a:lnTo>
                    <a:lnTo>
                      <a:pt x="522" y="749"/>
                    </a:lnTo>
                    <a:lnTo>
                      <a:pt x="329" y="995"/>
                    </a:lnTo>
                    <a:lnTo>
                      <a:pt x="318" y="1005"/>
                    </a:lnTo>
                    <a:lnTo>
                      <a:pt x="306" y="1009"/>
                    </a:lnTo>
                    <a:lnTo>
                      <a:pt x="294" y="1009"/>
                    </a:lnTo>
                    <a:lnTo>
                      <a:pt x="281" y="1005"/>
                    </a:lnTo>
                    <a:lnTo>
                      <a:pt x="270" y="996"/>
                    </a:lnTo>
                    <a:lnTo>
                      <a:pt x="264" y="984"/>
                    </a:lnTo>
                    <a:lnTo>
                      <a:pt x="0" y="166"/>
                    </a:lnTo>
                    <a:lnTo>
                      <a:pt x="9" y="159"/>
                    </a:lnTo>
                    <a:lnTo>
                      <a:pt x="16" y="152"/>
                    </a:lnTo>
                    <a:lnTo>
                      <a:pt x="181" y="2"/>
                    </a:lnTo>
                    <a:lnTo>
                      <a:pt x="393" y="66"/>
                    </a:lnTo>
                    <a:lnTo>
                      <a:pt x="431" y="74"/>
                    </a:lnTo>
                    <a:lnTo>
                      <a:pt x="469" y="77"/>
                    </a:lnTo>
                    <a:lnTo>
                      <a:pt x="511" y="74"/>
                    </a:lnTo>
                    <a:lnTo>
                      <a:pt x="551" y="64"/>
                    </a:lnTo>
                    <a:lnTo>
                      <a:pt x="589" y="48"/>
                    </a:lnTo>
                    <a:lnTo>
                      <a:pt x="624" y="26"/>
                    </a:lnTo>
                    <a:lnTo>
                      <a:pt x="6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007"/>
              <p:cNvSpPr>
                <a:spLocks/>
              </p:cNvSpPr>
              <p:nvPr/>
            </p:nvSpPr>
            <p:spPr bwMode="auto">
              <a:xfrm>
                <a:off x="5138" y="3431"/>
                <a:ext cx="303" cy="336"/>
              </a:xfrm>
              <a:custGeom>
                <a:avLst/>
                <a:gdLst>
                  <a:gd name="T0" fmla="*/ 253 w 909"/>
                  <a:gd name="T1" fmla="*/ 0 h 1010"/>
                  <a:gd name="T2" fmla="*/ 285 w 909"/>
                  <a:gd name="T3" fmla="*/ 26 h 1010"/>
                  <a:gd name="T4" fmla="*/ 319 w 909"/>
                  <a:gd name="T5" fmla="*/ 48 h 1010"/>
                  <a:gd name="T6" fmla="*/ 357 w 909"/>
                  <a:gd name="T7" fmla="*/ 64 h 1010"/>
                  <a:gd name="T8" fmla="*/ 398 w 909"/>
                  <a:gd name="T9" fmla="*/ 74 h 1010"/>
                  <a:gd name="T10" fmla="*/ 439 w 909"/>
                  <a:gd name="T11" fmla="*/ 77 h 1010"/>
                  <a:gd name="T12" fmla="*/ 477 w 909"/>
                  <a:gd name="T13" fmla="*/ 75 h 1010"/>
                  <a:gd name="T14" fmla="*/ 514 w 909"/>
                  <a:gd name="T15" fmla="*/ 66 h 1010"/>
                  <a:gd name="T16" fmla="*/ 728 w 909"/>
                  <a:gd name="T17" fmla="*/ 2 h 1010"/>
                  <a:gd name="T18" fmla="*/ 891 w 909"/>
                  <a:gd name="T19" fmla="*/ 152 h 1010"/>
                  <a:gd name="T20" fmla="*/ 900 w 909"/>
                  <a:gd name="T21" fmla="*/ 159 h 1010"/>
                  <a:gd name="T22" fmla="*/ 909 w 909"/>
                  <a:gd name="T23" fmla="*/ 167 h 1010"/>
                  <a:gd name="T24" fmla="*/ 644 w 909"/>
                  <a:gd name="T25" fmla="*/ 984 h 1010"/>
                  <a:gd name="T26" fmla="*/ 637 w 909"/>
                  <a:gd name="T27" fmla="*/ 998 h 1010"/>
                  <a:gd name="T28" fmla="*/ 627 w 909"/>
                  <a:gd name="T29" fmla="*/ 1006 h 1010"/>
                  <a:gd name="T30" fmla="*/ 615 w 909"/>
                  <a:gd name="T31" fmla="*/ 1010 h 1010"/>
                  <a:gd name="T32" fmla="*/ 602 w 909"/>
                  <a:gd name="T33" fmla="*/ 1010 h 1010"/>
                  <a:gd name="T34" fmla="*/ 589 w 909"/>
                  <a:gd name="T35" fmla="*/ 1005 h 1010"/>
                  <a:gd name="T36" fmla="*/ 579 w 909"/>
                  <a:gd name="T37" fmla="*/ 996 h 1010"/>
                  <a:gd name="T38" fmla="*/ 387 w 909"/>
                  <a:gd name="T39" fmla="*/ 750 h 1010"/>
                  <a:gd name="T40" fmla="*/ 376 w 909"/>
                  <a:gd name="T41" fmla="*/ 740 h 1010"/>
                  <a:gd name="T42" fmla="*/ 362 w 909"/>
                  <a:gd name="T43" fmla="*/ 735 h 1010"/>
                  <a:gd name="T44" fmla="*/ 347 w 909"/>
                  <a:gd name="T45" fmla="*/ 736 h 1010"/>
                  <a:gd name="T46" fmla="*/ 48 w 909"/>
                  <a:gd name="T47" fmla="*/ 823 h 1010"/>
                  <a:gd name="T48" fmla="*/ 30 w 909"/>
                  <a:gd name="T49" fmla="*/ 825 h 1010"/>
                  <a:gd name="T50" fmla="*/ 17 w 909"/>
                  <a:gd name="T51" fmla="*/ 820 h 1010"/>
                  <a:gd name="T52" fmla="*/ 6 w 909"/>
                  <a:gd name="T53" fmla="*/ 809 h 1010"/>
                  <a:gd name="T54" fmla="*/ 0 w 909"/>
                  <a:gd name="T55" fmla="*/ 794 h 1010"/>
                  <a:gd name="T56" fmla="*/ 1 w 909"/>
                  <a:gd name="T57" fmla="*/ 777 h 1010"/>
                  <a:gd name="T58" fmla="*/ 253 w 909"/>
                  <a:gd name="T59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09" h="1010">
                    <a:moveTo>
                      <a:pt x="253" y="0"/>
                    </a:moveTo>
                    <a:lnTo>
                      <a:pt x="285" y="26"/>
                    </a:lnTo>
                    <a:lnTo>
                      <a:pt x="319" y="48"/>
                    </a:lnTo>
                    <a:lnTo>
                      <a:pt x="357" y="64"/>
                    </a:lnTo>
                    <a:lnTo>
                      <a:pt x="398" y="74"/>
                    </a:lnTo>
                    <a:lnTo>
                      <a:pt x="439" y="77"/>
                    </a:lnTo>
                    <a:lnTo>
                      <a:pt x="477" y="75"/>
                    </a:lnTo>
                    <a:lnTo>
                      <a:pt x="514" y="66"/>
                    </a:lnTo>
                    <a:lnTo>
                      <a:pt x="728" y="2"/>
                    </a:lnTo>
                    <a:lnTo>
                      <a:pt x="891" y="152"/>
                    </a:lnTo>
                    <a:lnTo>
                      <a:pt x="900" y="159"/>
                    </a:lnTo>
                    <a:lnTo>
                      <a:pt x="909" y="167"/>
                    </a:lnTo>
                    <a:lnTo>
                      <a:pt x="644" y="984"/>
                    </a:lnTo>
                    <a:lnTo>
                      <a:pt x="637" y="998"/>
                    </a:lnTo>
                    <a:lnTo>
                      <a:pt x="627" y="1006"/>
                    </a:lnTo>
                    <a:lnTo>
                      <a:pt x="615" y="1010"/>
                    </a:lnTo>
                    <a:lnTo>
                      <a:pt x="602" y="1010"/>
                    </a:lnTo>
                    <a:lnTo>
                      <a:pt x="589" y="1005"/>
                    </a:lnTo>
                    <a:lnTo>
                      <a:pt x="579" y="996"/>
                    </a:lnTo>
                    <a:lnTo>
                      <a:pt x="387" y="750"/>
                    </a:lnTo>
                    <a:lnTo>
                      <a:pt x="376" y="740"/>
                    </a:lnTo>
                    <a:lnTo>
                      <a:pt x="362" y="735"/>
                    </a:lnTo>
                    <a:lnTo>
                      <a:pt x="347" y="736"/>
                    </a:lnTo>
                    <a:lnTo>
                      <a:pt x="48" y="823"/>
                    </a:lnTo>
                    <a:lnTo>
                      <a:pt x="30" y="825"/>
                    </a:lnTo>
                    <a:lnTo>
                      <a:pt x="17" y="820"/>
                    </a:lnTo>
                    <a:lnTo>
                      <a:pt x="6" y="809"/>
                    </a:lnTo>
                    <a:lnTo>
                      <a:pt x="0" y="794"/>
                    </a:lnTo>
                    <a:lnTo>
                      <a:pt x="1" y="777"/>
                    </a:lnTo>
                    <a:lnTo>
                      <a:pt x="2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008"/>
              <p:cNvSpPr>
                <a:spLocks/>
              </p:cNvSpPr>
              <p:nvPr/>
            </p:nvSpPr>
            <p:spPr bwMode="auto">
              <a:xfrm>
                <a:off x="5293" y="2730"/>
                <a:ext cx="402" cy="385"/>
              </a:xfrm>
              <a:custGeom>
                <a:avLst/>
                <a:gdLst>
                  <a:gd name="T0" fmla="*/ 595 w 1206"/>
                  <a:gd name="T1" fmla="*/ 0 h 1153"/>
                  <a:gd name="T2" fmla="*/ 613 w 1206"/>
                  <a:gd name="T3" fmla="*/ 0 h 1153"/>
                  <a:gd name="T4" fmla="*/ 630 w 1206"/>
                  <a:gd name="T5" fmla="*/ 4 h 1153"/>
                  <a:gd name="T6" fmla="*/ 646 w 1206"/>
                  <a:gd name="T7" fmla="*/ 12 h 1153"/>
                  <a:gd name="T8" fmla="*/ 660 w 1206"/>
                  <a:gd name="T9" fmla="*/ 26 h 1153"/>
                  <a:gd name="T10" fmla="*/ 669 w 1206"/>
                  <a:gd name="T11" fmla="*/ 44 h 1153"/>
                  <a:gd name="T12" fmla="*/ 798 w 1206"/>
                  <a:gd name="T13" fmla="*/ 361 h 1153"/>
                  <a:gd name="T14" fmla="*/ 1140 w 1206"/>
                  <a:gd name="T15" fmla="*/ 385 h 1153"/>
                  <a:gd name="T16" fmla="*/ 1161 w 1206"/>
                  <a:gd name="T17" fmla="*/ 389 h 1153"/>
                  <a:gd name="T18" fmla="*/ 1177 w 1206"/>
                  <a:gd name="T19" fmla="*/ 397 h 1153"/>
                  <a:gd name="T20" fmla="*/ 1190 w 1206"/>
                  <a:gd name="T21" fmla="*/ 411 h 1153"/>
                  <a:gd name="T22" fmla="*/ 1200 w 1206"/>
                  <a:gd name="T23" fmla="*/ 426 h 1153"/>
                  <a:gd name="T24" fmla="*/ 1205 w 1206"/>
                  <a:gd name="T25" fmla="*/ 443 h 1153"/>
                  <a:gd name="T26" fmla="*/ 1206 w 1206"/>
                  <a:gd name="T27" fmla="*/ 461 h 1153"/>
                  <a:gd name="T28" fmla="*/ 1202 w 1206"/>
                  <a:gd name="T29" fmla="*/ 478 h 1153"/>
                  <a:gd name="T30" fmla="*/ 1194 w 1206"/>
                  <a:gd name="T31" fmla="*/ 496 h 1153"/>
                  <a:gd name="T32" fmla="*/ 1180 w 1206"/>
                  <a:gd name="T33" fmla="*/ 510 h 1153"/>
                  <a:gd name="T34" fmla="*/ 919 w 1206"/>
                  <a:gd name="T35" fmla="*/ 731 h 1153"/>
                  <a:gd name="T36" fmla="*/ 1001 w 1206"/>
                  <a:gd name="T37" fmla="*/ 1064 h 1153"/>
                  <a:gd name="T38" fmla="*/ 1003 w 1206"/>
                  <a:gd name="T39" fmla="*/ 1087 h 1153"/>
                  <a:gd name="T40" fmla="*/ 999 w 1206"/>
                  <a:gd name="T41" fmla="*/ 1108 h 1153"/>
                  <a:gd name="T42" fmla="*/ 989 w 1206"/>
                  <a:gd name="T43" fmla="*/ 1125 h 1153"/>
                  <a:gd name="T44" fmla="*/ 974 w 1206"/>
                  <a:gd name="T45" fmla="*/ 1140 h 1153"/>
                  <a:gd name="T46" fmla="*/ 956 w 1206"/>
                  <a:gd name="T47" fmla="*/ 1149 h 1153"/>
                  <a:gd name="T48" fmla="*/ 936 w 1206"/>
                  <a:gd name="T49" fmla="*/ 1153 h 1153"/>
                  <a:gd name="T50" fmla="*/ 915 w 1206"/>
                  <a:gd name="T51" fmla="*/ 1151 h 1153"/>
                  <a:gd name="T52" fmla="*/ 894 w 1206"/>
                  <a:gd name="T53" fmla="*/ 1142 h 1153"/>
                  <a:gd name="T54" fmla="*/ 603 w 1206"/>
                  <a:gd name="T55" fmla="*/ 962 h 1153"/>
                  <a:gd name="T56" fmla="*/ 313 w 1206"/>
                  <a:gd name="T57" fmla="*/ 1142 h 1153"/>
                  <a:gd name="T58" fmla="*/ 292 w 1206"/>
                  <a:gd name="T59" fmla="*/ 1151 h 1153"/>
                  <a:gd name="T60" fmla="*/ 270 w 1206"/>
                  <a:gd name="T61" fmla="*/ 1153 h 1153"/>
                  <a:gd name="T62" fmla="*/ 251 w 1206"/>
                  <a:gd name="T63" fmla="*/ 1149 h 1153"/>
                  <a:gd name="T64" fmla="*/ 234 w 1206"/>
                  <a:gd name="T65" fmla="*/ 1140 h 1153"/>
                  <a:gd name="T66" fmla="*/ 219 w 1206"/>
                  <a:gd name="T67" fmla="*/ 1125 h 1153"/>
                  <a:gd name="T68" fmla="*/ 208 w 1206"/>
                  <a:gd name="T69" fmla="*/ 1108 h 1153"/>
                  <a:gd name="T70" fmla="*/ 204 w 1206"/>
                  <a:gd name="T71" fmla="*/ 1087 h 1153"/>
                  <a:gd name="T72" fmla="*/ 205 w 1206"/>
                  <a:gd name="T73" fmla="*/ 1064 h 1153"/>
                  <a:gd name="T74" fmla="*/ 288 w 1206"/>
                  <a:gd name="T75" fmla="*/ 731 h 1153"/>
                  <a:gd name="T76" fmla="*/ 26 w 1206"/>
                  <a:gd name="T77" fmla="*/ 510 h 1153"/>
                  <a:gd name="T78" fmla="*/ 12 w 1206"/>
                  <a:gd name="T79" fmla="*/ 496 h 1153"/>
                  <a:gd name="T80" fmla="*/ 4 w 1206"/>
                  <a:gd name="T81" fmla="*/ 478 h 1153"/>
                  <a:gd name="T82" fmla="*/ 0 w 1206"/>
                  <a:gd name="T83" fmla="*/ 461 h 1153"/>
                  <a:gd name="T84" fmla="*/ 1 w 1206"/>
                  <a:gd name="T85" fmla="*/ 443 h 1153"/>
                  <a:gd name="T86" fmla="*/ 8 w 1206"/>
                  <a:gd name="T87" fmla="*/ 426 h 1153"/>
                  <a:gd name="T88" fmla="*/ 17 w 1206"/>
                  <a:gd name="T89" fmla="*/ 411 h 1153"/>
                  <a:gd name="T90" fmla="*/ 30 w 1206"/>
                  <a:gd name="T91" fmla="*/ 397 h 1153"/>
                  <a:gd name="T92" fmla="*/ 47 w 1206"/>
                  <a:gd name="T93" fmla="*/ 389 h 1153"/>
                  <a:gd name="T94" fmla="*/ 67 w 1206"/>
                  <a:gd name="T95" fmla="*/ 385 h 1153"/>
                  <a:gd name="T96" fmla="*/ 409 w 1206"/>
                  <a:gd name="T97" fmla="*/ 361 h 1153"/>
                  <a:gd name="T98" fmla="*/ 537 w 1206"/>
                  <a:gd name="T99" fmla="*/ 44 h 1153"/>
                  <a:gd name="T100" fmla="*/ 548 w 1206"/>
                  <a:gd name="T101" fmla="*/ 26 h 1153"/>
                  <a:gd name="T102" fmla="*/ 561 w 1206"/>
                  <a:gd name="T103" fmla="*/ 12 h 1153"/>
                  <a:gd name="T104" fmla="*/ 577 w 1206"/>
                  <a:gd name="T105" fmla="*/ 4 h 1153"/>
                  <a:gd name="T106" fmla="*/ 595 w 1206"/>
                  <a:gd name="T107" fmla="*/ 0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06" h="1153">
                    <a:moveTo>
                      <a:pt x="595" y="0"/>
                    </a:moveTo>
                    <a:lnTo>
                      <a:pt x="613" y="0"/>
                    </a:lnTo>
                    <a:lnTo>
                      <a:pt x="630" y="4"/>
                    </a:lnTo>
                    <a:lnTo>
                      <a:pt x="646" y="12"/>
                    </a:lnTo>
                    <a:lnTo>
                      <a:pt x="660" y="26"/>
                    </a:lnTo>
                    <a:lnTo>
                      <a:pt x="669" y="44"/>
                    </a:lnTo>
                    <a:lnTo>
                      <a:pt x="798" y="361"/>
                    </a:lnTo>
                    <a:lnTo>
                      <a:pt x="1140" y="385"/>
                    </a:lnTo>
                    <a:lnTo>
                      <a:pt x="1161" y="389"/>
                    </a:lnTo>
                    <a:lnTo>
                      <a:pt x="1177" y="397"/>
                    </a:lnTo>
                    <a:lnTo>
                      <a:pt x="1190" y="411"/>
                    </a:lnTo>
                    <a:lnTo>
                      <a:pt x="1200" y="426"/>
                    </a:lnTo>
                    <a:lnTo>
                      <a:pt x="1205" y="443"/>
                    </a:lnTo>
                    <a:lnTo>
                      <a:pt x="1206" y="461"/>
                    </a:lnTo>
                    <a:lnTo>
                      <a:pt x="1202" y="478"/>
                    </a:lnTo>
                    <a:lnTo>
                      <a:pt x="1194" y="496"/>
                    </a:lnTo>
                    <a:lnTo>
                      <a:pt x="1180" y="510"/>
                    </a:lnTo>
                    <a:lnTo>
                      <a:pt x="919" y="731"/>
                    </a:lnTo>
                    <a:lnTo>
                      <a:pt x="1001" y="1064"/>
                    </a:lnTo>
                    <a:lnTo>
                      <a:pt x="1003" y="1087"/>
                    </a:lnTo>
                    <a:lnTo>
                      <a:pt x="999" y="1108"/>
                    </a:lnTo>
                    <a:lnTo>
                      <a:pt x="989" y="1125"/>
                    </a:lnTo>
                    <a:lnTo>
                      <a:pt x="974" y="1140"/>
                    </a:lnTo>
                    <a:lnTo>
                      <a:pt x="956" y="1149"/>
                    </a:lnTo>
                    <a:lnTo>
                      <a:pt x="936" y="1153"/>
                    </a:lnTo>
                    <a:lnTo>
                      <a:pt x="915" y="1151"/>
                    </a:lnTo>
                    <a:lnTo>
                      <a:pt x="894" y="1142"/>
                    </a:lnTo>
                    <a:lnTo>
                      <a:pt x="603" y="962"/>
                    </a:lnTo>
                    <a:lnTo>
                      <a:pt x="313" y="1142"/>
                    </a:lnTo>
                    <a:lnTo>
                      <a:pt x="292" y="1151"/>
                    </a:lnTo>
                    <a:lnTo>
                      <a:pt x="270" y="1153"/>
                    </a:lnTo>
                    <a:lnTo>
                      <a:pt x="251" y="1149"/>
                    </a:lnTo>
                    <a:lnTo>
                      <a:pt x="234" y="1140"/>
                    </a:lnTo>
                    <a:lnTo>
                      <a:pt x="219" y="1125"/>
                    </a:lnTo>
                    <a:lnTo>
                      <a:pt x="208" y="1108"/>
                    </a:lnTo>
                    <a:lnTo>
                      <a:pt x="204" y="1087"/>
                    </a:lnTo>
                    <a:lnTo>
                      <a:pt x="205" y="1064"/>
                    </a:lnTo>
                    <a:lnTo>
                      <a:pt x="288" y="731"/>
                    </a:lnTo>
                    <a:lnTo>
                      <a:pt x="26" y="510"/>
                    </a:lnTo>
                    <a:lnTo>
                      <a:pt x="12" y="496"/>
                    </a:lnTo>
                    <a:lnTo>
                      <a:pt x="4" y="478"/>
                    </a:lnTo>
                    <a:lnTo>
                      <a:pt x="0" y="461"/>
                    </a:lnTo>
                    <a:lnTo>
                      <a:pt x="1" y="443"/>
                    </a:lnTo>
                    <a:lnTo>
                      <a:pt x="8" y="426"/>
                    </a:lnTo>
                    <a:lnTo>
                      <a:pt x="17" y="411"/>
                    </a:lnTo>
                    <a:lnTo>
                      <a:pt x="30" y="397"/>
                    </a:lnTo>
                    <a:lnTo>
                      <a:pt x="47" y="389"/>
                    </a:lnTo>
                    <a:lnTo>
                      <a:pt x="67" y="385"/>
                    </a:lnTo>
                    <a:lnTo>
                      <a:pt x="409" y="361"/>
                    </a:lnTo>
                    <a:lnTo>
                      <a:pt x="537" y="44"/>
                    </a:lnTo>
                    <a:lnTo>
                      <a:pt x="548" y="26"/>
                    </a:lnTo>
                    <a:lnTo>
                      <a:pt x="561" y="12"/>
                    </a:lnTo>
                    <a:lnTo>
                      <a:pt x="577" y="4"/>
                    </a:lnTo>
                    <a:lnTo>
                      <a:pt x="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3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6250" b="47012"/>
          <a:stretch>
            <a:fillRect/>
          </a:stretch>
        </p:blipFill>
        <p:spPr>
          <a:xfrm>
            <a:off x="762000" y="738037"/>
            <a:ext cx="10668000" cy="2895898"/>
          </a:xfrm>
          <a:custGeom>
            <a:avLst/>
            <a:gdLst>
              <a:gd name="connsiteX0" fmla="*/ 0 w 10668000"/>
              <a:gd name="connsiteY0" fmla="*/ 0 h 2895898"/>
              <a:gd name="connsiteX1" fmla="*/ 10668000 w 10668000"/>
              <a:gd name="connsiteY1" fmla="*/ 0 h 2895898"/>
              <a:gd name="connsiteX2" fmla="*/ 10668000 w 10668000"/>
              <a:gd name="connsiteY2" fmla="*/ 2895898 h 2895898"/>
              <a:gd name="connsiteX3" fmla="*/ 0 w 10668000"/>
              <a:gd name="connsiteY3" fmla="*/ 2895898 h 289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0" h="2895898">
                <a:moveTo>
                  <a:pt x="0" y="0"/>
                </a:moveTo>
                <a:lnTo>
                  <a:pt x="10668000" y="0"/>
                </a:lnTo>
                <a:lnTo>
                  <a:pt x="10668000" y="2895898"/>
                </a:lnTo>
                <a:lnTo>
                  <a:pt x="0" y="2895898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183341" y="5299338"/>
            <a:ext cx="9825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43007" y="3948552"/>
            <a:ext cx="4305986" cy="1054622"/>
            <a:chOff x="3920974" y="465123"/>
            <a:chExt cx="4305986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621488" y="465123"/>
              <a:ext cx="290496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Barsteel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2" t="8750"/>
          <a:stretch>
            <a:fillRect/>
          </a:stretch>
        </p:blipFill>
        <p:spPr>
          <a:xfrm>
            <a:off x="6948488" y="600076"/>
            <a:ext cx="5243513" cy="6257925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2298428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2330925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3091316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4371623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4404120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2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5164511"/>
            <a:ext cx="5078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4707" y="848329"/>
            <a:ext cx="4373682" cy="1054622"/>
            <a:chOff x="4221678" y="799360"/>
            <a:chExt cx="4373682" cy="10546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3579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Bleeding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5345" r="80078" b="10105"/>
          <a:stretch>
            <a:fillRect/>
          </a:stretch>
        </p:blipFill>
        <p:spPr>
          <a:xfrm>
            <a:off x="2786061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5345" r="80078" b="10105"/>
          <a:stretch>
            <a:fillRect/>
          </a:stretch>
        </p:blipFill>
        <p:spPr>
          <a:xfrm>
            <a:off x="4810121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5345" r="80078" b="10105"/>
          <a:stretch>
            <a:fillRect/>
          </a:stretch>
        </p:blipFill>
        <p:spPr>
          <a:xfrm>
            <a:off x="762001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4481363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62000" y="2163441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2786062" y="2163440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4810124" y="2163439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64058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2788120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4812182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704700"/>
            <a:ext cx="5078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20224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365809" y="465123"/>
              <a:ext cx="34163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Casement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5196759"/>
            <a:ext cx="4640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4684563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6" name="Freeform 1241"/>
          <p:cNvSpPr>
            <a:spLocks noEditPoints="1"/>
          </p:cNvSpPr>
          <p:nvPr/>
        </p:nvSpPr>
        <p:spPr bwMode="auto">
          <a:xfrm>
            <a:off x="3079362" y="2446162"/>
            <a:ext cx="302309" cy="304247"/>
          </a:xfrm>
          <a:custGeom>
            <a:avLst/>
            <a:gdLst>
              <a:gd name="T0" fmla="*/ 1522 w 3742"/>
              <a:gd name="T1" fmla="*/ 575 h 3765"/>
              <a:gd name="T2" fmla="*/ 1012 w 3742"/>
              <a:gd name="T3" fmla="*/ 805 h 3765"/>
              <a:gd name="T4" fmla="*/ 733 w 3742"/>
              <a:gd name="T5" fmla="*/ 1138 h 3765"/>
              <a:gd name="T6" fmla="*/ 629 w 3742"/>
              <a:gd name="T7" fmla="*/ 1411 h 3765"/>
              <a:gd name="T8" fmla="*/ 601 w 3742"/>
              <a:gd name="T9" fmla="*/ 1648 h 3765"/>
              <a:gd name="T10" fmla="*/ 700 w 3742"/>
              <a:gd name="T11" fmla="*/ 2073 h 3765"/>
              <a:gd name="T12" fmla="*/ 809 w 3742"/>
              <a:gd name="T13" fmla="*/ 2235 h 3765"/>
              <a:gd name="T14" fmla="*/ 862 w 3742"/>
              <a:gd name="T15" fmla="*/ 2243 h 3765"/>
              <a:gd name="T16" fmla="*/ 1008 w 3742"/>
              <a:gd name="T17" fmla="*/ 2123 h 3765"/>
              <a:gd name="T18" fmla="*/ 1064 w 3742"/>
              <a:gd name="T19" fmla="*/ 1775 h 3765"/>
              <a:gd name="T20" fmla="*/ 1085 w 3742"/>
              <a:gd name="T21" fmla="*/ 1421 h 3765"/>
              <a:gd name="T22" fmla="*/ 1318 w 3742"/>
              <a:gd name="T23" fmla="*/ 1127 h 3765"/>
              <a:gd name="T24" fmla="*/ 1731 w 3742"/>
              <a:gd name="T25" fmla="*/ 973 h 3765"/>
              <a:gd name="T26" fmla="*/ 2228 w 3742"/>
              <a:gd name="T27" fmla="*/ 1022 h 3765"/>
              <a:gd name="T28" fmla="*/ 2579 w 3742"/>
              <a:gd name="T29" fmla="*/ 1267 h 3765"/>
              <a:gd name="T30" fmla="*/ 2686 w 3742"/>
              <a:gd name="T31" fmla="*/ 1589 h 3765"/>
              <a:gd name="T32" fmla="*/ 2635 w 3742"/>
              <a:gd name="T33" fmla="*/ 1869 h 3765"/>
              <a:gd name="T34" fmla="*/ 2360 w 3742"/>
              <a:gd name="T35" fmla="*/ 2103 h 3765"/>
              <a:gd name="T36" fmla="*/ 2052 w 3742"/>
              <a:gd name="T37" fmla="*/ 2133 h 3765"/>
              <a:gd name="T38" fmla="*/ 1467 w 3742"/>
              <a:gd name="T39" fmla="*/ 1293 h 3765"/>
              <a:gd name="T40" fmla="*/ 1462 w 3742"/>
              <a:gd name="T41" fmla="*/ 2444 h 3765"/>
              <a:gd name="T42" fmla="*/ 1457 w 3742"/>
              <a:gd name="T43" fmla="*/ 2671 h 3765"/>
              <a:gd name="T44" fmla="*/ 1447 w 3742"/>
              <a:gd name="T45" fmla="*/ 2732 h 3765"/>
              <a:gd name="T46" fmla="*/ 1309 w 3742"/>
              <a:gd name="T47" fmla="*/ 2797 h 3765"/>
              <a:gd name="T48" fmla="*/ 1105 w 3742"/>
              <a:gd name="T49" fmla="*/ 3115 h 3765"/>
              <a:gd name="T50" fmla="*/ 1299 w 3742"/>
              <a:gd name="T51" fmla="*/ 3205 h 3765"/>
              <a:gd name="T52" fmla="*/ 1571 w 3742"/>
              <a:gd name="T53" fmla="*/ 3208 h 3765"/>
              <a:gd name="T54" fmla="*/ 1840 w 3742"/>
              <a:gd name="T55" fmla="*/ 3029 h 3765"/>
              <a:gd name="T56" fmla="*/ 1904 w 3742"/>
              <a:gd name="T57" fmla="*/ 2852 h 3765"/>
              <a:gd name="T58" fmla="*/ 1912 w 3742"/>
              <a:gd name="T59" fmla="*/ 2614 h 3765"/>
              <a:gd name="T60" fmla="*/ 1919 w 3742"/>
              <a:gd name="T61" fmla="*/ 2467 h 3765"/>
              <a:gd name="T62" fmla="*/ 1974 w 3742"/>
              <a:gd name="T63" fmla="*/ 2475 h 3765"/>
              <a:gd name="T64" fmla="*/ 2351 w 3742"/>
              <a:gd name="T65" fmla="*/ 2496 h 3765"/>
              <a:gd name="T66" fmla="*/ 2681 w 3742"/>
              <a:gd name="T67" fmla="*/ 2385 h 3765"/>
              <a:gd name="T68" fmla="*/ 2928 w 3742"/>
              <a:gd name="T69" fmla="*/ 2180 h 3765"/>
              <a:gd name="T70" fmla="*/ 3126 w 3742"/>
              <a:gd name="T71" fmla="*/ 1795 h 3765"/>
              <a:gd name="T72" fmla="*/ 3134 w 3742"/>
              <a:gd name="T73" fmla="*/ 1471 h 3765"/>
              <a:gd name="T74" fmla="*/ 3000 w 3742"/>
              <a:gd name="T75" fmla="*/ 1085 h 3765"/>
              <a:gd name="T76" fmla="*/ 2634 w 3742"/>
              <a:gd name="T77" fmla="*/ 737 h 3765"/>
              <a:gd name="T78" fmla="*/ 2106 w 3742"/>
              <a:gd name="T79" fmla="*/ 561 h 3765"/>
              <a:gd name="T80" fmla="*/ 1804 w 3742"/>
              <a:gd name="T81" fmla="*/ 546 h 3765"/>
              <a:gd name="T82" fmla="*/ 2441 w 3742"/>
              <a:gd name="T83" fmla="*/ 88 h 3765"/>
              <a:gd name="T84" fmla="*/ 3114 w 3742"/>
              <a:gd name="T85" fmla="*/ 475 h 3765"/>
              <a:gd name="T86" fmla="*/ 3572 w 3742"/>
              <a:gd name="T87" fmla="*/ 1098 h 3765"/>
              <a:gd name="T88" fmla="*/ 3742 w 3742"/>
              <a:gd name="T89" fmla="*/ 1882 h 3765"/>
              <a:gd name="T90" fmla="*/ 3572 w 3742"/>
              <a:gd name="T91" fmla="*/ 2667 h 3765"/>
              <a:gd name="T92" fmla="*/ 3114 w 3742"/>
              <a:gd name="T93" fmla="*/ 3290 h 3765"/>
              <a:gd name="T94" fmla="*/ 2441 w 3742"/>
              <a:gd name="T95" fmla="*/ 3676 h 3765"/>
              <a:gd name="T96" fmla="*/ 1636 w 3742"/>
              <a:gd name="T97" fmla="*/ 3750 h 3765"/>
              <a:gd name="T98" fmla="*/ 895 w 3742"/>
              <a:gd name="T99" fmla="*/ 3488 h 3765"/>
              <a:gd name="T100" fmla="*/ 335 w 3742"/>
              <a:gd name="T101" fmla="*/ 2957 h 3765"/>
              <a:gd name="T102" fmla="*/ 32 w 3742"/>
              <a:gd name="T103" fmla="*/ 2234 h 3765"/>
              <a:gd name="T104" fmla="*/ 57 w 3742"/>
              <a:gd name="T105" fmla="*/ 1419 h 3765"/>
              <a:gd name="T106" fmla="*/ 401 w 3742"/>
              <a:gd name="T107" fmla="*/ 717 h 3765"/>
              <a:gd name="T108" fmla="*/ 991 w 3742"/>
              <a:gd name="T109" fmla="*/ 220 h 3765"/>
              <a:gd name="T110" fmla="*/ 1753 w 3742"/>
              <a:gd name="T111" fmla="*/ 3 h 3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42" h="3765">
                <a:moveTo>
                  <a:pt x="1804" y="546"/>
                </a:moveTo>
                <a:lnTo>
                  <a:pt x="1758" y="546"/>
                </a:lnTo>
                <a:lnTo>
                  <a:pt x="1714" y="547"/>
                </a:lnTo>
                <a:lnTo>
                  <a:pt x="1674" y="549"/>
                </a:lnTo>
                <a:lnTo>
                  <a:pt x="1639" y="553"/>
                </a:lnTo>
                <a:lnTo>
                  <a:pt x="1612" y="556"/>
                </a:lnTo>
                <a:lnTo>
                  <a:pt x="1522" y="575"/>
                </a:lnTo>
                <a:lnTo>
                  <a:pt x="1438" y="596"/>
                </a:lnTo>
                <a:lnTo>
                  <a:pt x="1356" y="622"/>
                </a:lnTo>
                <a:lnTo>
                  <a:pt x="1280" y="651"/>
                </a:lnTo>
                <a:lnTo>
                  <a:pt x="1207" y="684"/>
                </a:lnTo>
                <a:lnTo>
                  <a:pt x="1138" y="720"/>
                </a:lnTo>
                <a:lnTo>
                  <a:pt x="1073" y="761"/>
                </a:lnTo>
                <a:lnTo>
                  <a:pt x="1012" y="805"/>
                </a:lnTo>
                <a:lnTo>
                  <a:pt x="954" y="853"/>
                </a:lnTo>
                <a:lnTo>
                  <a:pt x="900" y="904"/>
                </a:lnTo>
                <a:lnTo>
                  <a:pt x="850" y="960"/>
                </a:lnTo>
                <a:lnTo>
                  <a:pt x="803" y="1021"/>
                </a:lnTo>
                <a:lnTo>
                  <a:pt x="780" y="1055"/>
                </a:lnTo>
                <a:lnTo>
                  <a:pt x="756" y="1094"/>
                </a:lnTo>
                <a:lnTo>
                  <a:pt x="733" y="1138"/>
                </a:lnTo>
                <a:lnTo>
                  <a:pt x="711" y="1182"/>
                </a:lnTo>
                <a:lnTo>
                  <a:pt x="690" y="1229"/>
                </a:lnTo>
                <a:lnTo>
                  <a:pt x="672" y="1274"/>
                </a:lnTo>
                <a:lnTo>
                  <a:pt x="656" y="1317"/>
                </a:lnTo>
                <a:lnTo>
                  <a:pt x="643" y="1358"/>
                </a:lnTo>
                <a:lnTo>
                  <a:pt x="636" y="1385"/>
                </a:lnTo>
                <a:lnTo>
                  <a:pt x="629" y="1411"/>
                </a:lnTo>
                <a:lnTo>
                  <a:pt x="623" y="1436"/>
                </a:lnTo>
                <a:lnTo>
                  <a:pt x="616" y="1463"/>
                </a:lnTo>
                <a:lnTo>
                  <a:pt x="611" y="1492"/>
                </a:lnTo>
                <a:lnTo>
                  <a:pt x="607" y="1524"/>
                </a:lnTo>
                <a:lnTo>
                  <a:pt x="603" y="1560"/>
                </a:lnTo>
                <a:lnTo>
                  <a:pt x="601" y="1601"/>
                </a:lnTo>
                <a:lnTo>
                  <a:pt x="601" y="1648"/>
                </a:lnTo>
                <a:lnTo>
                  <a:pt x="603" y="1720"/>
                </a:lnTo>
                <a:lnTo>
                  <a:pt x="609" y="1790"/>
                </a:lnTo>
                <a:lnTo>
                  <a:pt x="621" y="1857"/>
                </a:lnTo>
                <a:lnTo>
                  <a:pt x="638" y="1922"/>
                </a:lnTo>
                <a:lnTo>
                  <a:pt x="660" y="1986"/>
                </a:lnTo>
                <a:lnTo>
                  <a:pt x="688" y="2049"/>
                </a:lnTo>
                <a:lnTo>
                  <a:pt x="700" y="2073"/>
                </a:lnTo>
                <a:lnTo>
                  <a:pt x="714" y="2098"/>
                </a:lnTo>
                <a:lnTo>
                  <a:pt x="730" y="2124"/>
                </a:lnTo>
                <a:lnTo>
                  <a:pt x="746" y="2150"/>
                </a:lnTo>
                <a:lnTo>
                  <a:pt x="762" y="2174"/>
                </a:lnTo>
                <a:lnTo>
                  <a:pt x="779" y="2197"/>
                </a:lnTo>
                <a:lnTo>
                  <a:pt x="795" y="2217"/>
                </a:lnTo>
                <a:lnTo>
                  <a:pt x="809" y="2235"/>
                </a:lnTo>
                <a:lnTo>
                  <a:pt x="821" y="2248"/>
                </a:lnTo>
                <a:lnTo>
                  <a:pt x="831" y="2256"/>
                </a:lnTo>
                <a:lnTo>
                  <a:pt x="834" y="2257"/>
                </a:lnTo>
                <a:lnTo>
                  <a:pt x="839" y="2256"/>
                </a:lnTo>
                <a:lnTo>
                  <a:pt x="845" y="2254"/>
                </a:lnTo>
                <a:lnTo>
                  <a:pt x="853" y="2250"/>
                </a:lnTo>
                <a:lnTo>
                  <a:pt x="862" y="2243"/>
                </a:lnTo>
                <a:lnTo>
                  <a:pt x="874" y="2235"/>
                </a:lnTo>
                <a:lnTo>
                  <a:pt x="889" y="2224"/>
                </a:lnTo>
                <a:lnTo>
                  <a:pt x="906" y="2210"/>
                </a:lnTo>
                <a:lnTo>
                  <a:pt x="926" y="2193"/>
                </a:lnTo>
                <a:lnTo>
                  <a:pt x="950" y="2173"/>
                </a:lnTo>
                <a:lnTo>
                  <a:pt x="977" y="2150"/>
                </a:lnTo>
                <a:lnTo>
                  <a:pt x="1008" y="2123"/>
                </a:lnTo>
                <a:lnTo>
                  <a:pt x="1173" y="1983"/>
                </a:lnTo>
                <a:lnTo>
                  <a:pt x="1143" y="1947"/>
                </a:lnTo>
                <a:lnTo>
                  <a:pt x="1121" y="1919"/>
                </a:lnTo>
                <a:lnTo>
                  <a:pt x="1102" y="1886"/>
                </a:lnTo>
                <a:lnTo>
                  <a:pt x="1086" y="1853"/>
                </a:lnTo>
                <a:lnTo>
                  <a:pt x="1073" y="1816"/>
                </a:lnTo>
                <a:lnTo>
                  <a:pt x="1064" y="1775"/>
                </a:lnTo>
                <a:lnTo>
                  <a:pt x="1057" y="1732"/>
                </a:lnTo>
                <a:lnTo>
                  <a:pt x="1053" y="1684"/>
                </a:lnTo>
                <a:lnTo>
                  <a:pt x="1052" y="1631"/>
                </a:lnTo>
                <a:lnTo>
                  <a:pt x="1055" y="1574"/>
                </a:lnTo>
                <a:lnTo>
                  <a:pt x="1060" y="1520"/>
                </a:lnTo>
                <a:lnTo>
                  <a:pt x="1071" y="1469"/>
                </a:lnTo>
                <a:lnTo>
                  <a:pt x="1085" y="1421"/>
                </a:lnTo>
                <a:lnTo>
                  <a:pt x="1105" y="1375"/>
                </a:lnTo>
                <a:lnTo>
                  <a:pt x="1129" y="1330"/>
                </a:lnTo>
                <a:lnTo>
                  <a:pt x="1157" y="1287"/>
                </a:lnTo>
                <a:lnTo>
                  <a:pt x="1190" y="1244"/>
                </a:lnTo>
                <a:lnTo>
                  <a:pt x="1230" y="1203"/>
                </a:lnTo>
                <a:lnTo>
                  <a:pt x="1273" y="1162"/>
                </a:lnTo>
                <a:lnTo>
                  <a:pt x="1318" y="1127"/>
                </a:lnTo>
                <a:lnTo>
                  <a:pt x="1364" y="1094"/>
                </a:lnTo>
                <a:lnTo>
                  <a:pt x="1415" y="1066"/>
                </a:lnTo>
                <a:lnTo>
                  <a:pt x="1468" y="1041"/>
                </a:lnTo>
                <a:lnTo>
                  <a:pt x="1525" y="1020"/>
                </a:lnTo>
                <a:lnTo>
                  <a:pt x="1591" y="1000"/>
                </a:lnTo>
                <a:lnTo>
                  <a:pt x="1660" y="984"/>
                </a:lnTo>
                <a:lnTo>
                  <a:pt x="1731" y="973"/>
                </a:lnTo>
                <a:lnTo>
                  <a:pt x="1803" y="967"/>
                </a:lnTo>
                <a:lnTo>
                  <a:pt x="1876" y="965"/>
                </a:lnTo>
                <a:lnTo>
                  <a:pt x="1949" y="968"/>
                </a:lnTo>
                <a:lnTo>
                  <a:pt x="2021" y="975"/>
                </a:lnTo>
                <a:lnTo>
                  <a:pt x="2092" y="987"/>
                </a:lnTo>
                <a:lnTo>
                  <a:pt x="2160" y="1002"/>
                </a:lnTo>
                <a:lnTo>
                  <a:pt x="2228" y="1022"/>
                </a:lnTo>
                <a:lnTo>
                  <a:pt x="2291" y="1047"/>
                </a:lnTo>
                <a:lnTo>
                  <a:pt x="2352" y="1073"/>
                </a:lnTo>
                <a:lnTo>
                  <a:pt x="2409" y="1106"/>
                </a:lnTo>
                <a:lnTo>
                  <a:pt x="2461" y="1141"/>
                </a:lnTo>
                <a:lnTo>
                  <a:pt x="2504" y="1178"/>
                </a:lnTo>
                <a:lnTo>
                  <a:pt x="2543" y="1220"/>
                </a:lnTo>
                <a:lnTo>
                  <a:pt x="2579" y="1267"/>
                </a:lnTo>
                <a:lnTo>
                  <a:pt x="2612" y="1317"/>
                </a:lnTo>
                <a:lnTo>
                  <a:pt x="2638" y="1370"/>
                </a:lnTo>
                <a:lnTo>
                  <a:pt x="2659" y="1424"/>
                </a:lnTo>
                <a:lnTo>
                  <a:pt x="2674" y="1477"/>
                </a:lnTo>
                <a:lnTo>
                  <a:pt x="2680" y="1510"/>
                </a:lnTo>
                <a:lnTo>
                  <a:pt x="2684" y="1548"/>
                </a:lnTo>
                <a:lnTo>
                  <a:pt x="2686" y="1589"/>
                </a:lnTo>
                <a:lnTo>
                  <a:pt x="2687" y="1630"/>
                </a:lnTo>
                <a:lnTo>
                  <a:pt x="2686" y="1671"/>
                </a:lnTo>
                <a:lnTo>
                  <a:pt x="2684" y="1710"/>
                </a:lnTo>
                <a:lnTo>
                  <a:pt x="2679" y="1743"/>
                </a:lnTo>
                <a:lnTo>
                  <a:pt x="2673" y="1773"/>
                </a:lnTo>
                <a:lnTo>
                  <a:pt x="2657" y="1822"/>
                </a:lnTo>
                <a:lnTo>
                  <a:pt x="2635" y="1869"/>
                </a:lnTo>
                <a:lnTo>
                  <a:pt x="2608" y="1914"/>
                </a:lnTo>
                <a:lnTo>
                  <a:pt x="2577" y="1955"/>
                </a:lnTo>
                <a:lnTo>
                  <a:pt x="2541" y="1992"/>
                </a:lnTo>
                <a:lnTo>
                  <a:pt x="2501" y="2026"/>
                </a:lnTo>
                <a:lnTo>
                  <a:pt x="2457" y="2056"/>
                </a:lnTo>
                <a:lnTo>
                  <a:pt x="2410" y="2082"/>
                </a:lnTo>
                <a:lnTo>
                  <a:pt x="2360" y="2103"/>
                </a:lnTo>
                <a:lnTo>
                  <a:pt x="2307" y="2119"/>
                </a:lnTo>
                <a:lnTo>
                  <a:pt x="2251" y="2131"/>
                </a:lnTo>
                <a:lnTo>
                  <a:pt x="2193" y="2137"/>
                </a:lnTo>
                <a:lnTo>
                  <a:pt x="2159" y="2139"/>
                </a:lnTo>
                <a:lnTo>
                  <a:pt x="2124" y="2138"/>
                </a:lnTo>
                <a:lnTo>
                  <a:pt x="2088" y="2137"/>
                </a:lnTo>
                <a:lnTo>
                  <a:pt x="2052" y="2133"/>
                </a:lnTo>
                <a:lnTo>
                  <a:pt x="2019" y="2129"/>
                </a:lnTo>
                <a:lnTo>
                  <a:pt x="1989" y="2123"/>
                </a:lnTo>
                <a:lnTo>
                  <a:pt x="1962" y="2117"/>
                </a:lnTo>
                <a:lnTo>
                  <a:pt x="1941" y="2110"/>
                </a:lnTo>
                <a:lnTo>
                  <a:pt x="1912" y="2098"/>
                </a:lnTo>
                <a:lnTo>
                  <a:pt x="1912" y="1293"/>
                </a:lnTo>
                <a:lnTo>
                  <a:pt x="1467" y="1293"/>
                </a:lnTo>
                <a:lnTo>
                  <a:pt x="1464" y="2000"/>
                </a:lnTo>
                <a:lnTo>
                  <a:pt x="1463" y="2095"/>
                </a:lnTo>
                <a:lnTo>
                  <a:pt x="1463" y="2180"/>
                </a:lnTo>
                <a:lnTo>
                  <a:pt x="1463" y="2257"/>
                </a:lnTo>
                <a:lnTo>
                  <a:pt x="1463" y="2327"/>
                </a:lnTo>
                <a:lnTo>
                  <a:pt x="1462" y="2389"/>
                </a:lnTo>
                <a:lnTo>
                  <a:pt x="1462" y="2444"/>
                </a:lnTo>
                <a:lnTo>
                  <a:pt x="1462" y="2492"/>
                </a:lnTo>
                <a:lnTo>
                  <a:pt x="1461" y="2535"/>
                </a:lnTo>
                <a:lnTo>
                  <a:pt x="1461" y="2571"/>
                </a:lnTo>
                <a:lnTo>
                  <a:pt x="1460" y="2603"/>
                </a:lnTo>
                <a:lnTo>
                  <a:pt x="1458" y="2629"/>
                </a:lnTo>
                <a:lnTo>
                  <a:pt x="1458" y="2653"/>
                </a:lnTo>
                <a:lnTo>
                  <a:pt x="1457" y="2671"/>
                </a:lnTo>
                <a:lnTo>
                  <a:pt x="1456" y="2687"/>
                </a:lnTo>
                <a:lnTo>
                  <a:pt x="1455" y="2699"/>
                </a:lnTo>
                <a:lnTo>
                  <a:pt x="1454" y="2709"/>
                </a:lnTo>
                <a:lnTo>
                  <a:pt x="1451" y="2717"/>
                </a:lnTo>
                <a:lnTo>
                  <a:pt x="1450" y="2723"/>
                </a:lnTo>
                <a:lnTo>
                  <a:pt x="1448" y="2729"/>
                </a:lnTo>
                <a:lnTo>
                  <a:pt x="1447" y="2732"/>
                </a:lnTo>
                <a:lnTo>
                  <a:pt x="1444" y="2737"/>
                </a:lnTo>
                <a:lnTo>
                  <a:pt x="1429" y="2757"/>
                </a:lnTo>
                <a:lnTo>
                  <a:pt x="1411" y="2772"/>
                </a:lnTo>
                <a:lnTo>
                  <a:pt x="1389" y="2785"/>
                </a:lnTo>
                <a:lnTo>
                  <a:pt x="1364" y="2793"/>
                </a:lnTo>
                <a:lnTo>
                  <a:pt x="1338" y="2796"/>
                </a:lnTo>
                <a:lnTo>
                  <a:pt x="1309" y="2797"/>
                </a:lnTo>
                <a:lnTo>
                  <a:pt x="1279" y="2794"/>
                </a:lnTo>
                <a:lnTo>
                  <a:pt x="1246" y="2787"/>
                </a:lnTo>
                <a:lnTo>
                  <a:pt x="1215" y="2775"/>
                </a:lnTo>
                <a:lnTo>
                  <a:pt x="1182" y="2760"/>
                </a:lnTo>
                <a:lnTo>
                  <a:pt x="1151" y="2741"/>
                </a:lnTo>
                <a:lnTo>
                  <a:pt x="1105" y="2711"/>
                </a:lnTo>
                <a:lnTo>
                  <a:pt x="1105" y="3115"/>
                </a:lnTo>
                <a:lnTo>
                  <a:pt x="1118" y="3129"/>
                </a:lnTo>
                <a:lnTo>
                  <a:pt x="1138" y="3144"/>
                </a:lnTo>
                <a:lnTo>
                  <a:pt x="1165" y="3158"/>
                </a:lnTo>
                <a:lnTo>
                  <a:pt x="1195" y="3172"/>
                </a:lnTo>
                <a:lnTo>
                  <a:pt x="1228" y="3184"/>
                </a:lnTo>
                <a:lnTo>
                  <a:pt x="1263" y="3196"/>
                </a:lnTo>
                <a:lnTo>
                  <a:pt x="1299" y="3205"/>
                </a:lnTo>
                <a:lnTo>
                  <a:pt x="1334" y="3212"/>
                </a:lnTo>
                <a:lnTo>
                  <a:pt x="1369" y="3217"/>
                </a:lnTo>
                <a:lnTo>
                  <a:pt x="1409" y="3219"/>
                </a:lnTo>
                <a:lnTo>
                  <a:pt x="1450" y="3219"/>
                </a:lnTo>
                <a:lnTo>
                  <a:pt x="1492" y="3218"/>
                </a:lnTo>
                <a:lnTo>
                  <a:pt x="1533" y="3214"/>
                </a:lnTo>
                <a:lnTo>
                  <a:pt x="1571" y="3208"/>
                </a:lnTo>
                <a:lnTo>
                  <a:pt x="1622" y="3197"/>
                </a:lnTo>
                <a:lnTo>
                  <a:pt x="1668" y="3180"/>
                </a:lnTo>
                <a:lnTo>
                  <a:pt x="1711" y="3160"/>
                </a:lnTo>
                <a:lnTo>
                  <a:pt x="1748" y="3135"/>
                </a:lnTo>
                <a:lnTo>
                  <a:pt x="1783" y="3104"/>
                </a:lnTo>
                <a:lnTo>
                  <a:pt x="1813" y="3069"/>
                </a:lnTo>
                <a:lnTo>
                  <a:pt x="1840" y="3029"/>
                </a:lnTo>
                <a:lnTo>
                  <a:pt x="1863" y="2982"/>
                </a:lnTo>
                <a:lnTo>
                  <a:pt x="1884" y="2929"/>
                </a:lnTo>
                <a:lnTo>
                  <a:pt x="1889" y="2913"/>
                </a:lnTo>
                <a:lnTo>
                  <a:pt x="1895" y="2898"/>
                </a:lnTo>
                <a:lnTo>
                  <a:pt x="1898" y="2884"/>
                </a:lnTo>
                <a:lnTo>
                  <a:pt x="1902" y="2869"/>
                </a:lnTo>
                <a:lnTo>
                  <a:pt x="1904" y="2852"/>
                </a:lnTo>
                <a:lnTo>
                  <a:pt x="1905" y="2834"/>
                </a:lnTo>
                <a:lnTo>
                  <a:pt x="1907" y="2810"/>
                </a:lnTo>
                <a:lnTo>
                  <a:pt x="1909" y="2782"/>
                </a:lnTo>
                <a:lnTo>
                  <a:pt x="1909" y="2750"/>
                </a:lnTo>
                <a:lnTo>
                  <a:pt x="1910" y="2709"/>
                </a:lnTo>
                <a:lnTo>
                  <a:pt x="1911" y="2661"/>
                </a:lnTo>
                <a:lnTo>
                  <a:pt x="1912" y="2614"/>
                </a:lnTo>
                <a:lnTo>
                  <a:pt x="1912" y="2576"/>
                </a:lnTo>
                <a:lnTo>
                  <a:pt x="1913" y="2544"/>
                </a:lnTo>
                <a:lnTo>
                  <a:pt x="1914" y="2518"/>
                </a:lnTo>
                <a:lnTo>
                  <a:pt x="1914" y="2499"/>
                </a:lnTo>
                <a:lnTo>
                  <a:pt x="1916" y="2485"/>
                </a:lnTo>
                <a:lnTo>
                  <a:pt x="1918" y="2474"/>
                </a:lnTo>
                <a:lnTo>
                  <a:pt x="1919" y="2467"/>
                </a:lnTo>
                <a:lnTo>
                  <a:pt x="1921" y="2464"/>
                </a:lnTo>
                <a:lnTo>
                  <a:pt x="1925" y="2462"/>
                </a:lnTo>
                <a:lnTo>
                  <a:pt x="1928" y="2462"/>
                </a:lnTo>
                <a:lnTo>
                  <a:pt x="1933" y="2464"/>
                </a:lnTo>
                <a:lnTo>
                  <a:pt x="1942" y="2466"/>
                </a:lnTo>
                <a:lnTo>
                  <a:pt x="1956" y="2469"/>
                </a:lnTo>
                <a:lnTo>
                  <a:pt x="1974" y="2475"/>
                </a:lnTo>
                <a:lnTo>
                  <a:pt x="1994" y="2480"/>
                </a:lnTo>
                <a:lnTo>
                  <a:pt x="2015" y="2487"/>
                </a:lnTo>
                <a:lnTo>
                  <a:pt x="2091" y="2496"/>
                </a:lnTo>
                <a:lnTo>
                  <a:pt x="2161" y="2502"/>
                </a:lnTo>
                <a:lnTo>
                  <a:pt x="2229" y="2503"/>
                </a:lnTo>
                <a:lnTo>
                  <a:pt x="2291" y="2502"/>
                </a:lnTo>
                <a:lnTo>
                  <a:pt x="2351" y="2496"/>
                </a:lnTo>
                <a:lnTo>
                  <a:pt x="2406" y="2488"/>
                </a:lnTo>
                <a:lnTo>
                  <a:pt x="2460" y="2476"/>
                </a:lnTo>
                <a:lnTo>
                  <a:pt x="2510" y="2464"/>
                </a:lnTo>
                <a:lnTo>
                  <a:pt x="2556" y="2447"/>
                </a:lnTo>
                <a:lnTo>
                  <a:pt x="2600" y="2429"/>
                </a:lnTo>
                <a:lnTo>
                  <a:pt x="2642" y="2408"/>
                </a:lnTo>
                <a:lnTo>
                  <a:pt x="2681" y="2385"/>
                </a:lnTo>
                <a:lnTo>
                  <a:pt x="2718" y="2362"/>
                </a:lnTo>
                <a:lnTo>
                  <a:pt x="2753" y="2338"/>
                </a:lnTo>
                <a:lnTo>
                  <a:pt x="2787" y="2312"/>
                </a:lnTo>
                <a:lnTo>
                  <a:pt x="2819" y="2285"/>
                </a:lnTo>
                <a:lnTo>
                  <a:pt x="2850" y="2258"/>
                </a:lnTo>
                <a:lnTo>
                  <a:pt x="2880" y="2231"/>
                </a:lnTo>
                <a:lnTo>
                  <a:pt x="2928" y="2180"/>
                </a:lnTo>
                <a:lnTo>
                  <a:pt x="2971" y="2130"/>
                </a:lnTo>
                <a:lnTo>
                  <a:pt x="3010" y="2078"/>
                </a:lnTo>
                <a:lnTo>
                  <a:pt x="3041" y="2026"/>
                </a:lnTo>
                <a:lnTo>
                  <a:pt x="3069" y="1972"/>
                </a:lnTo>
                <a:lnTo>
                  <a:pt x="3092" y="1916"/>
                </a:lnTo>
                <a:lnTo>
                  <a:pt x="3111" y="1857"/>
                </a:lnTo>
                <a:lnTo>
                  <a:pt x="3126" y="1795"/>
                </a:lnTo>
                <a:lnTo>
                  <a:pt x="3133" y="1756"/>
                </a:lnTo>
                <a:lnTo>
                  <a:pt x="3137" y="1714"/>
                </a:lnTo>
                <a:lnTo>
                  <a:pt x="3140" y="1668"/>
                </a:lnTo>
                <a:lnTo>
                  <a:pt x="3141" y="1620"/>
                </a:lnTo>
                <a:lnTo>
                  <a:pt x="3141" y="1570"/>
                </a:lnTo>
                <a:lnTo>
                  <a:pt x="3138" y="1520"/>
                </a:lnTo>
                <a:lnTo>
                  <a:pt x="3134" y="1471"/>
                </a:lnTo>
                <a:lnTo>
                  <a:pt x="3129" y="1426"/>
                </a:lnTo>
                <a:lnTo>
                  <a:pt x="3122" y="1383"/>
                </a:lnTo>
                <a:lnTo>
                  <a:pt x="3113" y="1344"/>
                </a:lnTo>
                <a:lnTo>
                  <a:pt x="3092" y="1277"/>
                </a:lnTo>
                <a:lnTo>
                  <a:pt x="3066" y="1210"/>
                </a:lnTo>
                <a:lnTo>
                  <a:pt x="3036" y="1147"/>
                </a:lnTo>
                <a:lnTo>
                  <a:pt x="3000" y="1085"/>
                </a:lnTo>
                <a:lnTo>
                  <a:pt x="2959" y="1026"/>
                </a:lnTo>
                <a:lnTo>
                  <a:pt x="2912" y="968"/>
                </a:lnTo>
                <a:lnTo>
                  <a:pt x="2859" y="911"/>
                </a:lnTo>
                <a:lnTo>
                  <a:pt x="2807" y="862"/>
                </a:lnTo>
                <a:lnTo>
                  <a:pt x="2752" y="817"/>
                </a:lnTo>
                <a:lnTo>
                  <a:pt x="2694" y="775"/>
                </a:lnTo>
                <a:lnTo>
                  <a:pt x="2634" y="737"/>
                </a:lnTo>
                <a:lnTo>
                  <a:pt x="2571" y="702"/>
                </a:lnTo>
                <a:lnTo>
                  <a:pt x="2504" y="672"/>
                </a:lnTo>
                <a:lnTo>
                  <a:pt x="2433" y="644"/>
                </a:lnTo>
                <a:lnTo>
                  <a:pt x="2358" y="618"/>
                </a:lnTo>
                <a:lnTo>
                  <a:pt x="2279" y="597"/>
                </a:lnTo>
                <a:lnTo>
                  <a:pt x="2195" y="577"/>
                </a:lnTo>
                <a:lnTo>
                  <a:pt x="2106" y="561"/>
                </a:lnTo>
                <a:lnTo>
                  <a:pt x="2073" y="556"/>
                </a:lnTo>
                <a:lnTo>
                  <a:pt x="2035" y="553"/>
                </a:lnTo>
                <a:lnTo>
                  <a:pt x="1993" y="550"/>
                </a:lnTo>
                <a:lnTo>
                  <a:pt x="1948" y="548"/>
                </a:lnTo>
                <a:lnTo>
                  <a:pt x="1900" y="546"/>
                </a:lnTo>
                <a:lnTo>
                  <a:pt x="1852" y="546"/>
                </a:lnTo>
                <a:lnTo>
                  <a:pt x="1804" y="546"/>
                </a:lnTo>
                <a:close/>
                <a:moveTo>
                  <a:pt x="1871" y="0"/>
                </a:moveTo>
                <a:lnTo>
                  <a:pt x="1871" y="0"/>
                </a:lnTo>
                <a:lnTo>
                  <a:pt x="1990" y="3"/>
                </a:lnTo>
                <a:lnTo>
                  <a:pt x="2106" y="15"/>
                </a:lnTo>
                <a:lnTo>
                  <a:pt x="2220" y="32"/>
                </a:lnTo>
                <a:lnTo>
                  <a:pt x="2332" y="57"/>
                </a:lnTo>
                <a:lnTo>
                  <a:pt x="2441" y="88"/>
                </a:lnTo>
                <a:lnTo>
                  <a:pt x="2547" y="127"/>
                </a:lnTo>
                <a:lnTo>
                  <a:pt x="2651" y="170"/>
                </a:lnTo>
                <a:lnTo>
                  <a:pt x="2751" y="220"/>
                </a:lnTo>
                <a:lnTo>
                  <a:pt x="2847" y="276"/>
                </a:lnTo>
                <a:lnTo>
                  <a:pt x="2940" y="337"/>
                </a:lnTo>
                <a:lnTo>
                  <a:pt x="3029" y="403"/>
                </a:lnTo>
                <a:lnTo>
                  <a:pt x="3114" y="475"/>
                </a:lnTo>
                <a:lnTo>
                  <a:pt x="3194" y="550"/>
                </a:lnTo>
                <a:lnTo>
                  <a:pt x="3270" y="632"/>
                </a:lnTo>
                <a:lnTo>
                  <a:pt x="3341" y="717"/>
                </a:lnTo>
                <a:lnTo>
                  <a:pt x="3406" y="806"/>
                </a:lnTo>
                <a:lnTo>
                  <a:pt x="3468" y="899"/>
                </a:lnTo>
                <a:lnTo>
                  <a:pt x="3522" y="998"/>
                </a:lnTo>
                <a:lnTo>
                  <a:pt x="3572" y="1098"/>
                </a:lnTo>
                <a:lnTo>
                  <a:pt x="3616" y="1202"/>
                </a:lnTo>
                <a:lnTo>
                  <a:pt x="3654" y="1309"/>
                </a:lnTo>
                <a:lnTo>
                  <a:pt x="3685" y="1419"/>
                </a:lnTo>
                <a:lnTo>
                  <a:pt x="3709" y="1531"/>
                </a:lnTo>
                <a:lnTo>
                  <a:pt x="3728" y="1647"/>
                </a:lnTo>
                <a:lnTo>
                  <a:pt x="3738" y="1763"/>
                </a:lnTo>
                <a:lnTo>
                  <a:pt x="3742" y="1882"/>
                </a:lnTo>
                <a:lnTo>
                  <a:pt x="3738" y="2001"/>
                </a:lnTo>
                <a:lnTo>
                  <a:pt x="3728" y="2118"/>
                </a:lnTo>
                <a:lnTo>
                  <a:pt x="3709" y="2234"/>
                </a:lnTo>
                <a:lnTo>
                  <a:pt x="3685" y="2346"/>
                </a:lnTo>
                <a:lnTo>
                  <a:pt x="3654" y="2455"/>
                </a:lnTo>
                <a:lnTo>
                  <a:pt x="3616" y="2563"/>
                </a:lnTo>
                <a:lnTo>
                  <a:pt x="3572" y="2667"/>
                </a:lnTo>
                <a:lnTo>
                  <a:pt x="3522" y="2767"/>
                </a:lnTo>
                <a:lnTo>
                  <a:pt x="3468" y="2864"/>
                </a:lnTo>
                <a:lnTo>
                  <a:pt x="3406" y="2957"/>
                </a:lnTo>
                <a:lnTo>
                  <a:pt x="3341" y="3047"/>
                </a:lnTo>
                <a:lnTo>
                  <a:pt x="3270" y="3132"/>
                </a:lnTo>
                <a:lnTo>
                  <a:pt x="3194" y="3213"/>
                </a:lnTo>
                <a:lnTo>
                  <a:pt x="3114" y="3290"/>
                </a:lnTo>
                <a:lnTo>
                  <a:pt x="3029" y="3361"/>
                </a:lnTo>
                <a:lnTo>
                  <a:pt x="2940" y="3428"/>
                </a:lnTo>
                <a:lnTo>
                  <a:pt x="2847" y="3488"/>
                </a:lnTo>
                <a:lnTo>
                  <a:pt x="2751" y="3545"/>
                </a:lnTo>
                <a:lnTo>
                  <a:pt x="2651" y="3594"/>
                </a:lnTo>
                <a:lnTo>
                  <a:pt x="2547" y="3638"/>
                </a:lnTo>
                <a:lnTo>
                  <a:pt x="2441" y="3676"/>
                </a:lnTo>
                <a:lnTo>
                  <a:pt x="2332" y="3707"/>
                </a:lnTo>
                <a:lnTo>
                  <a:pt x="2220" y="3732"/>
                </a:lnTo>
                <a:lnTo>
                  <a:pt x="2106" y="3750"/>
                </a:lnTo>
                <a:lnTo>
                  <a:pt x="1990" y="3762"/>
                </a:lnTo>
                <a:lnTo>
                  <a:pt x="1871" y="3765"/>
                </a:lnTo>
                <a:lnTo>
                  <a:pt x="1753" y="3762"/>
                </a:lnTo>
                <a:lnTo>
                  <a:pt x="1636" y="3750"/>
                </a:lnTo>
                <a:lnTo>
                  <a:pt x="1522" y="3732"/>
                </a:lnTo>
                <a:lnTo>
                  <a:pt x="1410" y="3707"/>
                </a:lnTo>
                <a:lnTo>
                  <a:pt x="1301" y="3676"/>
                </a:lnTo>
                <a:lnTo>
                  <a:pt x="1195" y="3638"/>
                </a:lnTo>
                <a:lnTo>
                  <a:pt x="1092" y="3594"/>
                </a:lnTo>
                <a:lnTo>
                  <a:pt x="991" y="3545"/>
                </a:lnTo>
                <a:lnTo>
                  <a:pt x="895" y="3488"/>
                </a:lnTo>
                <a:lnTo>
                  <a:pt x="802" y="3428"/>
                </a:lnTo>
                <a:lnTo>
                  <a:pt x="712" y="3361"/>
                </a:lnTo>
                <a:lnTo>
                  <a:pt x="628" y="3290"/>
                </a:lnTo>
                <a:lnTo>
                  <a:pt x="548" y="3213"/>
                </a:lnTo>
                <a:lnTo>
                  <a:pt x="472" y="3132"/>
                </a:lnTo>
                <a:lnTo>
                  <a:pt x="401" y="3047"/>
                </a:lnTo>
                <a:lnTo>
                  <a:pt x="335" y="2957"/>
                </a:lnTo>
                <a:lnTo>
                  <a:pt x="274" y="2864"/>
                </a:lnTo>
                <a:lnTo>
                  <a:pt x="219" y="2767"/>
                </a:lnTo>
                <a:lnTo>
                  <a:pt x="169" y="2667"/>
                </a:lnTo>
                <a:lnTo>
                  <a:pt x="125" y="2563"/>
                </a:lnTo>
                <a:lnTo>
                  <a:pt x="88" y="2455"/>
                </a:lnTo>
                <a:lnTo>
                  <a:pt x="57" y="2346"/>
                </a:lnTo>
                <a:lnTo>
                  <a:pt x="32" y="2234"/>
                </a:lnTo>
                <a:lnTo>
                  <a:pt x="14" y="2118"/>
                </a:lnTo>
                <a:lnTo>
                  <a:pt x="3" y="2001"/>
                </a:lnTo>
                <a:lnTo>
                  <a:pt x="0" y="1882"/>
                </a:lnTo>
                <a:lnTo>
                  <a:pt x="3" y="1763"/>
                </a:lnTo>
                <a:lnTo>
                  <a:pt x="14" y="1647"/>
                </a:lnTo>
                <a:lnTo>
                  <a:pt x="32" y="1531"/>
                </a:lnTo>
                <a:lnTo>
                  <a:pt x="57" y="1419"/>
                </a:lnTo>
                <a:lnTo>
                  <a:pt x="88" y="1309"/>
                </a:lnTo>
                <a:lnTo>
                  <a:pt x="125" y="1202"/>
                </a:lnTo>
                <a:lnTo>
                  <a:pt x="169" y="1098"/>
                </a:lnTo>
                <a:lnTo>
                  <a:pt x="219" y="998"/>
                </a:lnTo>
                <a:lnTo>
                  <a:pt x="274" y="899"/>
                </a:lnTo>
                <a:lnTo>
                  <a:pt x="335" y="806"/>
                </a:lnTo>
                <a:lnTo>
                  <a:pt x="401" y="717"/>
                </a:lnTo>
                <a:lnTo>
                  <a:pt x="472" y="632"/>
                </a:lnTo>
                <a:lnTo>
                  <a:pt x="548" y="550"/>
                </a:lnTo>
                <a:lnTo>
                  <a:pt x="628" y="475"/>
                </a:lnTo>
                <a:lnTo>
                  <a:pt x="712" y="403"/>
                </a:lnTo>
                <a:lnTo>
                  <a:pt x="802" y="337"/>
                </a:lnTo>
                <a:lnTo>
                  <a:pt x="895" y="276"/>
                </a:lnTo>
                <a:lnTo>
                  <a:pt x="991" y="220"/>
                </a:lnTo>
                <a:lnTo>
                  <a:pt x="1092" y="170"/>
                </a:lnTo>
                <a:lnTo>
                  <a:pt x="1195" y="127"/>
                </a:lnTo>
                <a:lnTo>
                  <a:pt x="1301" y="88"/>
                </a:lnTo>
                <a:lnTo>
                  <a:pt x="1410" y="57"/>
                </a:lnTo>
                <a:lnTo>
                  <a:pt x="1522" y="32"/>
                </a:lnTo>
                <a:lnTo>
                  <a:pt x="1636" y="15"/>
                </a:lnTo>
                <a:lnTo>
                  <a:pt x="1753" y="3"/>
                </a:lnTo>
                <a:lnTo>
                  <a:pt x="187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1071365" y="2454444"/>
            <a:ext cx="270180" cy="316712"/>
          </a:xfrm>
          <a:custGeom>
            <a:avLst/>
            <a:gdLst>
              <a:gd name="T0" fmla="*/ 1635 w 2877"/>
              <a:gd name="T1" fmla="*/ 581 h 3378"/>
              <a:gd name="T2" fmla="*/ 1618 w 2877"/>
              <a:gd name="T3" fmla="*/ 602 h 3378"/>
              <a:gd name="T4" fmla="*/ 1617 w 2877"/>
              <a:gd name="T5" fmla="*/ 606 h 3378"/>
              <a:gd name="T6" fmla="*/ 1215 w 2877"/>
              <a:gd name="T7" fmla="*/ 1310 h 3378"/>
              <a:gd name="T8" fmla="*/ 1229 w 2877"/>
              <a:gd name="T9" fmla="*/ 1333 h 3378"/>
              <a:gd name="T10" fmla="*/ 1479 w 2877"/>
              <a:gd name="T11" fmla="*/ 1337 h 3378"/>
              <a:gd name="T12" fmla="*/ 1510 w 2877"/>
              <a:gd name="T13" fmla="*/ 1355 h 3378"/>
              <a:gd name="T14" fmla="*/ 1420 w 2877"/>
              <a:gd name="T15" fmla="*/ 1837 h 3378"/>
              <a:gd name="T16" fmla="*/ 1418 w 2877"/>
              <a:gd name="T17" fmla="*/ 1864 h 3378"/>
              <a:gd name="T18" fmla="*/ 1434 w 2877"/>
              <a:gd name="T19" fmla="*/ 1883 h 3378"/>
              <a:gd name="T20" fmla="*/ 1460 w 2877"/>
              <a:gd name="T21" fmla="*/ 1880 h 3378"/>
              <a:gd name="T22" fmla="*/ 1475 w 2877"/>
              <a:gd name="T23" fmla="*/ 1859 h 3378"/>
              <a:gd name="T24" fmla="*/ 1477 w 2877"/>
              <a:gd name="T25" fmla="*/ 1855 h 3378"/>
              <a:gd name="T26" fmla="*/ 1879 w 2877"/>
              <a:gd name="T27" fmla="*/ 1151 h 3378"/>
              <a:gd name="T28" fmla="*/ 1866 w 2877"/>
              <a:gd name="T29" fmla="*/ 1128 h 3378"/>
              <a:gd name="T30" fmla="*/ 1615 w 2877"/>
              <a:gd name="T31" fmla="*/ 1124 h 3378"/>
              <a:gd name="T32" fmla="*/ 1584 w 2877"/>
              <a:gd name="T33" fmla="*/ 1106 h 3378"/>
              <a:gd name="T34" fmla="*/ 1675 w 2877"/>
              <a:gd name="T35" fmla="*/ 624 h 3378"/>
              <a:gd name="T36" fmla="*/ 1677 w 2877"/>
              <a:gd name="T37" fmla="*/ 597 h 3378"/>
              <a:gd name="T38" fmla="*/ 1660 w 2877"/>
              <a:gd name="T39" fmla="*/ 578 h 3378"/>
              <a:gd name="T40" fmla="*/ 1679 w 2877"/>
              <a:gd name="T41" fmla="*/ 3 h 3378"/>
              <a:gd name="T42" fmla="*/ 1944 w 2877"/>
              <a:gd name="T43" fmla="*/ 50 h 3378"/>
              <a:gd name="T44" fmla="*/ 2186 w 2877"/>
              <a:gd name="T45" fmla="*/ 148 h 3378"/>
              <a:gd name="T46" fmla="*/ 2403 w 2877"/>
              <a:gd name="T47" fmla="*/ 291 h 3378"/>
              <a:gd name="T48" fmla="*/ 2585 w 2877"/>
              <a:gd name="T49" fmla="*/ 474 h 3378"/>
              <a:gd name="T50" fmla="*/ 2729 w 2877"/>
              <a:gd name="T51" fmla="*/ 690 h 3378"/>
              <a:gd name="T52" fmla="*/ 2827 w 2877"/>
              <a:gd name="T53" fmla="*/ 933 h 3378"/>
              <a:gd name="T54" fmla="*/ 2874 w 2877"/>
              <a:gd name="T55" fmla="*/ 1199 h 3378"/>
              <a:gd name="T56" fmla="*/ 2866 w 2877"/>
              <a:gd name="T57" fmla="*/ 1462 h 3378"/>
              <a:gd name="T58" fmla="*/ 2809 w 2877"/>
              <a:gd name="T59" fmla="*/ 1704 h 3378"/>
              <a:gd name="T60" fmla="*/ 2709 w 2877"/>
              <a:gd name="T61" fmla="*/ 1927 h 3378"/>
              <a:gd name="T62" fmla="*/ 2571 w 2877"/>
              <a:gd name="T63" fmla="*/ 2126 h 3378"/>
              <a:gd name="T64" fmla="*/ 2459 w 2877"/>
              <a:gd name="T65" fmla="*/ 3030 h 3378"/>
              <a:gd name="T66" fmla="*/ 2432 w 2877"/>
              <a:gd name="T67" fmla="*/ 3100 h 3378"/>
              <a:gd name="T68" fmla="*/ 2367 w 2877"/>
              <a:gd name="T69" fmla="*/ 3139 h 3378"/>
              <a:gd name="T70" fmla="*/ 986 w 2877"/>
              <a:gd name="T71" fmla="*/ 3375 h 3378"/>
              <a:gd name="T72" fmla="*/ 944 w 2877"/>
              <a:gd name="T73" fmla="*/ 3343 h 3378"/>
              <a:gd name="T74" fmla="*/ 934 w 2877"/>
              <a:gd name="T75" fmla="*/ 3304 h 3378"/>
              <a:gd name="T76" fmla="*/ 521 w 2877"/>
              <a:gd name="T77" fmla="*/ 2983 h 3378"/>
              <a:gd name="T78" fmla="*/ 413 w 2877"/>
              <a:gd name="T79" fmla="*/ 2942 h 3378"/>
              <a:gd name="T80" fmla="*/ 334 w 2877"/>
              <a:gd name="T81" fmla="*/ 2863 h 3378"/>
              <a:gd name="T82" fmla="*/ 293 w 2877"/>
              <a:gd name="T83" fmla="*/ 2755 h 3378"/>
              <a:gd name="T84" fmla="*/ 165 w 2877"/>
              <a:gd name="T85" fmla="*/ 2238 h 3378"/>
              <a:gd name="T86" fmla="*/ 75 w 2877"/>
              <a:gd name="T87" fmla="*/ 2220 h 3378"/>
              <a:gd name="T88" fmla="*/ 18 w 2877"/>
              <a:gd name="T89" fmla="*/ 2170 h 3378"/>
              <a:gd name="T90" fmla="*/ 0 w 2877"/>
              <a:gd name="T91" fmla="*/ 2097 h 3378"/>
              <a:gd name="T92" fmla="*/ 27 w 2877"/>
              <a:gd name="T93" fmla="*/ 2008 h 3378"/>
              <a:gd name="T94" fmla="*/ 293 w 2877"/>
              <a:gd name="T95" fmla="*/ 1201 h 3378"/>
              <a:gd name="T96" fmla="*/ 338 w 2877"/>
              <a:gd name="T97" fmla="*/ 941 h 3378"/>
              <a:gd name="T98" fmla="*/ 434 w 2877"/>
              <a:gd name="T99" fmla="*/ 700 h 3378"/>
              <a:gd name="T100" fmla="*/ 572 w 2877"/>
              <a:gd name="T101" fmla="*/ 487 h 3378"/>
              <a:gd name="T102" fmla="*/ 749 w 2877"/>
              <a:gd name="T103" fmla="*/ 305 h 3378"/>
              <a:gd name="T104" fmla="*/ 960 w 2877"/>
              <a:gd name="T105" fmla="*/ 161 h 3378"/>
              <a:gd name="T106" fmla="*/ 1184 w 2877"/>
              <a:gd name="T107" fmla="*/ 64 h 3378"/>
              <a:gd name="T108" fmla="*/ 1420 w 2877"/>
              <a:gd name="T109" fmla="*/ 10 h 3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77" h="3378">
                <a:moveTo>
                  <a:pt x="1650" y="576"/>
                </a:moveTo>
                <a:lnTo>
                  <a:pt x="1641" y="577"/>
                </a:lnTo>
                <a:lnTo>
                  <a:pt x="1635" y="581"/>
                </a:lnTo>
                <a:lnTo>
                  <a:pt x="1629" y="587"/>
                </a:lnTo>
                <a:lnTo>
                  <a:pt x="1623" y="594"/>
                </a:lnTo>
                <a:lnTo>
                  <a:pt x="1618" y="602"/>
                </a:lnTo>
                <a:lnTo>
                  <a:pt x="1618" y="603"/>
                </a:lnTo>
                <a:lnTo>
                  <a:pt x="1617" y="605"/>
                </a:lnTo>
                <a:lnTo>
                  <a:pt x="1617" y="606"/>
                </a:lnTo>
                <a:lnTo>
                  <a:pt x="1226" y="1282"/>
                </a:lnTo>
                <a:lnTo>
                  <a:pt x="1219" y="1297"/>
                </a:lnTo>
                <a:lnTo>
                  <a:pt x="1215" y="1310"/>
                </a:lnTo>
                <a:lnTo>
                  <a:pt x="1215" y="1320"/>
                </a:lnTo>
                <a:lnTo>
                  <a:pt x="1221" y="1328"/>
                </a:lnTo>
                <a:lnTo>
                  <a:pt x="1229" y="1333"/>
                </a:lnTo>
                <a:lnTo>
                  <a:pt x="1241" y="1337"/>
                </a:lnTo>
                <a:lnTo>
                  <a:pt x="1258" y="1338"/>
                </a:lnTo>
                <a:lnTo>
                  <a:pt x="1479" y="1337"/>
                </a:lnTo>
                <a:lnTo>
                  <a:pt x="1494" y="1337"/>
                </a:lnTo>
                <a:lnTo>
                  <a:pt x="1511" y="1338"/>
                </a:lnTo>
                <a:lnTo>
                  <a:pt x="1510" y="1355"/>
                </a:lnTo>
                <a:lnTo>
                  <a:pt x="1508" y="1368"/>
                </a:lnTo>
                <a:lnTo>
                  <a:pt x="1452" y="1667"/>
                </a:lnTo>
                <a:lnTo>
                  <a:pt x="1420" y="1837"/>
                </a:lnTo>
                <a:lnTo>
                  <a:pt x="1418" y="1846"/>
                </a:lnTo>
                <a:lnTo>
                  <a:pt x="1417" y="1855"/>
                </a:lnTo>
                <a:lnTo>
                  <a:pt x="1418" y="1864"/>
                </a:lnTo>
                <a:lnTo>
                  <a:pt x="1420" y="1871"/>
                </a:lnTo>
                <a:lnTo>
                  <a:pt x="1425" y="1878"/>
                </a:lnTo>
                <a:lnTo>
                  <a:pt x="1434" y="1883"/>
                </a:lnTo>
                <a:lnTo>
                  <a:pt x="1445" y="1885"/>
                </a:lnTo>
                <a:lnTo>
                  <a:pt x="1453" y="1884"/>
                </a:lnTo>
                <a:lnTo>
                  <a:pt x="1460" y="1880"/>
                </a:lnTo>
                <a:lnTo>
                  <a:pt x="1466" y="1874"/>
                </a:lnTo>
                <a:lnTo>
                  <a:pt x="1471" y="1867"/>
                </a:lnTo>
                <a:lnTo>
                  <a:pt x="1475" y="1859"/>
                </a:lnTo>
                <a:lnTo>
                  <a:pt x="1476" y="1857"/>
                </a:lnTo>
                <a:lnTo>
                  <a:pt x="1476" y="1856"/>
                </a:lnTo>
                <a:lnTo>
                  <a:pt x="1477" y="1855"/>
                </a:lnTo>
                <a:lnTo>
                  <a:pt x="1868" y="1179"/>
                </a:lnTo>
                <a:lnTo>
                  <a:pt x="1876" y="1164"/>
                </a:lnTo>
                <a:lnTo>
                  <a:pt x="1879" y="1151"/>
                </a:lnTo>
                <a:lnTo>
                  <a:pt x="1878" y="1141"/>
                </a:lnTo>
                <a:lnTo>
                  <a:pt x="1874" y="1133"/>
                </a:lnTo>
                <a:lnTo>
                  <a:pt x="1866" y="1128"/>
                </a:lnTo>
                <a:lnTo>
                  <a:pt x="1853" y="1124"/>
                </a:lnTo>
                <a:lnTo>
                  <a:pt x="1836" y="1123"/>
                </a:lnTo>
                <a:lnTo>
                  <a:pt x="1615" y="1124"/>
                </a:lnTo>
                <a:lnTo>
                  <a:pt x="1600" y="1124"/>
                </a:lnTo>
                <a:lnTo>
                  <a:pt x="1582" y="1123"/>
                </a:lnTo>
                <a:lnTo>
                  <a:pt x="1584" y="1106"/>
                </a:lnTo>
                <a:lnTo>
                  <a:pt x="1585" y="1093"/>
                </a:lnTo>
                <a:lnTo>
                  <a:pt x="1643" y="794"/>
                </a:lnTo>
                <a:lnTo>
                  <a:pt x="1675" y="624"/>
                </a:lnTo>
                <a:lnTo>
                  <a:pt x="1676" y="615"/>
                </a:lnTo>
                <a:lnTo>
                  <a:pt x="1677" y="606"/>
                </a:lnTo>
                <a:lnTo>
                  <a:pt x="1677" y="597"/>
                </a:lnTo>
                <a:lnTo>
                  <a:pt x="1675" y="590"/>
                </a:lnTo>
                <a:lnTo>
                  <a:pt x="1669" y="583"/>
                </a:lnTo>
                <a:lnTo>
                  <a:pt x="1660" y="578"/>
                </a:lnTo>
                <a:lnTo>
                  <a:pt x="1650" y="576"/>
                </a:lnTo>
                <a:close/>
                <a:moveTo>
                  <a:pt x="1586" y="0"/>
                </a:moveTo>
                <a:lnTo>
                  <a:pt x="1679" y="3"/>
                </a:lnTo>
                <a:lnTo>
                  <a:pt x="1769" y="12"/>
                </a:lnTo>
                <a:lnTo>
                  <a:pt x="1858" y="29"/>
                </a:lnTo>
                <a:lnTo>
                  <a:pt x="1944" y="50"/>
                </a:lnTo>
                <a:lnTo>
                  <a:pt x="2027" y="77"/>
                </a:lnTo>
                <a:lnTo>
                  <a:pt x="2108" y="110"/>
                </a:lnTo>
                <a:lnTo>
                  <a:pt x="2186" y="148"/>
                </a:lnTo>
                <a:lnTo>
                  <a:pt x="2262" y="191"/>
                </a:lnTo>
                <a:lnTo>
                  <a:pt x="2334" y="239"/>
                </a:lnTo>
                <a:lnTo>
                  <a:pt x="2403" y="291"/>
                </a:lnTo>
                <a:lnTo>
                  <a:pt x="2468" y="348"/>
                </a:lnTo>
                <a:lnTo>
                  <a:pt x="2529" y="409"/>
                </a:lnTo>
                <a:lnTo>
                  <a:pt x="2585" y="474"/>
                </a:lnTo>
                <a:lnTo>
                  <a:pt x="2637" y="542"/>
                </a:lnTo>
                <a:lnTo>
                  <a:pt x="2686" y="614"/>
                </a:lnTo>
                <a:lnTo>
                  <a:pt x="2729" y="690"/>
                </a:lnTo>
                <a:lnTo>
                  <a:pt x="2767" y="768"/>
                </a:lnTo>
                <a:lnTo>
                  <a:pt x="2800" y="849"/>
                </a:lnTo>
                <a:lnTo>
                  <a:pt x="2827" y="933"/>
                </a:lnTo>
                <a:lnTo>
                  <a:pt x="2848" y="1020"/>
                </a:lnTo>
                <a:lnTo>
                  <a:pt x="2865" y="1108"/>
                </a:lnTo>
                <a:lnTo>
                  <a:pt x="2874" y="1199"/>
                </a:lnTo>
                <a:lnTo>
                  <a:pt x="2877" y="1290"/>
                </a:lnTo>
                <a:lnTo>
                  <a:pt x="2874" y="1376"/>
                </a:lnTo>
                <a:lnTo>
                  <a:pt x="2866" y="1462"/>
                </a:lnTo>
                <a:lnTo>
                  <a:pt x="2852" y="1544"/>
                </a:lnTo>
                <a:lnTo>
                  <a:pt x="2833" y="1625"/>
                </a:lnTo>
                <a:lnTo>
                  <a:pt x="2809" y="1704"/>
                </a:lnTo>
                <a:lnTo>
                  <a:pt x="2780" y="1781"/>
                </a:lnTo>
                <a:lnTo>
                  <a:pt x="2747" y="1855"/>
                </a:lnTo>
                <a:lnTo>
                  <a:pt x="2709" y="1927"/>
                </a:lnTo>
                <a:lnTo>
                  <a:pt x="2667" y="1996"/>
                </a:lnTo>
                <a:lnTo>
                  <a:pt x="2621" y="2062"/>
                </a:lnTo>
                <a:lnTo>
                  <a:pt x="2571" y="2126"/>
                </a:lnTo>
                <a:lnTo>
                  <a:pt x="2516" y="2185"/>
                </a:lnTo>
                <a:lnTo>
                  <a:pt x="2459" y="2242"/>
                </a:lnTo>
                <a:lnTo>
                  <a:pt x="2459" y="3030"/>
                </a:lnTo>
                <a:lnTo>
                  <a:pt x="2456" y="3055"/>
                </a:lnTo>
                <a:lnTo>
                  <a:pt x="2446" y="3079"/>
                </a:lnTo>
                <a:lnTo>
                  <a:pt x="2432" y="3100"/>
                </a:lnTo>
                <a:lnTo>
                  <a:pt x="2414" y="3119"/>
                </a:lnTo>
                <a:lnTo>
                  <a:pt x="2391" y="3132"/>
                </a:lnTo>
                <a:lnTo>
                  <a:pt x="2367" y="3139"/>
                </a:lnTo>
                <a:lnTo>
                  <a:pt x="1026" y="3377"/>
                </a:lnTo>
                <a:lnTo>
                  <a:pt x="1005" y="3378"/>
                </a:lnTo>
                <a:lnTo>
                  <a:pt x="986" y="3375"/>
                </a:lnTo>
                <a:lnTo>
                  <a:pt x="970" y="3367"/>
                </a:lnTo>
                <a:lnTo>
                  <a:pt x="956" y="3357"/>
                </a:lnTo>
                <a:lnTo>
                  <a:pt x="944" y="3343"/>
                </a:lnTo>
                <a:lnTo>
                  <a:pt x="937" y="3325"/>
                </a:lnTo>
                <a:lnTo>
                  <a:pt x="934" y="3306"/>
                </a:lnTo>
                <a:lnTo>
                  <a:pt x="934" y="3304"/>
                </a:lnTo>
                <a:lnTo>
                  <a:pt x="933" y="2931"/>
                </a:lnTo>
                <a:lnTo>
                  <a:pt x="561" y="2986"/>
                </a:lnTo>
                <a:lnTo>
                  <a:pt x="521" y="2983"/>
                </a:lnTo>
                <a:lnTo>
                  <a:pt x="483" y="2975"/>
                </a:lnTo>
                <a:lnTo>
                  <a:pt x="447" y="2961"/>
                </a:lnTo>
                <a:lnTo>
                  <a:pt x="413" y="2942"/>
                </a:lnTo>
                <a:lnTo>
                  <a:pt x="383" y="2919"/>
                </a:lnTo>
                <a:lnTo>
                  <a:pt x="357" y="2893"/>
                </a:lnTo>
                <a:lnTo>
                  <a:pt x="334" y="2863"/>
                </a:lnTo>
                <a:lnTo>
                  <a:pt x="315" y="2829"/>
                </a:lnTo>
                <a:lnTo>
                  <a:pt x="301" y="2793"/>
                </a:lnTo>
                <a:lnTo>
                  <a:pt x="293" y="2755"/>
                </a:lnTo>
                <a:lnTo>
                  <a:pt x="290" y="2715"/>
                </a:lnTo>
                <a:lnTo>
                  <a:pt x="290" y="2238"/>
                </a:lnTo>
                <a:lnTo>
                  <a:pt x="165" y="2238"/>
                </a:lnTo>
                <a:lnTo>
                  <a:pt x="131" y="2236"/>
                </a:lnTo>
                <a:lnTo>
                  <a:pt x="102" y="2230"/>
                </a:lnTo>
                <a:lnTo>
                  <a:pt x="75" y="2220"/>
                </a:lnTo>
                <a:lnTo>
                  <a:pt x="51" y="2206"/>
                </a:lnTo>
                <a:lnTo>
                  <a:pt x="33" y="2189"/>
                </a:lnTo>
                <a:lnTo>
                  <a:pt x="18" y="2170"/>
                </a:lnTo>
                <a:lnTo>
                  <a:pt x="7" y="2148"/>
                </a:lnTo>
                <a:lnTo>
                  <a:pt x="2" y="2124"/>
                </a:lnTo>
                <a:lnTo>
                  <a:pt x="0" y="2097"/>
                </a:lnTo>
                <a:lnTo>
                  <a:pt x="4" y="2068"/>
                </a:lnTo>
                <a:lnTo>
                  <a:pt x="13" y="2038"/>
                </a:lnTo>
                <a:lnTo>
                  <a:pt x="27" y="2008"/>
                </a:lnTo>
                <a:lnTo>
                  <a:pt x="290" y="1506"/>
                </a:lnTo>
                <a:lnTo>
                  <a:pt x="290" y="1292"/>
                </a:lnTo>
                <a:lnTo>
                  <a:pt x="293" y="1201"/>
                </a:lnTo>
                <a:lnTo>
                  <a:pt x="302" y="1112"/>
                </a:lnTo>
                <a:lnTo>
                  <a:pt x="317" y="1025"/>
                </a:lnTo>
                <a:lnTo>
                  <a:pt x="338" y="941"/>
                </a:lnTo>
                <a:lnTo>
                  <a:pt x="365" y="857"/>
                </a:lnTo>
                <a:lnTo>
                  <a:pt x="397" y="778"/>
                </a:lnTo>
                <a:lnTo>
                  <a:pt x="434" y="700"/>
                </a:lnTo>
                <a:lnTo>
                  <a:pt x="475" y="626"/>
                </a:lnTo>
                <a:lnTo>
                  <a:pt x="521" y="555"/>
                </a:lnTo>
                <a:lnTo>
                  <a:pt x="572" y="487"/>
                </a:lnTo>
                <a:lnTo>
                  <a:pt x="627" y="423"/>
                </a:lnTo>
                <a:lnTo>
                  <a:pt x="686" y="362"/>
                </a:lnTo>
                <a:lnTo>
                  <a:pt x="749" y="305"/>
                </a:lnTo>
                <a:lnTo>
                  <a:pt x="816" y="253"/>
                </a:lnTo>
                <a:lnTo>
                  <a:pt x="886" y="206"/>
                </a:lnTo>
                <a:lnTo>
                  <a:pt x="960" y="161"/>
                </a:lnTo>
                <a:lnTo>
                  <a:pt x="1036" y="123"/>
                </a:lnTo>
                <a:lnTo>
                  <a:pt x="1109" y="92"/>
                </a:lnTo>
                <a:lnTo>
                  <a:pt x="1184" y="64"/>
                </a:lnTo>
                <a:lnTo>
                  <a:pt x="1261" y="41"/>
                </a:lnTo>
                <a:lnTo>
                  <a:pt x="1340" y="24"/>
                </a:lnTo>
                <a:lnTo>
                  <a:pt x="1420" y="10"/>
                </a:lnTo>
                <a:lnTo>
                  <a:pt x="1503" y="3"/>
                </a:lnTo>
                <a:lnTo>
                  <a:pt x="15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9"/>
          <p:cNvGrpSpPr>
            <a:grpSpLocks noChangeAspect="1"/>
          </p:cNvGrpSpPr>
          <p:nvPr/>
        </p:nvGrpSpPr>
        <p:grpSpPr bwMode="auto">
          <a:xfrm>
            <a:off x="5096223" y="2449700"/>
            <a:ext cx="316712" cy="309207"/>
            <a:chOff x="7129" y="3160"/>
            <a:chExt cx="211" cy="206"/>
          </a:xfrm>
          <a:solidFill>
            <a:schemeClr val="bg1"/>
          </a:solidFill>
        </p:grpSpPr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7175" y="3160"/>
              <a:ext cx="119" cy="110"/>
            </a:xfrm>
            <a:custGeom>
              <a:avLst/>
              <a:gdLst>
                <a:gd name="T0" fmla="*/ 614 w 1910"/>
                <a:gd name="T1" fmla="*/ 903 h 1768"/>
                <a:gd name="T2" fmla="*/ 624 w 1910"/>
                <a:gd name="T3" fmla="*/ 1112 h 1768"/>
                <a:gd name="T4" fmla="*/ 632 w 1910"/>
                <a:gd name="T5" fmla="*/ 756 h 1768"/>
                <a:gd name="T6" fmla="*/ 1439 w 1910"/>
                <a:gd name="T7" fmla="*/ 956 h 1768"/>
                <a:gd name="T8" fmla="*/ 1636 w 1910"/>
                <a:gd name="T9" fmla="*/ 1158 h 1768"/>
                <a:gd name="T10" fmla="*/ 1665 w 1910"/>
                <a:gd name="T11" fmla="*/ 956 h 1768"/>
                <a:gd name="T12" fmla="*/ 1636 w 1910"/>
                <a:gd name="T13" fmla="*/ 755 h 1768"/>
                <a:gd name="T14" fmla="*/ 1276 w 1910"/>
                <a:gd name="T15" fmla="*/ 1158 h 1768"/>
                <a:gd name="T16" fmla="*/ 1296 w 1910"/>
                <a:gd name="T17" fmla="*/ 956 h 1768"/>
                <a:gd name="T18" fmla="*/ 1276 w 1910"/>
                <a:gd name="T19" fmla="*/ 755 h 1768"/>
                <a:gd name="T20" fmla="*/ 249 w 1910"/>
                <a:gd name="T21" fmla="*/ 853 h 1768"/>
                <a:gd name="T22" fmla="*/ 249 w 1910"/>
                <a:gd name="T23" fmla="*/ 1060 h 1768"/>
                <a:gd name="T24" fmla="*/ 476 w 1910"/>
                <a:gd name="T25" fmla="*/ 1095 h 1768"/>
                <a:gd name="T26" fmla="*/ 476 w 1910"/>
                <a:gd name="T27" fmla="*/ 819 h 1768"/>
                <a:gd name="T28" fmla="*/ 619 w 1910"/>
                <a:gd name="T29" fmla="*/ 328 h 1768"/>
                <a:gd name="T30" fmla="*/ 434 w 1910"/>
                <a:gd name="T31" fmla="*/ 470 h 1768"/>
                <a:gd name="T32" fmla="*/ 519 w 1910"/>
                <a:gd name="T33" fmla="*/ 612 h 1768"/>
                <a:gd name="T34" fmla="*/ 615 w 1910"/>
                <a:gd name="T35" fmla="*/ 391 h 1768"/>
                <a:gd name="T36" fmla="*/ 1265 w 1910"/>
                <a:gd name="T37" fmla="*/ 343 h 1768"/>
                <a:gd name="T38" fmla="*/ 1368 w 1910"/>
                <a:gd name="T39" fmla="*/ 551 h 1768"/>
                <a:gd name="T40" fmla="*/ 1512 w 1910"/>
                <a:gd name="T41" fmla="*/ 514 h 1768"/>
                <a:gd name="T42" fmla="*/ 1340 w 1910"/>
                <a:gd name="T43" fmla="*/ 357 h 1768"/>
                <a:gd name="T44" fmla="*/ 1026 w 1910"/>
                <a:gd name="T45" fmla="*/ 612 h 1768"/>
                <a:gd name="T46" fmla="*/ 1164 w 1910"/>
                <a:gd name="T47" fmla="*/ 455 h 1768"/>
                <a:gd name="T48" fmla="*/ 1052 w 1910"/>
                <a:gd name="T49" fmla="*/ 303 h 1768"/>
                <a:gd name="T50" fmla="*/ 828 w 1910"/>
                <a:gd name="T51" fmla="*/ 333 h 1768"/>
                <a:gd name="T52" fmla="*/ 718 w 1910"/>
                <a:gd name="T53" fmla="*/ 502 h 1768"/>
                <a:gd name="T54" fmla="*/ 882 w 1910"/>
                <a:gd name="T55" fmla="*/ 274 h 1768"/>
                <a:gd name="T56" fmla="*/ 1183 w 1910"/>
                <a:gd name="T57" fmla="*/ 28 h 1768"/>
                <a:gd name="T58" fmla="*/ 1457 w 1910"/>
                <a:gd name="T59" fmla="*/ 144 h 1768"/>
                <a:gd name="T60" fmla="*/ 1679 w 1910"/>
                <a:gd name="T61" fmla="*/ 335 h 1768"/>
                <a:gd name="T62" fmla="*/ 1834 w 1910"/>
                <a:gd name="T63" fmla="*/ 585 h 1768"/>
                <a:gd name="T64" fmla="*/ 1905 w 1910"/>
                <a:gd name="T65" fmla="*/ 879 h 1768"/>
                <a:gd name="T66" fmla="*/ 1882 w 1910"/>
                <a:gd name="T67" fmla="*/ 1184 h 1768"/>
                <a:gd name="T68" fmla="*/ 1769 w 1910"/>
                <a:gd name="T69" fmla="*/ 1455 h 1768"/>
                <a:gd name="T70" fmla="*/ 1583 w 1910"/>
                <a:gd name="T71" fmla="*/ 1676 h 1768"/>
                <a:gd name="T72" fmla="*/ 1449 w 1910"/>
                <a:gd name="T73" fmla="*/ 1691 h 1768"/>
                <a:gd name="T74" fmla="*/ 1384 w 1910"/>
                <a:gd name="T75" fmla="*/ 1582 h 1768"/>
                <a:gd name="T76" fmla="*/ 1437 w 1910"/>
                <a:gd name="T77" fmla="*/ 1480 h 1768"/>
                <a:gd name="T78" fmla="*/ 1576 w 1910"/>
                <a:gd name="T79" fmla="*/ 1302 h 1768"/>
                <a:gd name="T80" fmla="*/ 1323 w 1910"/>
                <a:gd name="T81" fmla="*/ 1467 h 1768"/>
                <a:gd name="T82" fmla="*/ 1226 w 1910"/>
                <a:gd name="T83" fmla="*/ 1454 h 1768"/>
                <a:gd name="T84" fmla="*/ 1203 w 1910"/>
                <a:gd name="T85" fmla="*/ 1388 h 1768"/>
                <a:gd name="T86" fmla="*/ 1026 w 1910"/>
                <a:gd name="T87" fmla="*/ 1377 h 1768"/>
                <a:gd name="T88" fmla="*/ 902 w 1910"/>
                <a:gd name="T89" fmla="*/ 1376 h 1768"/>
                <a:gd name="T90" fmla="*/ 689 w 1910"/>
                <a:gd name="T91" fmla="*/ 1347 h 1768"/>
                <a:gd name="T92" fmla="*/ 649 w 1910"/>
                <a:gd name="T93" fmla="*/ 1483 h 1768"/>
                <a:gd name="T94" fmla="*/ 540 w 1910"/>
                <a:gd name="T95" fmla="*/ 1360 h 1768"/>
                <a:gd name="T96" fmla="*/ 397 w 1910"/>
                <a:gd name="T97" fmla="*/ 1399 h 1768"/>
                <a:gd name="T98" fmla="*/ 569 w 1910"/>
                <a:gd name="T99" fmla="*/ 1556 h 1768"/>
                <a:gd name="T100" fmla="*/ 464 w 1910"/>
                <a:gd name="T101" fmla="*/ 1722 h 1768"/>
                <a:gd name="T102" fmla="*/ 278 w 1910"/>
                <a:gd name="T103" fmla="*/ 1632 h 1768"/>
                <a:gd name="T104" fmla="*/ 106 w 1910"/>
                <a:gd name="T105" fmla="*/ 1395 h 1768"/>
                <a:gd name="T106" fmla="*/ 12 w 1910"/>
                <a:gd name="T107" fmla="*/ 1111 h 1768"/>
                <a:gd name="T108" fmla="*/ 12 w 1910"/>
                <a:gd name="T109" fmla="*/ 802 h 1768"/>
                <a:gd name="T110" fmla="*/ 106 w 1910"/>
                <a:gd name="T111" fmla="*/ 518 h 1768"/>
                <a:gd name="T112" fmla="*/ 279 w 1910"/>
                <a:gd name="T113" fmla="*/ 281 h 1768"/>
                <a:gd name="T114" fmla="*/ 516 w 1910"/>
                <a:gd name="T115" fmla="*/ 108 h 1768"/>
                <a:gd name="T116" fmla="*/ 800 w 1910"/>
                <a:gd name="T117" fmla="*/ 13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10" h="1768">
                  <a:moveTo>
                    <a:pt x="632" y="756"/>
                  </a:moveTo>
                  <a:lnTo>
                    <a:pt x="624" y="803"/>
                  </a:lnTo>
                  <a:lnTo>
                    <a:pt x="617" y="852"/>
                  </a:lnTo>
                  <a:lnTo>
                    <a:pt x="614" y="903"/>
                  </a:lnTo>
                  <a:lnTo>
                    <a:pt x="612" y="958"/>
                  </a:lnTo>
                  <a:lnTo>
                    <a:pt x="614" y="1011"/>
                  </a:lnTo>
                  <a:lnTo>
                    <a:pt x="617" y="1062"/>
                  </a:lnTo>
                  <a:lnTo>
                    <a:pt x="624" y="1112"/>
                  </a:lnTo>
                  <a:lnTo>
                    <a:pt x="632" y="1159"/>
                  </a:lnTo>
                  <a:lnTo>
                    <a:pt x="882" y="1159"/>
                  </a:lnTo>
                  <a:lnTo>
                    <a:pt x="882" y="756"/>
                  </a:lnTo>
                  <a:lnTo>
                    <a:pt x="632" y="756"/>
                  </a:lnTo>
                  <a:close/>
                  <a:moveTo>
                    <a:pt x="1423" y="755"/>
                  </a:moveTo>
                  <a:lnTo>
                    <a:pt x="1431" y="819"/>
                  </a:lnTo>
                  <a:lnTo>
                    <a:pt x="1437" y="886"/>
                  </a:lnTo>
                  <a:lnTo>
                    <a:pt x="1439" y="956"/>
                  </a:lnTo>
                  <a:lnTo>
                    <a:pt x="1437" y="1027"/>
                  </a:lnTo>
                  <a:lnTo>
                    <a:pt x="1431" y="1094"/>
                  </a:lnTo>
                  <a:lnTo>
                    <a:pt x="1423" y="1158"/>
                  </a:lnTo>
                  <a:lnTo>
                    <a:pt x="1636" y="1158"/>
                  </a:lnTo>
                  <a:lnTo>
                    <a:pt x="1649" y="1110"/>
                  </a:lnTo>
                  <a:lnTo>
                    <a:pt x="1658" y="1060"/>
                  </a:lnTo>
                  <a:lnTo>
                    <a:pt x="1663" y="1009"/>
                  </a:lnTo>
                  <a:lnTo>
                    <a:pt x="1665" y="956"/>
                  </a:lnTo>
                  <a:lnTo>
                    <a:pt x="1663" y="904"/>
                  </a:lnTo>
                  <a:lnTo>
                    <a:pt x="1658" y="853"/>
                  </a:lnTo>
                  <a:lnTo>
                    <a:pt x="1649" y="804"/>
                  </a:lnTo>
                  <a:lnTo>
                    <a:pt x="1636" y="755"/>
                  </a:lnTo>
                  <a:lnTo>
                    <a:pt x="1423" y="755"/>
                  </a:lnTo>
                  <a:close/>
                  <a:moveTo>
                    <a:pt x="1026" y="755"/>
                  </a:moveTo>
                  <a:lnTo>
                    <a:pt x="1026" y="1158"/>
                  </a:lnTo>
                  <a:lnTo>
                    <a:pt x="1276" y="1158"/>
                  </a:lnTo>
                  <a:lnTo>
                    <a:pt x="1284" y="1111"/>
                  </a:lnTo>
                  <a:lnTo>
                    <a:pt x="1291" y="1062"/>
                  </a:lnTo>
                  <a:lnTo>
                    <a:pt x="1294" y="1010"/>
                  </a:lnTo>
                  <a:lnTo>
                    <a:pt x="1296" y="956"/>
                  </a:lnTo>
                  <a:lnTo>
                    <a:pt x="1294" y="903"/>
                  </a:lnTo>
                  <a:lnTo>
                    <a:pt x="1291" y="852"/>
                  </a:lnTo>
                  <a:lnTo>
                    <a:pt x="1284" y="802"/>
                  </a:lnTo>
                  <a:lnTo>
                    <a:pt x="1276" y="755"/>
                  </a:lnTo>
                  <a:lnTo>
                    <a:pt x="1026" y="755"/>
                  </a:lnTo>
                  <a:close/>
                  <a:moveTo>
                    <a:pt x="272" y="755"/>
                  </a:moveTo>
                  <a:lnTo>
                    <a:pt x="258" y="804"/>
                  </a:lnTo>
                  <a:lnTo>
                    <a:pt x="249" y="853"/>
                  </a:lnTo>
                  <a:lnTo>
                    <a:pt x="244" y="904"/>
                  </a:lnTo>
                  <a:lnTo>
                    <a:pt x="242" y="956"/>
                  </a:lnTo>
                  <a:lnTo>
                    <a:pt x="244" y="1009"/>
                  </a:lnTo>
                  <a:lnTo>
                    <a:pt x="249" y="1060"/>
                  </a:lnTo>
                  <a:lnTo>
                    <a:pt x="258" y="1110"/>
                  </a:lnTo>
                  <a:lnTo>
                    <a:pt x="272" y="1158"/>
                  </a:lnTo>
                  <a:lnTo>
                    <a:pt x="485" y="1158"/>
                  </a:lnTo>
                  <a:lnTo>
                    <a:pt x="476" y="1095"/>
                  </a:lnTo>
                  <a:lnTo>
                    <a:pt x="470" y="1027"/>
                  </a:lnTo>
                  <a:lnTo>
                    <a:pt x="468" y="956"/>
                  </a:lnTo>
                  <a:lnTo>
                    <a:pt x="470" y="886"/>
                  </a:lnTo>
                  <a:lnTo>
                    <a:pt x="476" y="819"/>
                  </a:lnTo>
                  <a:lnTo>
                    <a:pt x="485" y="755"/>
                  </a:lnTo>
                  <a:lnTo>
                    <a:pt x="272" y="755"/>
                  </a:lnTo>
                  <a:close/>
                  <a:moveTo>
                    <a:pt x="672" y="302"/>
                  </a:moveTo>
                  <a:lnTo>
                    <a:pt x="619" y="328"/>
                  </a:lnTo>
                  <a:lnTo>
                    <a:pt x="568" y="358"/>
                  </a:lnTo>
                  <a:lnTo>
                    <a:pt x="521" y="392"/>
                  </a:lnTo>
                  <a:lnTo>
                    <a:pt x="476" y="429"/>
                  </a:lnTo>
                  <a:lnTo>
                    <a:pt x="434" y="470"/>
                  </a:lnTo>
                  <a:lnTo>
                    <a:pt x="396" y="515"/>
                  </a:lnTo>
                  <a:lnTo>
                    <a:pt x="362" y="562"/>
                  </a:lnTo>
                  <a:lnTo>
                    <a:pt x="331" y="612"/>
                  </a:lnTo>
                  <a:lnTo>
                    <a:pt x="519" y="612"/>
                  </a:lnTo>
                  <a:lnTo>
                    <a:pt x="540" y="551"/>
                  </a:lnTo>
                  <a:lnTo>
                    <a:pt x="563" y="494"/>
                  </a:lnTo>
                  <a:lnTo>
                    <a:pt x="589" y="440"/>
                  </a:lnTo>
                  <a:lnTo>
                    <a:pt x="615" y="391"/>
                  </a:lnTo>
                  <a:lnTo>
                    <a:pt x="643" y="344"/>
                  </a:lnTo>
                  <a:lnTo>
                    <a:pt x="672" y="302"/>
                  </a:lnTo>
                  <a:close/>
                  <a:moveTo>
                    <a:pt x="1236" y="301"/>
                  </a:moveTo>
                  <a:lnTo>
                    <a:pt x="1265" y="343"/>
                  </a:lnTo>
                  <a:lnTo>
                    <a:pt x="1293" y="390"/>
                  </a:lnTo>
                  <a:lnTo>
                    <a:pt x="1319" y="440"/>
                  </a:lnTo>
                  <a:lnTo>
                    <a:pt x="1345" y="493"/>
                  </a:lnTo>
                  <a:lnTo>
                    <a:pt x="1368" y="551"/>
                  </a:lnTo>
                  <a:lnTo>
                    <a:pt x="1389" y="611"/>
                  </a:lnTo>
                  <a:lnTo>
                    <a:pt x="1577" y="611"/>
                  </a:lnTo>
                  <a:lnTo>
                    <a:pt x="1546" y="561"/>
                  </a:lnTo>
                  <a:lnTo>
                    <a:pt x="1512" y="514"/>
                  </a:lnTo>
                  <a:lnTo>
                    <a:pt x="1474" y="470"/>
                  </a:lnTo>
                  <a:lnTo>
                    <a:pt x="1432" y="429"/>
                  </a:lnTo>
                  <a:lnTo>
                    <a:pt x="1387" y="392"/>
                  </a:lnTo>
                  <a:lnTo>
                    <a:pt x="1340" y="357"/>
                  </a:lnTo>
                  <a:lnTo>
                    <a:pt x="1289" y="327"/>
                  </a:lnTo>
                  <a:lnTo>
                    <a:pt x="1236" y="301"/>
                  </a:lnTo>
                  <a:close/>
                  <a:moveTo>
                    <a:pt x="1026" y="275"/>
                  </a:moveTo>
                  <a:lnTo>
                    <a:pt x="1026" y="612"/>
                  </a:lnTo>
                  <a:lnTo>
                    <a:pt x="1237" y="612"/>
                  </a:lnTo>
                  <a:lnTo>
                    <a:pt x="1215" y="556"/>
                  </a:lnTo>
                  <a:lnTo>
                    <a:pt x="1190" y="503"/>
                  </a:lnTo>
                  <a:lnTo>
                    <a:pt x="1164" y="455"/>
                  </a:lnTo>
                  <a:lnTo>
                    <a:pt x="1136" y="411"/>
                  </a:lnTo>
                  <a:lnTo>
                    <a:pt x="1107" y="371"/>
                  </a:lnTo>
                  <a:lnTo>
                    <a:pt x="1080" y="335"/>
                  </a:lnTo>
                  <a:lnTo>
                    <a:pt x="1052" y="303"/>
                  </a:lnTo>
                  <a:lnTo>
                    <a:pt x="1026" y="275"/>
                  </a:lnTo>
                  <a:close/>
                  <a:moveTo>
                    <a:pt x="882" y="274"/>
                  </a:moveTo>
                  <a:lnTo>
                    <a:pt x="856" y="301"/>
                  </a:lnTo>
                  <a:lnTo>
                    <a:pt x="828" y="333"/>
                  </a:lnTo>
                  <a:lnTo>
                    <a:pt x="800" y="370"/>
                  </a:lnTo>
                  <a:lnTo>
                    <a:pt x="772" y="410"/>
                  </a:lnTo>
                  <a:lnTo>
                    <a:pt x="743" y="454"/>
                  </a:lnTo>
                  <a:lnTo>
                    <a:pt x="718" y="502"/>
                  </a:lnTo>
                  <a:lnTo>
                    <a:pt x="692" y="555"/>
                  </a:lnTo>
                  <a:lnTo>
                    <a:pt x="670" y="611"/>
                  </a:lnTo>
                  <a:lnTo>
                    <a:pt x="882" y="611"/>
                  </a:lnTo>
                  <a:lnTo>
                    <a:pt x="882" y="274"/>
                  </a:lnTo>
                  <a:close/>
                  <a:moveTo>
                    <a:pt x="954" y="0"/>
                  </a:moveTo>
                  <a:lnTo>
                    <a:pt x="1033" y="3"/>
                  </a:lnTo>
                  <a:lnTo>
                    <a:pt x="1109" y="13"/>
                  </a:lnTo>
                  <a:lnTo>
                    <a:pt x="1183" y="28"/>
                  </a:lnTo>
                  <a:lnTo>
                    <a:pt x="1256" y="49"/>
                  </a:lnTo>
                  <a:lnTo>
                    <a:pt x="1325" y="76"/>
                  </a:lnTo>
                  <a:lnTo>
                    <a:pt x="1393" y="108"/>
                  </a:lnTo>
                  <a:lnTo>
                    <a:pt x="1457" y="144"/>
                  </a:lnTo>
                  <a:lnTo>
                    <a:pt x="1518" y="186"/>
                  </a:lnTo>
                  <a:lnTo>
                    <a:pt x="1575" y="231"/>
                  </a:lnTo>
                  <a:lnTo>
                    <a:pt x="1629" y="281"/>
                  </a:lnTo>
                  <a:lnTo>
                    <a:pt x="1679" y="335"/>
                  </a:lnTo>
                  <a:lnTo>
                    <a:pt x="1724" y="393"/>
                  </a:lnTo>
                  <a:lnTo>
                    <a:pt x="1766" y="454"/>
                  </a:lnTo>
                  <a:lnTo>
                    <a:pt x="1802" y="518"/>
                  </a:lnTo>
                  <a:lnTo>
                    <a:pt x="1834" y="585"/>
                  </a:lnTo>
                  <a:lnTo>
                    <a:pt x="1860" y="655"/>
                  </a:lnTo>
                  <a:lnTo>
                    <a:pt x="1881" y="728"/>
                  </a:lnTo>
                  <a:lnTo>
                    <a:pt x="1896" y="803"/>
                  </a:lnTo>
                  <a:lnTo>
                    <a:pt x="1905" y="879"/>
                  </a:lnTo>
                  <a:lnTo>
                    <a:pt x="1910" y="958"/>
                  </a:lnTo>
                  <a:lnTo>
                    <a:pt x="1905" y="1034"/>
                  </a:lnTo>
                  <a:lnTo>
                    <a:pt x="1897" y="1110"/>
                  </a:lnTo>
                  <a:lnTo>
                    <a:pt x="1882" y="1184"/>
                  </a:lnTo>
                  <a:lnTo>
                    <a:pt x="1861" y="1255"/>
                  </a:lnTo>
                  <a:lnTo>
                    <a:pt x="1836" y="1325"/>
                  </a:lnTo>
                  <a:lnTo>
                    <a:pt x="1805" y="1391"/>
                  </a:lnTo>
                  <a:lnTo>
                    <a:pt x="1769" y="1455"/>
                  </a:lnTo>
                  <a:lnTo>
                    <a:pt x="1729" y="1515"/>
                  </a:lnTo>
                  <a:lnTo>
                    <a:pt x="1684" y="1573"/>
                  </a:lnTo>
                  <a:lnTo>
                    <a:pt x="1636" y="1626"/>
                  </a:lnTo>
                  <a:lnTo>
                    <a:pt x="1583" y="1676"/>
                  </a:lnTo>
                  <a:lnTo>
                    <a:pt x="1528" y="1721"/>
                  </a:lnTo>
                  <a:lnTo>
                    <a:pt x="1468" y="1763"/>
                  </a:lnTo>
                  <a:lnTo>
                    <a:pt x="1459" y="1725"/>
                  </a:lnTo>
                  <a:lnTo>
                    <a:pt x="1449" y="1691"/>
                  </a:lnTo>
                  <a:lnTo>
                    <a:pt x="1436" y="1658"/>
                  </a:lnTo>
                  <a:lnTo>
                    <a:pt x="1420" y="1628"/>
                  </a:lnTo>
                  <a:lnTo>
                    <a:pt x="1401" y="1601"/>
                  </a:lnTo>
                  <a:lnTo>
                    <a:pt x="1384" y="1582"/>
                  </a:lnTo>
                  <a:lnTo>
                    <a:pt x="1366" y="1564"/>
                  </a:lnTo>
                  <a:lnTo>
                    <a:pt x="1347" y="1550"/>
                  </a:lnTo>
                  <a:lnTo>
                    <a:pt x="1393" y="1516"/>
                  </a:lnTo>
                  <a:lnTo>
                    <a:pt x="1437" y="1480"/>
                  </a:lnTo>
                  <a:lnTo>
                    <a:pt x="1477" y="1440"/>
                  </a:lnTo>
                  <a:lnTo>
                    <a:pt x="1514" y="1397"/>
                  </a:lnTo>
                  <a:lnTo>
                    <a:pt x="1546" y="1351"/>
                  </a:lnTo>
                  <a:lnTo>
                    <a:pt x="1576" y="1302"/>
                  </a:lnTo>
                  <a:lnTo>
                    <a:pt x="1388" y="1302"/>
                  </a:lnTo>
                  <a:lnTo>
                    <a:pt x="1368" y="1360"/>
                  </a:lnTo>
                  <a:lnTo>
                    <a:pt x="1347" y="1415"/>
                  </a:lnTo>
                  <a:lnTo>
                    <a:pt x="1323" y="1467"/>
                  </a:lnTo>
                  <a:lnTo>
                    <a:pt x="1298" y="1514"/>
                  </a:lnTo>
                  <a:lnTo>
                    <a:pt x="1278" y="1495"/>
                  </a:lnTo>
                  <a:lnTo>
                    <a:pt x="1254" y="1474"/>
                  </a:lnTo>
                  <a:lnTo>
                    <a:pt x="1226" y="1454"/>
                  </a:lnTo>
                  <a:lnTo>
                    <a:pt x="1194" y="1433"/>
                  </a:lnTo>
                  <a:lnTo>
                    <a:pt x="1188" y="1430"/>
                  </a:lnTo>
                  <a:lnTo>
                    <a:pt x="1182" y="1427"/>
                  </a:lnTo>
                  <a:lnTo>
                    <a:pt x="1203" y="1388"/>
                  </a:lnTo>
                  <a:lnTo>
                    <a:pt x="1221" y="1347"/>
                  </a:lnTo>
                  <a:lnTo>
                    <a:pt x="1238" y="1303"/>
                  </a:lnTo>
                  <a:lnTo>
                    <a:pt x="1026" y="1303"/>
                  </a:lnTo>
                  <a:lnTo>
                    <a:pt x="1026" y="1377"/>
                  </a:lnTo>
                  <a:lnTo>
                    <a:pt x="995" y="1374"/>
                  </a:lnTo>
                  <a:lnTo>
                    <a:pt x="963" y="1373"/>
                  </a:lnTo>
                  <a:lnTo>
                    <a:pt x="920" y="1375"/>
                  </a:lnTo>
                  <a:lnTo>
                    <a:pt x="902" y="1376"/>
                  </a:lnTo>
                  <a:lnTo>
                    <a:pt x="882" y="1378"/>
                  </a:lnTo>
                  <a:lnTo>
                    <a:pt x="882" y="1302"/>
                  </a:lnTo>
                  <a:lnTo>
                    <a:pt x="671" y="1302"/>
                  </a:lnTo>
                  <a:lnTo>
                    <a:pt x="689" y="1347"/>
                  </a:lnTo>
                  <a:lnTo>
                    <a:pt x="708" y="1390"/>
                  </a:lnTo>
                  <a:lnTo>
                    <a:pt x="729" y="1430"/>
                  </a:lnTo>
                  <a:lnTo>
                    <a:pt x="689" y="1456"/>
                  </a:lnTo>
                  <a:lnTo>
                    <a:pt x="649" y="1483"/>
                  </a:lnTo>
                  <a:lnTo>
                    <a:pt x="611" y="1515"/>
                  </a:lnTo>
                  <a:lnTo>
                    <a:pt x="586" y="1467"/>
                  </a:lnTo>
                  <a:lnTo>
                    <a:pt x="562" y="1416"/>
                  </a:lnTo>
                  <a:lnTo>
                    <a:pt x="540" y="1360"/>
                  </a:lnTo>
                  <a:lnTo>
                    <a:pt x="520" y="1302"/>
                  </a:lnTo>
                  <a:lnTo>
                    <a:pt x="332" y="1302"/>
                  </a:lnTo>
                  <a:lnTo>
                    <a:pt x="363" y="1352"/>
                  </a:lnTo>
                  <a:lnTo>
                    <a:pt x="397" y="1399"/>
                  </a:lnTo>
                  <a:lnTo>
                    <a:pt x="435" y="1443"/>
                  </a:lnTo>
                  <a:lnTo>
                    <a:pt x="477" y="1484"/>
                  </a:lnTo>
                  <a:lnTo>
                    <a:pt x="522" y="1522"/>
                  </a:lnTo>
                  <a:lnTo>
                    <a:pt x="569" y="1556"/>
                  </a:lnTo>
                  <a:lnTo>
                    <a:pt x="537" y="1595"/>
                  </a:lnTo>
                  <a:lnTo>
                    <a:pt x="508" y="1636"/>
                  </a:lnTo>
                  <a:lnTo>
                    <a:pt x="483" y="1678"/>
                  </a:lnTo>
                  <a:lnTo>
                    <a:pt x="464" y="1722"/>
                  </a:lnTo>
                  <a:lnTo>
                    <a:pt x="450" y="1768"/>
                  </a:lnTo>
                  <a:lnTo>
                    <a:pt x="389" y="1727"/>
                  </a:lnTo>
                  <a:lnTo>
                    <a:pt x="332" y="1681"/>
                  </a:lnTo>
                  <a:lnTo>
                    <a:pt x="278" y="1632"/>
                  </a:lnTo>
                  <a:lnTo>
                    <a:pt x="229" y="1578"/>
                  </a:lnTo>
                  <a:lnTo>
                    <a:pt x="183" y="1520"/>
                  </a:lnTo>
                  <a:lnTo>
                    <a:pt x="142" y="1460"/>
                  </a:lnTo>
                  <a:lnTo>
                    <a:pt x="106" y="1395"/>
                  </a:lnTo>
                  <a:lnTo>
                    <a:pt x="74" y="1329"/>
                  </a:lnTo>
                  <a:lnTo>
                    <a:pt x="48" y="1258"/>
                  </a:lnTo>
                  <a:lnTo>
                    <a:pt x="27" y="1186"/>
                  </a:lnTo>
                  <a:lnTo>
                    <a:pt x="12" y="1111"/>
                  </a:lnTo>
                  <a:lnTo>
                    <a:pt x="3" y="1035"/>
                  </a:lnTo>
                  <a:lnTo>
                    <a:pt x="0" y="958"/>
                  </a:lnTo>
                  <a:lnTo>
                    <a:pt x="3" y="879"/>
                  </a:lnTo>
                  <a:lnTo>
                    <a:pt x="12" y="802"/>
                  </a:lnTo>
                  <a:lnTo>
                    <a:pt x="27" y="728"/>
                  </a:lnTo>
                  <a:lnTo>
                    <a:pt x="48" y="655"/>
                  </a:lnTo>
                  <a:lnTo>
                    <a:pt x="74" y="585"/>
                  </a:lnTo>
                  <a:lnTo>
                    <a:pt x="106" y="518"/>
                  </a:lnTo>
                  <a:lnTo>
                    <a:pt x="143" y="453"/>
                  </a:lnTo>
                  <a:lnTo>
                    <a:pt x="184" y="393"/>
                  </a:lnTo>
                  <a:lnTo>
                    <a:pt x="230" y="334"/>
                  </a:lnTo>
                  <a:lnTo>
                    <a:pt x="279" y="281"/>
                  </a:lnTo>
                  <a:lnTo>
                    <a:pt x="333" y="231"/>
                  </a:lnTo>
                  <a:lnTo>
                    <a:pt x="390" y="186"/>
                  </a:lnTo>
                  <a:lnTo>
                    <a:pt x="452" y="144"/>
                  </a:lnTo>
                  <a:lnTo>
                    <a:pt x="516" y="108"/>
                  </a:lnTo>
                  <a:lnTo>
                    <a:pt x="583" y="76"/>
                  </a:lnTo>
                  <a:lnTo>
                    <a:pt x="652" y="49"/>
                  </a:lnTo>
                  <a:lnTo>
                    <a:pt x="725" y="28"/>
                  </a:lnTo>
                  <a:lnTo>
                    <a:pt x="800" y="13"/>
                  </a:lnTo>
                  <a:lnTo>
                    <a:pt x="876" y="3"/>
                  </a:lnTo>
                  <a:lnTo>
                    <a:pt x="9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7129" y="3321"/>
              <a:ext cx="211" cy="45"/>
            </a:xfrm>
            <a:custGeom>
              <a:avLst/>
              <a:gdLst>
                <a:gd name="T0" fmla="*/ 1647 w 3373"/>
                <a:gd name="T1" fmla="*/ 340 h 717"/>
                <a:gd name="T2" fmla="*/ 1591 w 3373"/>
                <a:gd name="T3" fmla="*/ 236 h 717"/>
                <a:gd name="T4" fmla="*/ 1588 w 3373"/>
                <a:gd name="T5" fmla="*/ 172 h 717"/>
                <a:gd name="T6" fmla="*/ 1617 w 3373"/>
                <a:gd name="T7" fmla="*/ 137 h 717"/>
                <a:gd name="T8" fmla="*/ 1657 w 3373"/>
                <a:gd name="T9" fmla="*/ 122 h 717"/>
                <a:gd name="T10" fmla="*/ 1686 w 3373"/>
                <a:gd name="T11" fmla="*/ 120 h 717"/>
                <a:gd name="T12" fmla="*/ 1709 w 3373"/>
                <a:gd name="T13" fmla="*/ 121 h 717"/>
                <a:gd name="T14" fmla="*/ 1748 w 3373"/>
                <a:gd name="T15" fmla="*/ 132 h 717"/>
                <a:gd name="T16" fmla="*/ 1782 w 3373"/>
                <a:gd name="T17" fmla="*/ 160 h 717"/>
                <a:gd name="T18" fmla="*/ 1789 w 3373"/>
                <a:gd name="T19" fmla="*/ 217 h 717"/>
                <a:gd name="T20" fmla="*/ 1748 w 3373"/>
                <a:gd name="T21" fmla="*/ 310 h 717"/>
                <a:gd name="T22" fmla="*/ 1960 w 3373"/>
                <a:gd name="T23" fmla="*/ 0 h 717"/>
                <a:gd name="T24" fmla="*/ 1996 w 3373"/>
                <a:gd name="T25" fmla="*/ 22 h 717"/>
                <a:gd name="T26" fmla="*/ 2100 w 3373"/>
                <a:gd name="T27" fmla="*/ 77 h 717"/>
                <a:gd name="T28" fmla="*/ 2262 w 3373"/>
                <a:gd name="T29" fmla="*/ 147 h 717"/>
                <a:gd name="T30" fmla="*/ 2379 w 3373"/>
                <a:gd name="T31" fmla="*/ 179 h 717"/>
                <a:gd name="T32" fmla="*/ 2466 w 3373"/>
                <a:gd name="T33" fmla="*/ 134 h 717"/>
                <a:gd name="T34" fmla="*/ 2496 w 3373"/>
                <a:gd name="T35" fmla="*/ 115 h 717"/>
                <a:gd name="T36" fmla="*/ 2672 w 3373"/>
                <a:gd name="T37" fmla="*/ 373 h 717"/>
                <a:gd name="T38" fmla="*/ 2638 w 3373"/>
                <a:gd name="T39" fmla="*/ 288 h 717"/>
                <a:gd name="T40" fmla="*/ 2651 w 3373"/>
                <a:gd name="T41" fmla="*/ 241 h 717"/>
                <a:gd name="T42" fmla="*/ 2686 w 3373"/>
                <a:gd name="T43" fmla="*/ 221 h 717"/>
                <a:gd name="T44" fmla="*/ 2719 w 3373"/>
                <a:gd name="T45" fmla="*/ 216 h 717"/>
                <a:gd name="T46" fmla="*/ 2738 w 3373"/>
                <a:gd name="T47" fmla="*/ 216 h 717"/>
                <a:gd name="T48" fmla="*/ 2773 w 3373"/>
                <a:gd name="T49" fmla="*/ 224 h 717"/>
                <a:gd name="T50" fmla="*/ 2805 w 3373"/>
                <a:gd name="T51" fmla="*/ 251 h 717"/>
                <a:gd name="T52" fmla="*/ 2809 w 3373"/>
                <a:gd name="T53" fmla="*/ 306 h 717"/>
                <a:gd name="T54" fmla="*/ 2760 w 3373"/>
                <a:gd name="T55" fmla="*/ 400 h 717"/>
                <a:gd name="T56" fmla="*/ 2956 w 3373"/>
                <a:gd name="T57" fmla="*/ 116 h 717"/>
                <a:gd name="T58" fmla="*/ 3010 w 3373"/>
                <a:gd name="T59" fmla="*/ 147 h 717"/>
                <a:gd name="T60" fmla="*/ 3127 w 3373"/>
                <a:gd name="T61" fmla="*/ 204 h 717"/>
                <a:gd name="T62" fmla="*/ 3272 w 3373"/>
                <a:gd name="T63" fmla="*/ 270 h 717"/>
                <a:gd name="T64" fmla="*/ 3346 w 3373"/>
                <a:gd name="T65" fmla="*/ 367 h 717"/>
                <a:gd name="T66" fmla="*/ 3370 w 3373"/>
                <a:gd name="T67" fmla="*/ 515 h 717"/>
                <a:gd name="T68" fmla="*/ 3373 w 3373"/>
                <a:gd name="T69" fmla="*/ 717 h 717"/>
                <a:gd name="T70" fmla="*/ 2 w 3373"/>
                <a:gd name="T71" fmla="*/ 560 h 717"/>
                <a:gd name="T72" fmla="*/ 19 w 3373"/>
                <a:gd name="T73" fmla="*/ 400 h 717"/>
                <a:gd name="T74" fmla="*/ 79 w 3373"/>
                <a:gd name="T75" fmla="*/ 291 h 717"/>
                <a:gd name="T76" fmla="*/ 210 w 3373"/>
                <a:gd name="T77" fmla="*/ 222 h 717"/>
                <a:gd name="T78" fmla="*/ 342 w 3373"/>
                <a:gd name="T79" fmla="*/ 160 h 717"/>
                <a:gd name="T80" fmla="*/ 412 w 3373"/>
                <a:gd name="T81" fmla="*/ 120 h 717"/>
                <a:gd name="T82" fmla="*/ 561 w 3373"/>
                <a:gd name="T83" fmla="*/ 556 h 717"/>
                <a:gd name="T84" fmla="*/ 573 w 3373"/>
                <a:gd name="T85" fmla="*/ 325 h 717"/>
                <a:gd name="T86" fmla="*/ 566 w 3373"/>
                <a:gd name="T87" fmla="*/ 262 h 717"/>
                <a:gd name="T88" fmla="*/ 592 w 3373"/>
                <a:gd name="T89" fmla="*/ 229 h 717"/>
                <a:gd name="T90" fmla="*/ 629 w 3373"/>
                <a:gd name="T91" fmla="*/ 217 h 717"/>
                <a:gd name="T92" fmla="*/ 652 w 3373"/>
                <a:gd name="T93" fmla="*/ 216 h 717"/>
                <a:gd name="T94" fmla="*/ 680 w 3373"/>
                <a:gd name="T95" fmla="*/ 219 h 717"/>
                <a:gd name="T96" fmla="*/ 717 w 3373"/>
                <a:gd name="T97" fmla="*/ 234 h 717"/>
                <a:gd name="T98" fmla="*/ 738 w 3373"/>
                <a:gd name="T99" fmla="*/ 274 h 717"/>
                <a:gd name="T100" fmla="*/ 718 w 3373"/>
                <a:gd name="T101" fmla="*/ 348 h 717"/>
                <a:gd name="T102" fmla="*/ 756 w 3373"/>
                <a:gd name="T103" fmla="*/ 504 h 717"/>
                <a:gd name="T104" fmla="*/ 896 w 3373"/>
                <a:gd name="T105" fmla="*/ 125 h 717"/>
                <a:gd name="T106" fmla="*/ 970 w 3373"/>
                <a:gd name="T107" fmla="*/ 166 h 717"/>
                <a:gd name="T108" fmla="*/ 1080 w 3373"/>
                <a:gd name="T109" fmla="*/ 160 h 717"/>
                <a:gd name="T110" fmla="*/ 1240 w 3373"/>
                <a:gd name="T111" fmla="*/ 94 h 717"/>
                <a:gd name="T112" fmla="*/ 1359 w 3373"/>
                <a:gd name="T113" fmla="*/ 33 h 717"/>
                <a:gd name="T114" fmla="*/ 1413 w 3373"/>
                <a:gd name="T115" fmla="*/ 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73" h="717">
                  <a:moveTo>
                    <a:pt x="1416" y="0"/>
                  </a:moveTo>
                  <a:lnTo>
                    <a:pt x="1561" y="463"/>
                  </a:lnTo>
                  <a:lnTo>
                    <a:pt x="1582" y="525"/>
                  </a:lnTo>
                  <a:lnTo>
                    <a:pt x="1647" y="340"/>
                  </a:lnTo>
                  <a:lnTo>
                    <a:pt x="1627" y="310"/>
                  </a:lnTo>
                  <a:lnTo>
                    <a:pt x="1610" y="282"/>
                  </a:lnTo>
                  <a:lnTo>
                    <a:pt x="1599" y="259"/>
                  </a:lnTo>
                  <a:lnTo>
                    <a:pt x="1591" y="236"/>
                  </a:lnTo>
                  <a:lnTo>
                    <a:pt x="1586" y="217"/>
                  </a:lnTo>
                  <a:lnTo>
                    <a:pt x="1584" y="200"/>
                  </a:lnTo>
                  <a:lnTo>
                    <a:pt x="1585" y="185"/>
                  </a:lnTo>
                  <a:lnTo>
                    <a:pt x="1588" y="172"/>
                  </a:lnTo>
                  <a:lnTo>
                    <a:pt x="1593" y="160"/>
                  </a:lnTo>
                  <a:lnTo>
                    <a:pt x="1600" y="151"/>
                  </a:lnTo>
                  <a:lnTo>
                    <a:pt x="1608" y="143"/>
                  </a:lnTo>
                  <a:lnTo>
                    <a:pt x="1617" y="137"/>
                  </a:lnTo>
                  <a:lnTo>
                    <a:pt x="1627" y="132"/>
                  </a:lnTo>
                  <a:lnTo>
                    <a:pt x="1637" y="128"/>
                  </a:lnTo>
                  <a:lnTo>
                    <a:pt x="1647" y="124"/>
                  </a:lnTo>
                  <a:lnTo>
                    <a:pt x="1657" y="122"/>
                  </a:lnTo>
                  <a:lnTo>
                    <a:pt x="1667" y="121"/>
                  </a:lnTo>
                  <a:lnTo>
                    <a:pt x="1675" y="120"/>
                  </a:lnTo>
                  <a:lnTo>
                    <a:pt x="1681" y="120"/>
                  </a:lnTo>
                  <a:lnTo>
                    <a:pt x="1686" y="120"/>
                  </a:lnTo>
                  <a:lnTo>
                    <a:pt x="1689" y="120"/>
                  </a:lnTo>
                  <a:lnTo>
                    <a:pt x="1694" y="120"/>
                  </a:lnTo>
                  <a:lnTo>
                    <a:pt x="1701" y="120"/>
                  </a:lnTo>
                  <a:lnTo>
                    <a:pt x="1709" y="121"/>
                  </a:lnTo>
                  <a:lnTo>
                    <a:pt x="1719" y="122"/>
                  </a:lnTo>
                  <a:lnTo>
                    <a:pt x="1728" y="124"/>
                  </a:lnTo>
                  <a:lnTo>
                    <a:pt x="1738" y="128"/>
                  </a:lnTo>
                  <a:lnTo>
                    <a:pt x="1748" y="132"/>
                  </a:lnTo>
                  <a:lnTo>
                    <a:pt x="1759" y="137"/>
                  </a:lnTo>
                  <a:lnTo>
                    <a:pt x="1768" y="143"/>
                  </a:lnTo>
                  <a:lnTo>
                    <a:pt x="1776" y="151"/>
                  </a:lnTo>
                  <a:lnTo>
                    <a:pt x="1782" y="160"/>
                  </a:lnTo>
                  <a:lnTo>
                    <a:pt x="1787" y="172"/>
                  </a:lnTo>
                  <a:lnTo>
                    <a:pt x="1791" y="185"/>
                  </a:lnTo>
                  <a:lnTo>
                    <a:pt x="1791" y="200"/>
                  </a:lnTo>
                  <a:lnTo>
                    <a:pt x="1789" y="217"/>
                  </a:lnTo>
                  <a:lnTo>
                    <a:pt x="1785" y="236"/>
                  </a:lnTo>
                  <a:lnTo>
                    <a:pt x="1777" y="259"/>
                  </a:lnTo>
                  <a:lnTo>
                    <a:pt x="1765" y="282"/>
                  </a:lnTo>
                  <a:lnTo>
                    <a:pt x="1748" y="310"/>
                  </a:lnTo>
                  <a:lnTo>
                    <a:pt x="1729" y="340"/>
                  </a:lnTo>
                  <a:lnTo>
                    <a:pt x="1793" y="525"/>
                  </a:lnTo>
                  <a:lnTo>
                    <a:pt x="1814" y="463"/>
                  </a:lnTo>
                  <a:lnTo>
                    <a:pt x="1960" y="0"/>
                  </a:lnTo>
                  <a:lnTo>
                    <a:pt x="1962" y="2"/>
                  </a:lnTo>
                  <a:lnTo>
                    <a:pt x="1969" y="7"/>
                  </a:lnTo>
                  <a:lnTo>
                    <a:pt x="1981" y="14"/>
                  </a:lnTo>
                  <a:lnTo>
                    <a:pt x="1996" y="22"/>
                  </a:lnTo>
                  <a:lnTo>
                    <a:pt x="2016" y="33"/>
                  </a:lnTo>
                  <a:lnTo>
                    <a:pt x="2040" y="47"/>
                  </a:lnTo>
                  <a:lnTo>
                    <a:pt x="2069" y="61"/>
                  </a:lnTo>
                  <a:lnTo>
                    <a:pt x="2100" y="77"/>
                  </a:lnTo>
                  <a:lnTo>
                    <a:pt x="2135" y="94"/>
                  </a:lnTo>
                  <a:lnTo>
                    <a:pt x="2174" y="111"/>
                  </a:lnTo>
                  <a:lnTo>
                    <a:pt x="2217" y="129"/>
                  </a:lnTo>
                  <a:lnTo>
                    <a:pt x="2262" y="147"/>
                  </a:lnTo>
                  <a:lnTo>
                    <a:pt x="2295" y="161"/>
                  </a:lnTo>
                  <a:lnTo>
                    <a:pt x="2323" y="177"/>
                  </a:lnTo>
                  <a:lnTo>
                    <a:pt x="2349" y="193"/>
                  </a:lnTo>
                  <a:lnTo>
                    <a:pt x="2379" y="179"/>
                  </a:lnTo>
                  <a:lnTo>
                    <a:pt x="2405" y="165"/>
                  </a:lnTo>
                  <a:lnTo>
                    <a:pt x="2429" y="154"/>
                  </a:lnTo>
                  <a:lnTo>
                    <a:pt x="2449" y="143"/>
                  </a:lnTo>
                  <a:lnTo>
                    <a:pt x="2466" y="134"/>
                  </a:lnTo>
                  <a:lnTo>
                    <a:pt x="2479" y="125"/>
                  </a:lnTo>
                  <a:lnTo>
                    <a:pt x="2489" y="120"/>
                  </a:lnTo>
                  <a:lnTo>
                    <a:pt x="2494" y="116"/>
                  </a:lnTo>
                  <a:lnTo>
                    <a:pt x="2496" y="115"/>
                  </a:lnTo>
                  <a:lnTo>
                    <a:pt x="2619" y="504"/>
                  </a:lnTo>
                  <a:lnTo>
                    <a:pt x="2635" y="556"/>
                  </a:lnTo>
                  <a:lnTo>
                    <a:pt x="2691" y="400"/>
                  </a:lnTo>
                  <a:lnTo>
                    <a:pt x="2672" y="373"/>
                  </a:lnTo>
                  <a:lnTo>
                    <a:pt x="2658" y="348"/>
                  </a:lnTo>
                  <a:lnTo>
                    <a:pt x="2648" y="325"/>
                  </a:lnTo>
                  <a:lnTo>
                    <a:pt x="2641" y="306"/>
                  </a:lnTo>
                  <a:lnTo>
                    <a:pt x="2638" y="288"/>
                  </a:lnTo>
                  <a:lnTo>
                    <a:pt x="2637" y="274"/>
                  </a:lnTo>
                  <a:lnTo>
                    <a:pt x="2640" y="262"/>
                  </a:lnTo>
                  <a:lnTo>
                    <a:pt x="2645" y="251"/>
                  </a:lnTo>
                  <a:lnTo>
                    <a:pt x="2651" y="241"/>
                  </a:lnTo>
                  <a:lnTo>
                    <a:pt x="2659" y="234"/>
                  </a:lnTo>
                  <a:lnTo>
                    <a:pt x="2667" y="229"/>
                  </a:lnTo>
                  <a:lnTo>
                    <a:pt x="2676" y="224"/>
                  </a:lnTo>
                  <a:lnTo>
                    <a:pt x="2686" y="221"/>
                  </a:lnTo>
                  <a:lnTo>
                    <a:pt x="2696" y="219"/>
                  </a:lnTo>
                  <a:lnTo>
                    <a:pt x="2704" y="217"/>
                  </a:lnTo>
                  <a:lnTo>
                    <a:pt x="2712" y="216"/>
                  </a:lnTo>
                  <a:lnTo>
                    <a:pt x="2719" y="216"/>
                  </a:lnTo>
                  <a:lnTo>
                    <a:pt x="2723" y="216"/>
                  </a:lnTo>
                  <a:lnTo>
                    <a:pt x="2726" y="216"/>
                  </a:lnTo>
                  <a:lnTo>
                    <a:pt x="2731" y="216"/>
                  </a:lnTo>
                  <a:lnTo>
                    <a:pt x="2738" y="216"/>
                  </a:lnTo>
                  <a:lnTo>
                    <a:pt x="2746" y="217"/>
                  </a:lnTo>
                  <a:lnTo>
                    <a:pt x="2755" y="219"/>
                  </a:lnTo>
                  <a:lnTo>
                    <a:pt x="2764" y="221"/>
                  </a:lnTo>
                  <a:lnTo>
                    <a:pt x="2773" y="224"/>
                  </a:lnTo>
                  <a:lnTo>
                    <a:pt x="2783" y="229"/>
                  </a:lnTo>
                  <a:lnTo>
                    <a:pt x="2792" y="234"/>
                  </a:lnTo>
                  <a:lnTo>
                    <a:pt x="2799" y="241"/>
                  </a:lnTo>
                  <a:lnTo>
                    <a:pt x="2805" y="251"/>
                  </a:lnTo>
                  <a:lnTo>
                    <a:pt x="2810" y="262"/>
                  </a:lnTo>
                  <a:lnTo>
                    <a:pt x="2812" y="274"/>
                  </a:lnTo>
                  <a:lnTo>
                    <a:pt x="2812" y="288"/>
                  </a:lnTo>
                  <a:lnTo>
                    <a:pt x="2809" y="306"/>
                  </a:lnTo>
                  <a:lnTo>
                    <a:pt x="2803" y="325"/>
                  </a:lnTo>
                  <a:lnTo>
                    <a:pt x="2793" y="348"/>
                  </a:lnTo>
                  <a:lnTo>
                    <a:pt x="2779" y="373"/>
                  </a:lnTo>
                  <a:lnTo>
                    <a:pt x="2760" y="400"/>
                  </a:lnTo>
                  <a:lnTo>
                    <a:pt x="2814" y="556"/>
                  </a:lnTo>
                  <a:lnTo>
                    <a:pt x="2831" y="504"/>
                  </a:lnTo>
                  <a:lnTo>
                    <a:pt x="2953" y="115"/>
                  </a:lnTo>
                  <a:lnTo>
                    <a:pt x="2956" y="116"/>
                  </a:lnTo>
                  <a:lnTo>
                    <a:pt x="2963" y="120"/>
                  </a:lnTo>
                  <a:lnTo>
                    <a:pt x="2974" y="128"/>
                  </a:lnTo>
                  <a:lnTo>
                    <a:pt x="2989" y="137"/>
                  </a:lnTo>
                  <a:lnTo>
                    <a:pt x="3010" y="147"/>
                  </a:lnTo>
                  <a:lnTo>
                    <a:pt x="3033" y="160"/>
                  </a:lnTo>
                  <a:lnTo>
                    <a:pt x="3061" y="174"/>
                  </a:lnTo>
                  <a:lnTo>
                    <a:pt x="3093" y="189"/>
                  </a:lnTo>
                  <a:lnTo>
                    <a:pt x="3127" y="204"/>
                  </a:lnTo>
                  <a:lnTo>
                    <a:pt x="3166" y="221"/>
                  </a:lnTo>
                  <a:lnTo>
                    <a:pt x="3207" y="238"/>
                  </a:lnTo>
                  <a:lnTo>
                    <a:pt x="3242" y="253"/>
                  </a:lnTo>
                  <a:lnTo>
                    <a:pt x="3272" y="270"/>
                  </a:lnTo>
                  <a:lnTo>
                    <a:pt x="3296" y="291"/>
                  </a:lnTo>
                  <a:lnTo>
                    <a:pt x="3317" y="313"/>
                  </a:lnTo>
                  <a:lnTo>
                    <a:pt x="3333" y="339"/>
                  </a:lnTo>
                  <a:lnTo>
                    <a:pt x="3346" y="367"/>
                  </a:lnTo>
                  <a:lnTo>
                    <a:pt x="3356" y="400"/>
                  </a:lnTo>
                  <a:lnTo>
                    <a:pt x="3363" y="435"/>
                  </a:lnTo>
                  <a:lnTo>
                    <a:pt x="3367" y="473"/>
                  </a:lnTo>
                  <a:lnTo>
                    <a:pt x="3370" y="515"/>
                  </a:lnTo>
                  <a:lnTo>
                    <a:pt x="3372" y="560"/>
                  </a:lnTo>
                  <a:lnTo>
                    <a:pt x="3372" y="608"/>
                  </a:lnTo>
                  <a:lnTo>
                    <a:pt x="3373" y="661"/>
                  </a:lnTo>
                  <a:lnTo>
                    <a:pt x="3373" y="717"/>
                  </a:lnTo>
                  <a:lnTo>
                    <a:pt x="0" y="717"/>
                  </a:lnTo>
                  <a:lnTo>
                    <a:pt x="1" y="661"/>
                  </a:lnTo>
                  <a:lnTo>
                    <a:pt x="1" y="608"/>
                  </a:lnTo>
                  <a:lnTo>
                    <a:pt x="2" y="560"/>
                  </a:lnTo>
                  <a:lnTo>
                    <a:pt x="4" y="515"/>
                  </a:lnTo>
                  <a:lnTo>
                    <a:pt x="7" y="473"/>
                  </a:lnTo>
                  <a:lnTo>
                    <a:pt x="12" y="435"/>
                  </a:lnTo>
                  <a:lnTo>
                    <a:pt x="19" y="400"/>
                  </a:lnTo>
                  <a:lnTo>
                    <a:pt x="30" y="367"/>
                  </a:lnTo>
                  <a:lnTo>
                    <a:pt x="42" y="339"/>
                  </a:lnTo>
                  <a:lnTo>
                    <a:pt x="58" y="313"/>
                  </a:lnTo>
                  <a:lnTo>
                    <a:pt x="79" y="291"/>
                  </a:lnTo>
                  <a:lnTo>
                    <a:pt x="103" y="270"/>
                  </a:lnTo>
                  <a:lnTo>
                    <a:pt x="133" y="253"/>
                  </a:lnTo>
                  <a:lnTo>
                    <a:pt x="168" y="238"/>
                  </a:lnTo>
                  <a:lnTo>
                    <a:pt x="210" y="222"/>
                  </a:lnTo>
                  <a:lnTo>
                    <a:pt x="248" y="205"/>
                  </a:lnTo>
                  <a:lnTo>
                    <a:pt x="282" y="189"/>
                  </a:lnTo>
                  <a:lnTo>
                    <a:pt x="314" y="175"/>
                  </a:lnTo>
                  <a:lnTo>
                    <a:pt x="342" y="160"/>
                  </a:lnTo>
                  <a:lnTo>
                    <a:pt x="365" y="148"/>
                  </a:lnTo>
                  <a:lnTo>
                    <a:pt x="386" y="137"/>
                  </a:lnTo>
                  <a:lnTo>
                    <a:pt x="401" y="128"/>
                  </a:lnTo>
                  <a:lnTo>
                    <a:pt x="412" y="120"/>
                  </a:lnTo>
                  <a:lnTo>
                    <a:pt x="419" y="116"/>
                  </a:lnTo>
                  <a:lnTo>
                    <a:pt x="421" y="115"/>
                  </a:lnTo>
                  <a:lnTo>
                    <a:pt x="544" y="504"/>
                  </a:lnTo>
                  <a:lnTo>
                    <a:pt x="561" y="556"/>
                  </a:lnTo>
                  <a:lnTo>
                    <a:pt x="616" y="400"/>
                  </a:lnTo>
                  <a:lnTo>
                    <a:pt x="597" y="373"/>
                  </a:lnTo>
                  <a:lnTo>
                    <a:pt x="583" y="348"/>
                  </a:lnTo>
                  <a:lnTo>
                    <a:pt x="573" y="325"/>
                  </a:lnTo>
                  <a:lnTo>
                    <a:pt x="567" y="306"/>
                  </a:lnTo>
                  <a:lnTo>
                    <a:pt x="564" y="288"/>
                  </a:lnTo>
                  <a:lnTo>
                    <a:pt x="563" y="274"/>
                  </a:lnTo>
                  <a:lnTo>
                    <a:pt x="566" y="262"/>
                  </a:lnTo>
                  <a:lnTo>
                    <a:pt x="570" y="251"/>
                  </a:lnTo>
                  <a:lnTo>
                    <a:pt x="576" y="241"/>
                  </a:lnTo>
                  <a:lnTo>
                    <a:pt x="584" y="234"/>
                  </a:lnTo>
                  <a:lnTo>
                    <a:pt x="592" y="229"/>
                  </a:lnTo>
                  <a:lnTo>
                    <a:pt x="602" y="224"/>
                  </a:lnTo>
                  <a:lnTo>
                    <a:pt x="612" y="221"/>
                  </a:lnTo>
                  <a:lnTo>
                    <a:pt x="621" y="219"/>
                  </a:lnTo>
                  <a:lnTo>
                    <a:pt x="629" y="217"/>
                  </a:lnTo>
                  <a:lnTo>
                    <a:pt x="637" y="216"/>
                  </a:lnTo>
                  <a:lnTo>
                    <a:pt x="643" y="216"/>
                  </a:lnTo>
                  <a:lnTo>
                    <a:pt x="649" y="216"/>
                  </a:lnTo>
                  <a:lnTo>
                    <a:pt x="652" y="216"/>
                  </a:lnTo>
                  <a:lnTo>
                    <a:pt x="657" y="216"/>
                  </a:lnTo>
                  <a:lnTo>
                    <a:pt x="663" y="216"/>
                  </a:lnTo>
                  <a:lnTo>
                    <a:pt x="671" y="217"/>
                  </a:lnTo>
                  <a:lnTo>
                    <a:pt x="680" y="219"/>
                  </a:lnTo>
                  <a:lnTo>
                    <a:pt x="690" y="221"/>
                  </a:lnTo>
                  <a:lnTo>
                    <a:pt x="699" y="224"/>
                  </a:lnTo>
                  <a:lnTo>
                    <a:pt x="708" y="229"/>
                  </a:lnTo>
                  <a:lnTo>
                    <a:pt x="717" y="234"/>
                  </a:lnTo>
                  <a:lnTo>
                    <a:pt x="724" y="241"/>
                  </a:lnTo>
                  <a:lnTo>
                    <a:pt x="730" y="251"/>
                  </a:lnTo>
                  <a:lnTo>
                    <a:pt x="736" y="262"/>
                  </a:lnTo>
                  <a:lnTo>
                    <a:pt x="738" y="274"/>
                  </a:lnTo>
                  <a:lnTo>
                    <a:pt x="738" y="288"/>
                  </a:lnTo>
                  <a:lnTo>
                    <a:pt x="735" y="306"/>
                  </a:lnTo>
                  <a:lnTo>
                    <a:pt x="727" y="325"/>
                  </a:lnTo>
                  <a:lnTo>
                    <a:pt x="718" y="348"/>
                  </a:lnTo>
                  <a:lnTo>
                    <a:pt x="704" y="373"/>
                  </a:lnTo>
                  <a:lnTo>
                    <a:pt x="684" y="400"/>
                  </a:lnTo>
                  <a:lnTo>
                    <a:pt x="740" y="556"/>
                  </a:lnTo>
                  <a:lnTo>
                    <a:pt x="756" y="504"/>
                  </a:lnTo>
                  <a:lnTo>
                    <a:pt x="879" y="115"/>
                  </a:lnTo>
                  <a:lnTo>
                    <a:pt x="881" y="116"/>
                  </a:lnTo>
                  <a:lnTo>
                    <a:pt x="887" y="120"/>
                  </a:lnTo>
                  <a:lnTo>
                    <a:pt x="896" y="125"/>
                  </a:lnTo>
                  <a:lnTo>
                    <a:pt x="909" y="134"/>
                  </a:lnTo>
                  <a:lnTo>
                    <a:pt x="926" y="143"/>
                  </a:lnTo>
                  <a:lnTo>
                    <a:pt x="946" y="154"/>
                  </a:lnTo>
                  <a:lnTo>
                    <a:pt x="970" y="166"/>
                  </a:lnTo>
                  <a:lnTo>
                    <a:pt x="996" y="180"/>
                  </a:lnTo>
                  <a:lnTo>
                    <a:pt x="1026" y="193"/>
                  </a:lnTo>
                  <a:lnTo>
                    <a:pt x="1052" y="176"/>
                  </a:lnTo>
                  <a:lnTo>
                    <a:pt x="1080" y="160"/>
                  </a:lnTo>
                  <a:lnTo>
                    <a:pt x="1113" y="147"/>
                  </a:lnTo>
                  <a:lnTo>
                    <a:pt x="1158" y="129"/>
                  </a:lnTo>
                  <a:lnTo>
                    <a:pt x="1201" y="111"/>
                  </a:lnTo>
                  <a:lnTo>
                    <a:pt x="1240" y="94"/>
                  </a:lnTo>
                  <a:lnTo>
                    <a:pt x="1276" y="77"/>
                  </a:lnTo>
                  <a:lnTo>
                    <a:pt x="1307" y="61"/>
                  </a:lnTo>
                  <a:lnTo>
                    <a:pt x="1335" y="47"/>
                  </a:lnTo>
                  <a:lnTo>
                    <a:pt x="1359" y="33"/>
                  </a:lnTo>
                  <a:lnTo>
                    <a:pt x="1379" y="22"/>
                  </a:lnTo>
                  <a:lnTo>
                    <a:pt x="1394" y="14"/>
                  </a:lnTo>
                  <a:lnTo>
                    <a:pt x="1407" y="7"/>
                  </a:lnTo>
                  <a:lnTo>
                    <a:pt x="1413" y="2"/>
                  </a:lnTo>
                  <a:lnTo>
                    <a:pt x="1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7278" y="3272"/>
              <a:ext cx="43" cy="57"/>
            </a:xfrm>
            <a:custGeom>
              <a:avLst/>
              <a:gdLst>
                <a:gd name="T0" fmla="*/ 387 w 684"/>
                <a:gd name="T1" fmla="*/ 3 h 913"/>
                <a:gd name="T2" fmla="*/ 442 w 684"/>
                <a:gd name="T3" fmla="*/ 15 h 913"/>
                <a:gd name="T4" fmla="*/ 487 w 684"/>
                <a:gd name="T5" fmla="*/ 36 h 913"/>
                <a:gd name="T6" fmla="*/ 528 w 684"/>
                <a:gd name="T7" fmla="*/ 66 h 913"/>
                <a:gd name="T8" fmla="*/ 553 w 684"/>
                <a:gd name="T9" fmla="*/ 92 h 913"/>
                <a:gd name="T10" fmla="*/ 565 w 684"/>
                <a:gd name="T11" fmla="*/ 109 h 913"/>
                <a:gd name="T12" fmla="*/ 567 w 684"/>
                <a:gd name="T13" fmla="*/ 112 h 913"/>
                <a:gd name="T14" fmla="*/ 576 w 684"/>
                <a:gd name="T15" fmla="*/ 113 h 913"/>
                <a:gd name="T16" fmla="*/ 591 w 684"/>
                <a:gd name="T17" fmla="*/ 119 h 913"/>
                <a:gd name="T18" fmla="*/ 608 w 684"/>
                <a:gd name="T19" fmla="*/ 130 h 913"/>
                <a:gd name="T20" fmla="*/ 628 w 684"/>
                <a:gd name="T21" fmla="*/ 150 h 913"/>
                <a:gd name="T22" fmla="*/ 645 w 684"/>
                <a:gd name="T23" fmla="*/ 180 h 913"/>
                <a:gd name="T24" fmla="*/ 657 w 684"/>
                <a:gd name="T25" fmla="*/ 222 h 913"/>
                <a:gd name="T26" fmla="*/ 665 w 684"/>
                <a:gd name="T27" fmla="*/ 277 h 913"/>
                <a:gd name="T28" fmla="*/ 661 w 684"/>
                <a:gd name="T29" fmla="*/ 350 h 913"/>
                <a:gd name="T30" fmla="*/ 650 w 684"/>
                <a:gd name="T31" fmla="*/ 413 h 913"/>
                <a:gd name="T32" fmla="*/ 650 w 684"/>
                <a:gd name="T33" fmla="*/ 435 h 913"/>
                <a:gd name="T34" fmla="*/ 665 w 684"/>
                <a:gd name="T35" fmla="*/ 439 h 913"/>
                <a:gd name="T36" fmla="*/ 676 w 684"/>
                <a:gd name="T37" fmla="*/ 450 h 913"/>
                <a:gd name="T38" fmla="*/ 683 w 684"/>
                <a:gd name="T39" fmla="*/ 471 h 913"/>
                <a:gd name="T40" fmla="*/ 682 w 684"/>
                <a:gd name="T41" fmla="*/ 505 h 913"/>
                <a:gd name="T42" fmla="*/ 672 w 684"/>
                <a:gd name="T43" fmla="*/ 554 h 913"/>
                <a:gd name="T44" fmla="*/ 653 w 684"/>
                <a:gd name="T45" fmla="*/ 606 h 913"/>
                <a:gd name="T46" fmla="*/ 637 w 684"/>
                <a:gd name="T47" fmla="*/ 637 h 913"/>
                <a:gd name="T48" fmla="*/ 622 w 684"/>
                <a:gd name="T49" fmla="*/ 651 h 913"/>
                <a:gd name="T50" fmla="*/ 609 w 684"/>
                <a:gd name="T51" fmla="*/ 681 h 913"/>
                <a:gd name="T52" fmla="*/ 587 w 684"/>
                <a:gd name="T53" fmla="*/ 738 h 913"/>
                <a:gd name="T54" fmla="*/ 552 w 684"/>
                <a:gd name="T55" fmla="*/ 796 h 913"/>
                <a:gd name="T56" fmla="*/ 505 w 684"/>
                <a:gd name="T57" fmla="*/ 846 h 913"/>
                <a:gd name="T58" fmla="*/ 448 w 684"/>
                <a:gd name="T59" fmla="*/ 886 h 913"/>
                <a:gd name="T60" fmla="*/ 378 w 684"/>
                <a:gd name="T61" fmla="*/ 909 h 913"/>
                <a:gd name="T62" fmla="*/ 305 w 684"/>
                <a:gd name="T63" fmla="*/ 909 h 913"/>
                <a:gd name="T64" fmla="*/ 235 w 684"/>
                <a:gd name="T65" fmla="*/ 886 h 913"/>
                <a:gd name="T66" fmla="*/ 177 w 684"/>
                <a:gd name="T67" fmla="*/ 847 h 913"/>
                <a:gd name="T68" fmla="*/ 131 w 684"/>
                <a:gd name="T69" fmla="*/ 796 h 913"/>
                <a:gd name="T70" fmla="*/ 96 w 684"/>
                <a:gd name="T71" fmla="*/ 739 h 913"/>
                <a:gd name="T72" fmla="*/ 74 w 684"/>
                <a:gd name="T73" fmla="*/ 681 h 913"/>
                <a:gd name="T74" fmla="*/ 62 w 684"/>
                <a:gd name="T75" fmla="*/ 651 h 913"/>
                <a:gd name="T76" fmla="*/ 47 w 684"/>
                <a:gd name="T77" fmla="*/ 638 h 913"/>
                <a:gd name="T78" fmla="*/ 29 w 684"/>
                <a:gd name="T79" fmla="*/ 607 h 913"/>
                <a:gd name="T80" fmla="*/ 12 w 684"/>
                <a:gd name="T81" fmla="*/ 554 h 913"/>
                <a:gd name="T82" fmla="*/ 1 w 684"/>
                <a:gd name="T83" fmla="*/ 505 h 913"/>
                <a:gd name="T84" fmla="*/ 1 w 684"/>
                <a:gd name="T85" fmla="*/ 471 h 913"/>
                <a:gd name="T86" fmla="*/ 7 w 684"/>
                <a:gd name="T87" fmla="*/ 450 h 913"/>
                <a:gd name="T88" fmla="*/ 18 w 684"/>
                <a:gd name="T89" fmla="*/ 439 h 913"/>
                <a:gd name="T90" fmla="*/ 32 w 684"/>
                <a:gd name="T91" fmla="*/ 435 h 913"/>
                <a:gd name="T92" fmla="*/ 33 w 684"/>
                <a:gd name="T93" fmla="*/ 414 h 913"/>
                <a:gd name="T94" fmla="*/ 22 w 684"/>
                <a:gd name="T95" fmla="*/ 357 h 913"/>
                <a:gd name="T96" fmla="*/ 21 w 684"/>
                <a:gd name="T97" fmla="*/ 287 h 913"/>
                <a:gd name="T98" fmla="*/ 37 w 684"/>
                <a:gd name="T99" fmla="*/ 221 h 913"/>
                <a:gd name="T100" fmla="*/ 68 w 684"/>
                <a:gd name="T101" fmla="*/ 161 h 913"/>
                <a:gd name="T102" fmla="*/ 108 w 684"/>
                <a:gd name="T103" fmla="*/ 113 h 913"/>
                <a:gd name="T104" fmla="*/ 156 w 684"/>
                <a:gd name="T105" fmla="*/ 70 h 913"/>
                <a:gd name="T106" fmla="*/ 205 w 684"/>
                <a:gd name="T107" fmla="*/ 36 h 913"/>
                <a:gd name="T108" fmla="*/ 255 w 684"/>
                <a:gd name="T109" fmla="*/ 13 h 913"/>
                <a:gd name="T110" fmla="*/ 321 w 684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4" h="913">
                  <a:moveTo>
                    <a:pt x="356" y="0"/>
                  </a:moveTo>
                  <a:lnTo>
                    <a:pt x="387" y="3"/>
                  </a:lnTo>
                  <a:lnTo>
                    <a:pt x="416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7" y="36"/>
                  </a:lnTo>
                  <a:lnTo>
                    <a:pt x="509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0" y="103"/>
                  </a:lnTo>
                  <a:lnTo>
                    <a:pt x="565" y="109"/>
                  </a:lnTo>
                  <a:lnTo>
                    <a:pt x="566" y="111"/>
                  </a:lnTo>
                  <a:lnTo>
                    <a:pt x="567" y="112"/>
                  </a:lnTo>
                  <a:lnTo>
                    <a:pt x="570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1" y="119"/>
                  </a:lnTo>
                  <a:lnTo>
                    <a:pt x="599" y="124"/>
                  </a:lnTo>
                  <a:lnTo>
                    <a:pt x="608" y="130"/>
                  </a:lnTo>
                  <a:lnTo>
                    <a:pt x="619" y="139"/>
                  </a:lnTo>
                  <a:lnTo>
                    <a:pt x="628" y="150"/>
                  </a:lnTo>
                  <a:lnTo>
                    <a:pt x="637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7" y="222"/>
                  </a:lnTo>
                  <a:lnTo>
                    <a:pt x="662" y="247"/>
                  </a:lnTo>
                  <a:lnTo>
                    <a:pt x="665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0" y="435"/>
                  </a:lnTo>
                  <a:lnTo>
                    <a:pt x="657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4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3" y="606"/>
                  </a:lnTo>
                  <a:lnTo>
                    <a:pt x="645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4" y="652"/>
                  </a:lnTo>
                  <a:lnTo>
                    <a:pt x="609" y="681"/>
                  </a:lnTo>
                  <a:lnTo>
                    <a:pt x="600" y="710"/>
                  </a:lnTo>
                  <a:lnTo>
                    <a:pt x="587" y="738"/>
                  </a:lnTo>
                  <a:lnTo>
                    <a:pt x="572" y="767"/>
                  </a:lnTo>
                  <a:lnTo>
                    <a:pt x="552" y="796"/>
                  </a:lnTo>
                  <a:lnTo>
                    <a:pt x="531" y="821"/>
                  </a:lnTo>
                  <a:lnTo>
                    <a:pt x="505" y="846"/>
                  </a:lnTo>
                  <a:lnTo>
                    <a:pt x="477" y="867"/>
                  </a:lnTo>
                  <a:lnTo>
                    <a:pt x="448" y="886"/>
                  </a:lnTo>
                  <a:lnTo>
                    <a:pt x="415" y="900"/>
                  </a:lnTo>
                  <a:lnTo>
                    <a:pt x="378" y="909"/>
                  </a:lnTo>
                  <a:lnTo>
                    <a:pt x="341" y="913"/>
                  </a:lnTo>
                  <a:lnTo>
                    <a:pt x="305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4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1" y="796"/>
                  </a:lnTo>
                  <a:lnTo>
                    <a:pt x="111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4" y="681"/>
                  </a:lnTo>
                  <a:lnTo>
                    <a:pt x="68" y="652"/>
                  </a:lnTo>
                  <a:lnTo>
                    <a:pt x="62" y="651"/>
                  </a:lnTo>
                  <a:lnTo>
                    <a:pt x="54" y="646"/>
                  </a:lnTo>
                  <a:lnTo>
                    <a:pt x="47" y="638"/>
                  </a:lnTo>
                  <a:lnTo>
                    <a:pt x="39" y="624"/>
                  </a:lnTo>
                  <a:lnTo>
                    <a:pt x="29" y="607"/>
                  </a:lnTo>
                  <a:lnTo>
                    <a:pt x="21" y="583"/>
                  </a:lnTo>
                  <a:lnTo>
                    <a:pt x="12" y="554"/>
                  </a:lnTo>
                  <a:lnTo>
                    <a:pt x="5" y="527"/>
                  </a:lnTo>
                  <a:lnTo>
                    <a:pt x="1" y="505"/>
                  </a:lnTo>
                  <a:lnTo>
                    <a:pt x="0" y="486"/>
                  </a:lnTo>
                  <a:lnTo>
                    <a:pt x="1" y="471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3"/>
                  </a:lnTo>
                  <a:lnTo>
                    <a:pt x="18" y="439"/>
                  </a:lnTo>
                  <a:lnTo>
                    <a:pt x="25" y="436"/>
                  </a:lnTo>
                  <a:lnTo>
                    <a:pt x="32" y="435"/>
                  </a:lnTo>
                  <a:lnTo>
                    <a:pt x="41" y="436"/>
                  </a:lnTo>
                  <a:lnTo>
                    <a:pt x="33" y="414"/>
                  </a:lnTo>
                  <a:lnTo>
                    <a:pt x="28" y="393"/>
                  </a:lnTo>
                  <a:lnTo>
                    <a:pt x="22" y="357"/>
                  </a:lnTo>
                  <a:lnTo>
                    <a:pt x="20" y="322"/>
                  </a:lnTo>
                  <a:lnTo>
                    <a:pt x="21" y="287"/>
                  </a:lnTo>
                  <a:lnTo>
                    <a:pt x="27" y="254"/>
                  </a:lnTo>
                  <a:lnTo>
                    <a:pt x="37" y="221"/>
                  </a:lnTo>
                  <a:lnTo>
                    <a:pt x="52" y="190"/>
                  </a:lnTo>
                  <a:lnTo>
                    <a:pt x="68" y="161"/>
                  </a:lnTo>
                  <a:lnTo>
                    <a:pt x="88" y="135"/>
                  </a:lnTo>
                  <a:lnTo>
                    <a:pt x="108" y="113"/>
                  </a:lnTo>
                  <a:lnTo>
                    <a:pt x="132" y="90"/>
                  </a:lnTo>
                  <a:lnTo>
                    <a:pt x="156" y="70"/>
                  </a:lnTo>
                  <a:lnTo>
                    <a:pt x="183" y="51"/>
                  </a:lnTo>
                  <a:lnTo>
                    <a:pt x="205" y="36"/>
                  </a:lnTo>
                  <a:lnTo>
                    <a:pt x="230" y="24"/>
                  </a:lnTo>
                  <a:lnTo>
                    <a:pt x="255" y="13"/>
                  </a:lnTo>
                  <a:lnTo>
                    <a:pt x="287" y="4"/>
                  </a:lnTo>
                  <a:lnTo>
                    <a:pt x="321" y="2"/>
                  </a:lnTo>
                  <a:lnTo>
                    <a:pt x="3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7148" y="3272"/>
              <a:ext cx="43" cy="57"/>
            </a:xfrm>
            <a:custGeom>
              <a:avLst/>
              <a:gdLst>
                <a:gd name="T0" fmla="*/ 387 w 683"/>
                <a:gd name="T1" fmla="*/ 3 h 913"/>
                <a:gd name="T2" fmla="*/ 442 w 683"/>
                <a:gd name="T3" fmla="*/ 15 h 913"/>
                <a:gd name="T4" fmla="*/ 486 w 683"/>
                <a:gd name="T5" fmla="*/ 36 h 913"/>
                <a:gd name="T6" fmla="*/ 528 w 683"/>
                <a:gd name="T7" fmla="*/ 66 h 913"/>
                <a:gd name="T8" fmla="*/ 553 w 683"/>
                <a:gd name="T9" fmla="*/ 92 h 913"/>
                <a:gd name="T10" fmla="*/ 565 w 683"/>
                <a:gd name="T11" fmla="*/ 109 h 913"/>
                <a:gd name="T12" fmla="*/ 568 w 683"/>
                <a:gd name="T13" fmla="*/ 112 h 913"/>
                <a:gd name="T14" fmla="*/ 576 w 683"/>
                <a:gd name="T15" fmla="*/ 113 h 913"/>
                <a:gd name="T16" fmla="*/ 590 w 683"/>
                <a:gd name="T17" fmla="*/ 119 h 913"/>
                <a:gd name="T18" fmla="*/ 609 w 683"/>
                <a:gd name="T19" fmla="*/ 130 h 913"/>
                <a:gd name="T20" fmla="*/ 627 w 683"/>
                <a:gd name="T21" fmla="*/ 150 h 913"/>
                <a:gd name="T22" fmla="*/ 645 w 683"/>
                <a:gd name="T23" fmla="*/ 180 h 913"/>
                <a:gd name="T24" fmla="*/ 658 w 683"/>
                <a:gd name="T25" fmla="*/ 222 h 913"/>
                <a:gd name="T26" fmla="*/ 664 w 683"/>
                <a:gd name="T27" fmla="*/ 277 h 913"/>
                <a:gd name="T28" fmla="*/ 661 w 683"/>
                <a:gd name="T29" fmla="*/ 350 h 913"/>
                <a:gd name="T30" fmla="*/ 650 w 683"/>
                <a:gd name="T31" fmla="*/ 413 h 913"/>
                <a:gd name="T32" fmla="*/ 651 w 683"/>
                <a:gd name="T33" fmla="*/ 435 h 913"/>
                <a:gd name="T34" fmla="*/ 665 w 683"/>
                <a:gd name="T35" fmla="*/ 439 h 913"/>
                <a:gd name="T36" fmla="*/ 676 w 683"/>
                <a:gd name="T37" fmla="*/ 450 h 913"/>
                <a:gd name="T38" fmla="*/ 683 w 683"/>
                <a:gd name="T39" fmla="*/ 471 h 913"/>
                <a:gd name="T40" fmla="*/ 682 w 683"/>
                <a:gd name="T41" fmla="*/ 505 h 913"/>
                <a:gd name="T42" fmla="*/ 672 w 683"/>
                <a:gd name="T43" fmla="*/ 554 h 913"/>
                <a:gd name="T44" fmla="*/ 654 w 683"/>
                <a:gd name="T45" fmla="*/ 606 h 913"/>
                <a:gd name="T46" fmla="*/ 637 w 683"/>
                <a:gd name="T47" fmla="*/ 637 h 913"/>
                <a:gd name="T48" fmla="*/ 622 w 683"/>
                <a:gd name="T49" fmla="*/ 651 h 913"/>
                <a:gd name="T50" fmla="*/ 609 w 683"/>
                <a:gd name="T51" fmla="*/ 681 h 913"/>
                <a:gd name="T52" fmla="*/ 587 w 683"/>
                <a:gd name="T53" fmla="*/ 738 h 913"/>
                <a:gd name="T54" fmla="*/ 552 w 683"/>
                <a:gd name="T55" fmla="*/ 796 h 913"/>
                <a:gd name="T56" fmla="*/ 505 w 683"/>
                <a:gd name="T57" fmla="*/ 846 h 913"/>
                <a:gd name="T58" fmla="*/ 448 w 683"/>
                <a:gd name="T59" fmla="*/ 886 h 913"/>
                <a:gd name="T60" fmla="*/ 379 w 683"/>
                <a:gd name="T61" fmla="*/ 909 h 913"/>
                <a:gd name="T62" fmla="*/ 304 w 683"/>
                <a:gd name="T63" fmla="*/ 909 h 913"/>
                <a:gd name="T64" fmla="*/ 235 w 683"/>
                <a:gd name="T65" fmla="*/ 886 h 913"/>
                <a:gd name="T66" fmla="*/ 177 w 683"/>
                <a:gd name="T67" fmla="*/ 847 h 913"/>
                <a:gd name="T68" fmla="*/ 130 w 683"/>
                <a:gd name="T69" fmla="*/ 796 h 913"/>
                <a:gd name="T70" fmla="*/ 96 w 683"/>
                <a:gd name="T71" fmla="*/ 739 h 913"/>
                <a:gd name="T72" fmla="*/ 75 w 683"/>
                <a:gd name="T73" fmla="*/ 681 h 913"/>
                <a:gd name="T74" fmla="*/ 61 w 683"/>
                <a:gd name="T75" fmla="*/ 651 h 913"/>
                <a:gd name="T76" fmla="*/ 46 w 683"/>
                <a:gd name="T77" fmla="*/ 637 h 913"/>
                <a:gd name="T78" fmla="*/ 30 w 683"/>
                <a:gd name="T79" fmla="*/ 606 h 913"/>
                <a:gd name="T80" fmla="*/ 11 w 683"/>
                <a:gd name="T81" fmla="*/ 554 h 913"/>
                <a:gd name="T82" fmla="*/ 1 w 683"/>
                <a:gd name="T83" fmla="*/ 506 h 913"/>
                <a:gd name="T84" fmla="*/ 0 w 683"/>
                <a:gd name="T85" fmla="*/ 472 h 913"/>
                <a:gd name="T86" fmla="*/ 7 w 683"/>
                <a:gd name="T87" fmla="*/ 450 h 913"/>
                <a:gd name="T88" fmla="*/ 18 w 683"/>
                <a:gd name="T89" fmla="*/ 440 h 913"/>
                <a:gd name="T90" fmla="*/ 33 w 683"/>
                <a:gd name="T91" fmla="*/ 436 h 913"/>
                <a:gd name="T92" fmla="*/ 33 w 683"/>
                <a:gd name="T93" fmla="*/ 414 h 913"/>
                <a:gd name="T94" fmla="*/ 23 w 683"/>
                <a:gd name="T95" fmla="*/ 357 h 913"/>
                <a:gd name="T96" fmla="*/ 21 w 683"/>
                <a:gd name="T97" fmla="*/ 288 h 913"/>
                <a:gd name="T98" fmla="*/ 38 w 683"/>
                <a:gd name="T99" fmla="*/ 222 h 913"/>
                <a:gd name="T100" fmla="*/ 69 w 683"/>
                <a:gd name="T101" fmla="*/ 162 h 913"/>
                <a:gd name="T102" fmla="*/ 108 w 683"/>
                <a:gd name="T103" fmla="*/ 114 h 913"/>
                <a:gd name="T104" fmla="*/ 157 w 683"/>
                <a:gd name="T105" fmla="*/ 70 h 913"/>
                <a:gd name="T106" fmla="*/ 206 w 683"/>
                <a:gd name="T107" fmla="*/ 37 h 913"/>
                <a:gd name="T108" fmla="*/ 255 w 683"/>
                <a:gd name="T109" fmla="*/ 14 h 913"/>
                <a:gd name="T110" fmla="*/ 320 w 683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3" h="913">
                  <a:moveTo>
                    <a:pt x="355" y="0"/>
                  </a:moveTo>
                  <a:lnTo>
                    <a:pt x="387" y="3"/>
                  </a:lnTo>
                  <a:lnTo>
                    <a:pt x="415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6" y="36"/>
                  </a:lnTo>
                  <a:lnTo>
                    <a:pt x="508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1" y="103"/>
                  </a:lnTo>
                  <a:lnTo>
                    <a:pt x="565" y="109"/>
                  </a:lnTo>
                  <a:lnTo>
                    <a:pt x="567" y="111"/>
                  </a:lnTo>
                  <a:lnTo>
                    <a:pt x="568" y="112"/>
                  </a:lnTo>
                  <a:lnTo>
                    <a:pt x="571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0" y="119"/>
                  </a:lnTo>
                  <a:lnTo>
                    <a:pt x="599" y="124"/>
                  </a:lnTo>
                  <a:lnTo>
                    <a:pt x="609" y="130"/>
                  </a:lnTo>
                  <a:lnTo>
                    <a:pt x="618" y="139"/>
                  </a:lnTo>
                  <a:lnTo>
                    <a:pt x="627" y="150"/>
                  </a:lnTo>
                  <a:lnTo>
                    <a:pt x="636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8" y="222"/>
                  </a:lnTo>
                  <a:lnTo>
                    <a:pt x="662" y="247"/>
                  </a:lnTo>
                  <a:lnTo>
                    <a:pt x="664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1" y="435"/>
                  </a:lnTo>
                  <a:lnTo>
                    <a:pt x="658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3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4" y="606"/>
                  </a:lnTo>
                  <a:lnTo>
                    <a:pt x="646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5" y="652"/>
                  </a:lnTo>
                  <a:lnTo>
                    <a:pt x="609" y="681"/>
                  </a:lnTo>
                  <a:lnTo>
                    <a:pt x="599" y="710"/>
                  </a:lnTo>
                  <a:lnTo>
                    <a:pt x="587" y="738"/>
                  </a:lnTo>
                  <a:lnTo>
                    <a:pt x="571" y="767"/>
                  </a:lnTo>
                  <a:lnTo>
                    <a:pt x="552" y="796"/>
                  </a:lnTo>
                  <a:lnTo>
                    <a:pt x="530" y="821"/>
                  </a:lnTo>
                  <a:lnTo>
                    <a:pt x="505" y="846"/>
                  </a:lnTo>
                  <a:lnTo>
                    <a:pt x="478" y="867"/>
                  </a:lnTo>
                  <a:lnTo>
                    <a:pt x="448" y="886"/>
                  </a:lnTo>
                  <a:lnTo>
                    <a:pt x="414" y="900"/>
                  </a:lnTo>
                  <a:lnTo>
                    <a:pt x="379" y="909"/>
                  </a:lnTo>
                  <a:lnTo>
                    <a:pt x="341" y="913"/>
                  </a:lnTo>
                  <a:lnTo>
                    <a:pt x="304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5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0" y="796"/>
                  </a:lnTo>
                  <a:lnTo>
                    <a:pt x="112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5" y="681"/>
                  </a:lnTo>
                  <a:lnTo>
                    <a:pt x="69" y="652"/>
                  </a:lnTo>
                  <a:lnTo>
                    <a:pt x="61" y="651"/>
                  </a:lnTo>
                  <a:lnTo>
                    <a:pt x="54" y="646"/>
                  </a:lnTo>
                  <a:lnTo>
                    <a:pt x="46" y="637"/>
                  </a:lnTo>
                  <a:lnTo>
                    <a:pt x="38" y="624"/>
                  </a:lnTo>
                  <a:lnTo>
                    <a:pt x="30" y="606"/>
                  </a:lnTo>
                  <a:lnTo>
                    <a:pt x="20" y="583"/>
                  </a:lnTo>
                  <a:lnTo>
                    <a:pt x="11" y="554"/>
                  </a:lnTo>
                  <a:lnTo>
                    <a:pt x="5" y="528"/>
                  </a:lnTo>
                  <a:lnTo>
                    <a:pt x="1" y="506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4"/>
                  </a:lnTo>
                  <a:lnTo>
                    <a:pt x="18" y="440"/>
                  </a:lnTo>
                  <a:lnTo>
                    <a:pt x="26" y="437"/>
                  </a:lnTo>
                  <a:lnTo>
                    <a:pt x="33" y="436"/>
                  </a:lnTo>
                  <a:lnTo>
                    <a:pt x="40" y="436"/>
                  </a:lnTo>
                  <a:lnTo>
                    <a:pt x="33" y="414"/>
                  </a:lnTo>
                  <a:lnTo>
                    <a:pt x="29" y="393"/>
                  </a:lnTo>
                  <a:lnTo>
                    <a:pt x="23" y="357"/>
                  </a:lnTo>
                  <a:lnTo>
                    <a:pt x="19" y="322"/>
                  </a:lnTo>
                  <a:lnTo>
                    <a:pt x="21" y="288"/>
                  </a:lnTo>
                  <a:lnTo>
                    <a:pt x="28" y="255"/>
                  </a:lnTo>
                  <a:lnTo>
                    <a:pt x="38" y="222"/>
                  </a:lnTo>
                  <a:lnTo>
                    <a:pt x="51" y="191"/>
                  </a:lnTo>
                  <a:lnTo>
                    <a:pt x="69" y="162"/>
                  </a:lnTo>
                  <a:lnTo>
                    <a:pt x="87" y="136"/>
                  </a:lnTo>
                  <a:lnTo>
                    <a:pt x="108" y="114"/>
                  </a:lnTo>
                  <a:lnTo>
                    <a:pt x="132" y="90"/>
                  </a:lnTo>
                  <a:lnTo>
                    <a:pt x="157" y="70"/>
                  </a:lnTo>
                  <a:lnTo>
                    <a:pt x="183" y="51"/>
                  </a:lnTo>
                  <a:lnTo>
                    <a:pt x="206" y="37"/>
                  </a:lnTo>
                  <a:lnTo>
                    <a:pt x="229" y="25"/>
                  </a:lnTo>
                  <a:lnTo>
                    <a:pt x="255" y="14"/>
                  </a:lnTo>
                  <a:lnTo>
                    <a:pt x="286" y="6"/>
                  </a:lnTo>
                  <a:lnTo>
                    <a:pt x="320" y="2"/>
                  </a:lnTo>
                  <a:lnTo>
                    <a:pt x="3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7209" y="3254"/>
              <a:ext cx="51" cy="68"/>
            </a:xfrm>
            <a:custGeom>
              <a:avLst/>
              <a:gdLst>
                <a:gd name="T0" fmla="*/ 450 w 814"/>
                <a:gd name="T1" fmla="*/ 1 h 1088"/>
                <a:gd name="T2" fmla="*/ 508 w 814"/>
                <a:gd name="T3" fmla="*/ 12 h 1088"/>
                <a:gd name="T4" fmla="*/ 557 w 814"/>
                <a:gd name="T5" fmla="*/ 32 h 1088"/>
                <a:gd name="T6" fmla="*/ 602 w 814"/>
                <a:gd name="T7" fmla="*/ 58 h 1088"/>
                <a:gd name="T8" fmla="*/ 639 w 814"/>
                <a:gd name="T9" fmla="*/ 88 h 1088"/>
                <a:gd name="T10" fmla="*/ 663 w 814"/>
                <a:gd name="T11" fmla="*/ 115 h 1088"/>
                <a:gd name="T12" fmla="*/ 673 w 814"/>
                <a:gd name="T13" fmla="*/ 130 h 1088"/>
                <a:gd name="T14" fmla="*/ 675 w 814"/>
                <a:gd name="T15" fmla="*/ 132 h 1088"/>
                <a:gd name="T16" fmla="*/ 684 w 814"/>
                <a:gd name="T17" fmla="*/ 134 h 1088"/>
                <a:gd name="T18" fmla="*/ 699 w 814"/>
                <a:gd name="T19" fmla="*/ 138 h 1088"/>
                <a:gd name="T20" fmla="*/ 717 w 814"/>
                <a:gd name="T21" fmla="*/ 150 h 1088"/>
                <a:gd name="T22" fmla="*/ 737 w 814"/>
                <a:gd name="T23" fmla="*/ 167 h 1088"/>
                <a:gd name="T24" fmla="*/ 757 w 814"/>
                <a:gd name="T25" fmla="*/ 193 h 1088"/>
                <a:gd name="T26" fmla="*/ 774 w 814"/>
                <a:gd name="T27" fmla="*/ 230 h 1088"/>
                <a:gd name="T28" fmla="*/ 786 w 814"/>
                <a:gd name="T29" fmla="*/ 278 h 1088"/>
                <a:gd name="T30" fmla="*/ 791 w 814"/>
                <a:gd name="T31" fmla="*/ 341 h 1088"/>
                <a:gd name="T32" fmla="*/ 787 w 814"/>
                <a:gd name="T33" fmla="*/ 420 h 1088"/>
                <a:gd name="T34" fmla="*/ 773 w 814"/>
                <a:gd name="T35" fmla="*/ 492 h 1088"/>
                <a:gd name="T36" fmla="*/ 774 w 814"/>
                <a:gd name="T37" fmla="*/ 518 h 1088"/>
                <a:gd name="T38" fmla="*/ 790 w 814"/>
                <a:gd name="T39" fmla="*/ 521 h 1088"/>
                <a:gd name="T40" fmla="*/ 803 w 814"/>
                <a:gd name="T41" fmla="*/ 532 h 1088"/>
                <a:gd name="T42" fmla="*/ 811 w 814"/>
                <a:gd name="T43" fmla="*/ 552 h 1088"/>
                <a:gd name="T44" fmla="*/ 814 w 814"/>
                <a:gd name="T45" fmla="*/ 583 h 1088"/>
                <a:gd name="T46" fmla="*/ 807 w 814"/>
                <a:gd name="T47" fmla="*/ 630 h 1088"/>
                <a:gd name="T48" fmla="*/ 791 w 814"/>
                <a:gd name="T49" fmla="*/ 690 h 1088"/>
                <a:gd name="T50" fmla="*/ 771 w 814"/>
                <a:gd name="T51" fmla="*/ 736 h 1088"/>
                <a:gd name="T52" fmla="*/ 755 w 814"/>
                <a:gd name="T53" fmla="*/ 763 h 1088"/>
                <a:gd name="T54" fmla="*/ 738 w 814"/>
                <a:gd name="T55" fmla="*/ 775 h 1088"/>
                <a:gd name="T56" fmla="*/ 725 w 814"/>
                <a:gd name="T57" fmla="*/ 808 h 1088"/>
                <a:gd name="T58" fmla="*/ 703 w 814"/>
                <a:gd name="T59" fmla="*/ 870 h 1088"/>
                <a:gd name="T60" fmla="*/ 668 w 814"/>
                <a:gd name="T61" fmla="*/ 932 h 1088"/>
                <a:gd name="T62" fmla="*/ 621 w 814"/>
                <a:gd name="T63" fmla="*/ 989 h 1088"/>
                <a:gd name="T64" fmla="*/ 563 w 814"/>
                <a:gd name="T65" fmla="*/ 1038 h 1088"/>
                <a:gd name="T66" fmla="*/ 494 w 814"/>
                <a:gd name="T67" fmla="*/ 1072 h 1088"/>
                <a:gd name="T68" fmla="*/ 424 w 814"/>
                <a:gd name="T69" fmla="*/ 1087 h 1088"/>
                <a:gd name="T70" fmla="*/ 354 w 814"/>
                <a:gd name="T71" fmla="*/ 1083 h 1088"/>
                <a:gd name="T72" fmla="*/ 283 w 814"/>
                <a:gd name="T73" fmla="*/ 1058 h 1088"/>
                <a:gd name="T74" fmla="*/ 219 w 814"/>
                <a:gd name="T75" fmla="*/ 1016 h 1088"/>
                <a:gd name="T76" fmla="*/ 167 w 814"/>
                <a:gd name="T77" fmla="*/ 963 h 1088"/>
                <a:gd name="T78" fmla="*/ 126 w 814"/>
                <a:gd name="T79" fmla="*/ 902 h 1088"/>
                <a:gd name="T80" fmla="*/ 97 w 814"/>
                <a:gd name="T81" fmla="*/ 840 h 1088"/>
                <a:gd name="T82" fmla="*/ 82 w 814"/>
                <a:gd name="T83" fmla="*/ 778 h 1088"/>
                <a:gd name="T84" fmla="*/ 67 w 814"/>
                <a:gd name="T85" fmla="*/ 771 h 1088"/>
                <a:gd name="T86" fmla="*/ 50 w 814"/>
                <a:gd name="T87" fmla="*/ 753 h 1088"/>
                <a:gd name="T88" fmla="*/ 33 w 814"/>
                <a:gd name="T89" fmla="*/ 717 h 1088"/>
                <a:gd name="T90" fmla="*/ 14 w 814"/>
                <a:gd name="T91" fmla="*/ 659 h 1088"/>
                <a:gd name="T92" fmla="*/ 2 w 814"/>
                <a:gd name="T93" fmla="*/ 605 h 1088"/>
                <a:gd name="T94" fmla="*/ 0 w 814"/>
                <a:gd name="T95" fmla="*/ 567 h 1088"/>
                <a:gd name="T96" fmla="*/ 6 w 814"/>
                <a:gd name="T97" fmla="*/ 541 h 1088"/>
                <a:gd name="T98" fmla="*/ 17 w 814"/>
                <a:gd name="T99" fmla="*/ 526 h 1088"/>
                <a:gd name="T100" fmla="*/ 32 w 814"/>
                <a:gd name="T101" fmla="*/ 520 h 1088"/>
                <a:gd name="T102" fmla="*/ 48 w 814"/>
                <a:gd name="T103" fmla="*/ 519 h 1088"/>
                <a:gd name="T104" fmla="*/ 35 w 814"/>
                <a:gd name="T105" fmla="*/ 468 h 1088"/>
                <a:gd name="T106" fmla="*/ 24 w 814"/>
                <a:gd name="T107" fmla="*/ 383 h 1088"/>
                <a:gd name="T108" fmla="*/ 34 w 814"/>
                <a:gd name="T109" fmla="*/ 304 h 1088"/>
                <a:gd name="T110" fmla="*/ 56 w 814"/>
                <a:gd name="T111" fmla="*/ 238 h 1088"/>
                <a:gd name="T112" fmla="*/ 89 w 814"/>
                <a:gd name="T113" fmla="*/ 182 h 1088"/>
                <a:gd name="T114" fmla="*/ 130 w 814"/>
                <a:gd name="T115" fmla="*/ 134 h 1088"/>
                <a:gd name="T116" fmla="*/ 187 w 814"/>
                <a:gd name="T117" fmla="*/ 83 h 1088"/>
                <a:gd name="T118" fmla="*/ 244 w 814"/>
                <a:gd name="T119" fmla="*/ 44 h 1088"/>
                <a:gd name="T120" fmla="*/ 304 w 814"/>
                <a:gd name="T121" fmla="*/ 16 h 1088"/>
                <a:gd name="T122" fmla="*/ 355 w 814"/>
                <a:gd name="T123" fmla="*/ 4 h 1088"/>
                <a:gd name="T124" fmla="*/ 417 w 814"/>
                <a:gd name="T125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4" h="1088">
                  <a:moveTo>
                    <a:pt x="417" y="0"/>
                  </a:moveTo>
                  <a:lnTo>
                    <a:pt x="450" y="1"/>
                  </a:lnTo>
                  <a:lnTo>
                    <a:pt x="481" y="6"/>
                  </a:lnTo>
                  <a:lnTo>
                    <a:pt x="508" y="12"/>
                  </a:lnTo>
                  <a:lnTo>
                    <a:pt x="535" y="22"/>
                  </a:lnTo>
                  <a:lnTo>
                    <a:pt x="557" y="32"/>
                  </a:lnTo>
                  <a:lnTo>
                    <a:pt x="579" y="43"/>
                  </a:lnTo>
                  <a:lnTo>
                    <a:pt x="602" y="58"/>
                  </a:lnTo>
                  <a:lnTo>
                    <a:pt x="623" y="74"/>
                  </a:lnTo>
                  <a:lnTo>
                    <a:pt x="639" y="88"/>
                  </a:lnTo>
                  <a:lnTo>
                    <a:pt x="653" y="103"/>
                  </a:lnTo>
                  <a:lnTo>
                    <a:pt x="663" y="115"/>
                  </a:lnTo>
                  <a:lnTo>
                    <a:pt x="669" y="124"/>
                  </a:lnTo>
                  <a:lnTo>
                    <a:pt x="673" y="130"/>
                  </a:lnTo>
                  <a:lnTo>
                    <a:pt x="674" y="132"/>
                  </a:lnTo>
                  <a:lnTo>
                    <a:pt x="675" y="132"/>
                  </a:lnTo>
                  <a:lnTo>
                    <a:pt x="679" y="133"/>
                  </a:lnTo>
                  <a:lnTo>
                    <a:pt x="684" y="134"/>
                  </a:lnTo>
                  <a:lnTo>
                    <a:pt x="690" y="136"/>
                  </a:lnTo>
                  <a:lnTo>
                    <a:pt x="699" y="138"/>
                  </a:lnTo>
                  <a:lnTo>
                    <a:pt x="708" y="144"/>
                  </a:lnTo>
                  <a:lnTo>
                    <a:pt x="717" y="150"/>
                  </a:lnTo>
                  <a:lnTo>
                    <a:pt x="727" y="157"/>
                  </a:lnTo>
                  <a:lnTo>
                    <a:pt x="737" y="167"/>
                  </a:lnTo>
                  <a:lnTo>
                    <a:pt x="748" y="178"/>
                  </a:lnTo>
                  <a:lnTo>
                    <a:pt x="757" y="193"/>
                  </a:lnTo>
                  <a:lnTo>
                    <a:pt x="766" y="209"/>
                  </a:lnTo>
                  <a:lnTo>
                    <a:pt x="774" y="230"/>
                  </a:lnTo>
                  <a:lnTo>
                    <a:pt x="780" y="252"/>
                  </a:lnTo>
                  <a:lnTo>
                    <a:pt x="786" y="278"/>
                  </a:lnTo>
                  <a:lnTo>
                    <a:pt x="790" y="308"/>
                  </a:lnTo>
                  <a:lnTo>
                    <a:pt x="791" y="341"/>
                  </a:lnTo>
                  <a:lnTo>
                    <a:pt x="790" y="379"/>
                  </a:lnTo>
                  <a:lnTo>
                    <a:pt x="787" y="420"/>
                  </a:lnTo>
                  <a:lnTo>
                    <a:pt x="779" y="468"/>
                  </a:lnTo>
                  <a:lnTo>
                    <a:pt x="773" y="492"/>
                  </a:lnTo>
                  <a:lnTo>
                    <a:pt x="766" y="519"/>
                  </a:lnTo>
                  <a:lnTo>
                    <a:pt x="774" y="518"/>
                  </a:lnTo>
                  <a:lnTo>
                    <a:pt x="781" y="519"/>
                  </a:lnTo>
                  <a:lnTo>
                    <a:pt x="790" y="521"/>
                  </a:lnTo>
                  <a:lnTo>
                    <a:pt x="797" y="525"/>
                  </a:lnTo>
                  <a:lnTo>
                    <a:pt x="803" y="532"/>
                  </a:lnTo>
                  <a:lnTo>
                    <a:pt x="808" y="540"/>
                  </a:lnTo>
                  <a:lnTo>
                    <a:pt x="811" y="552"/>
                  </a:lnTo>
                  <a:lnTo>
                    <a:pt x="813" y="566"/>
                  </a:lnTo>
                  <a:lnTo>
                    <a:pt x="814" y="583"/>
                  </a:lnTo>
                  <a:lnTo>
                    <a:pt x="812" y="605"/>
                  </a:lnTo>
                  <a:lnTo>
                    <a:pt x="807" y="630"/>
                  </a:lnTo>
                  <a:lnTo>
                    <a:pt x="800" y="658"/>
                  </a:lnTo>
                  <a:lnTo>
                    <a:pt x="791" y="690"/>
                  </a:lnTo>
                  <a:lnTo>
                    <a:pt x="780" y="716"/>
                  </a:lnTo>
                  <a:lnTo>
                    <a:pt x="771" y="736"/>
                  </a:lnTo>
                  <a:lnTo>
                    <a:pt x="763" y="752"/>
                  </a:lnTo>
                  <a:lnTo>
                    <a:pt x="755" y="763"/>
                  </a:lnTo>
                  <a:lnTo>
                    <a:pt x="747" y="771"/>
                  </a:lnTo>
                  <a:lnTo>
                    <a:pt x="738" y="775"/>
                  </a:lnTo>
                  <a:lnTo>
                    <a:pt x="732" y="777"/>
                  </a:lnTo>
                  <a:lnTo>
                    <a:pt x="725" y="808"/>
                  </a:lnTo>
                  <a:lnTo>
                    <a:pt x="716" y="839"/>
                  </a:lnTo>
                  <a:lnTo>
                    <a:pt x="703" y="870"/>
                  </a:lnTo>
                  <a:lnTo>
                    <a:pt x="687" y="901"/>
                  </a:lnTo>
                  <a:lnTo>
                    <a:pt x="668" y="932"/>
                  </a:lnTo>
                  <a:lnTo>
                    <a:pt x="645" y="962"/>
                  </a:lnTo>
                  <a:lnTo>
                    <a:pt x="621" y="989"/>
                  </a:lnTo>
                  <a:lnTo>
                    <a:pt x="593" y="1015"/>
                  </a:lnTo>
                  <a:lnTo>
                    <a:pt x="563" y="1038"/>
                  </a:lnTo>
                  <a:lnTo>
                    <a:pt x="529" y="1057"/>
                  </a:lnTo>
                  <a:lnTo>
                    <a:pt x="494" y="1072"/>
                  </a:lnTo>
                  <a:lnTo>
                    <a:pt x="459" y="1083"/>
                  </a:lnTo>
                  <a:lnTo>
                    <a:pt x="424" y="1087"/>
                  </a:lnTo>
                  <a:lnTo>
                    <a:pt x="389" y="1088"/>
                  </a:lnTo>
                  <a:lnTo>
                    <a:pt x="354" y="1083"/>
                  </a:lnTo>
                  <a:lnTo>
                    <a:pt x="319" y="1072"/>
                  </a:lnTo>
                  <a:lnTo>
                    <a:pt x="283" y="1058"/>
                  </a:lnTo>
                  <a:lnTo>
                    <a:pt x="249" y="1039"/>
                  </a:lnTo>
                  <a:lnTo>
                    <a:pt x="219" y="1016"/>
                  </a:lnTo>
                  <a:lnTo>
                    <a:pt x="191" y="990"/>
                  </a:lnTo>
                  <a:lnTo>
                    <a:pt x="167" y="963"/>
                  </a:lnTo>
                  <a:lnTo>
                    <a:pt x="144" y="933"/>
                  </a:lnTo>
                  <a:lnTo>
                    <a:pt x="126" y="902"/>
                  </a:lnTo>
                  <a:lnTo>
                    <a:pt x="110" y="871"/>
                  </a:lnTo>
                  <a:lnTo>
                    <a:pt x="97" y="840"/>
                  </a:lnTo>
                  <a:lnTo>
                    <a:pt x="88" y="808"/>
                  </a:lnTo>
                  <a:lnTo>
                    <a:pt x="82" y="778"/>
                  </a:lnTo>
                  <a:lnTo>
                    <a:pt x="75" y="776"/>
                  </a:lnTo>
                  <a:lnTo>
                    <a:pt x="67" y="771"/>
                  </a:lnTo>
                  <a:lnTo>
                    <a:pt x="59" y="764"/>
                  </a:lnTo>
                  <a:lnTo>
                    <a:pt x="50" y="753"/>
                  </a:lnTo>
                  <a:lnTo>
                    <a:pt x="42" y="736"/>
                  </a:lnTo>
                  <a:lnTo>
                    <a:pt x="33" y="717"/>
                  </a:lnTo>
                  <a:lnTo>
                    <a:pt x="23" y="691"/>
                  </a:lnTo>
                  <a:lnTo>
                    <a:pt x="14" y="659"/>
                  </a:lnTo>
                  <a:lnTo>
                    <a:pt x="6" y="631"/>
                  </a:lnTo>
                  <a:lnTo>
                    <a:pt x="2" y="605"/>
                  </a:lnTo>
                  <a:lnTo>
                    <a:pt x="0" y="584"/>
                  </a:lnTo>
                  <a:lnTo>
                    <a:pt x="0" y="567"/>
                  </a:lnTo>
                  <a:lnTo>
                    <a:pt x="2" y="553"/>
                  </a:lnTo>
                  <a:lnTo>
                    <a:pt x="6" y="541"/>
                  </a:lnTo>
                  <a:lnTo>
                    <a:pt x="11" y="533"/>
                  </a:lnTo>
                  <a:lnTo>
                    <a:pt x="17" y="526"/>
                  </a:lnTo>
                  <a:lnTo>
                    <a:pt x="24" y="522"/>
                  </a:lnTo>
                  <a:lnTo>
                    <a:pt x="32" y="520"/>
                  </a:lnTo>
                  <a:lnTo>
                    <a:pt x="40" y="519"/>
                  </a:lnTo>
                  <a:lnTo>
                    <a:pt x="48" y="519"/>
                  </a:lnTo>
                  <a:lnTo>
                    <a:pt x="40" y="493"/>
                  </a:lnTo>
                  <a:lnTo>
                    <a:pt x="35" y="468"/>
                  </a:lnTo>
                  <a:lnTo>
                    <a:pt x="27" y="424"/>
                  </a:lnTo>
                  <a:lnTo>
                    <a:pt x="24" y="383"/>
                  </a:lnTo>
                  <a:lnTo>
                    <a:pt x="26" y="342"/>
                  </a:lnTo>
                  <a:lnTo>
                    <a:pt x="34" y="304"/>
                  </a:lnTo>
                  <a:lnTo>
                    <a:pt x="44" y="270"/>
                  </a:lnTo>
                  <a:lnTo>
                    <a:pt x="56" y="238"/>
                  </a:lnTo>
                  <a:lnTo>
                    <a:pt x="71" y="209"/>
                  </a:lnTo>
                  <a:lnTo>
                    <a:pt x="89" y="182"/>
                  </a:lnTo>
                  <a:lnTo>
                    <a:pt x="108" y="157"/>
                  </a:lnTo>
                  <a:lnTo>
                    <a:pt x="130" y="134"/>
                  </a:lnTo>
                  <a:lnTo>
                    <a:pt x="157" y="108"/>
                  </a:lnTo>
                  <a:lnTo>
                    <a:pt x="187" y="83"/>
                  </a:lnTo>
                  <a:lnTo>
                    <a:pt x="218" y="62"/>
                  </a:lnTo>
                  <a:lnTo>
                    <a:pt x="244" y="44"/>
                  </a:lnTo>
                  <a:lnTo>
                    <a:pt x="273" y="29"/>
                  </a:lnTo>
                  <a:lnTo>
                    <a:pt x="304" y="16"/>
                  </a:lnTo>
                  <a:lnTo>
                    <a:pt x="328" y="9"/>
                  </a:lnTo>
                  <a:lnTo>
                    <a:pt x="355" y="4"/>
                  </a:lnTo>
                  <a:lnTo>
                    <a:pt x="382" y="1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0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80"/>
          <a:stretch>
            <a:fillRect/>
          </a:stretch>
        </p:blipFill>
        <p:spPr>
          <a:xfrm>
            <a:off x="1" y="0"/>
            <a:ext cx="5586413" cy="6858000"/>
          </a:xfrm>
          <a:custGeom>
            <a:avLst/>
            <a:gdLst>
              <a:gd name="connsiteX0" fmla="*/ 0 w 5586413"/>
              <a:gd name="connsiteY0" fmla="*/ 0 h 6858000"/>
              <a:gd name="connsiteX1" fmla="*/ 5586413 w 5586413"/>
              <a:gd name="connsiteY1" fmla="*/ 0 h 6858000"/>
              <a:gd name="connsiteX2" fmla="*/ 5586413 w 5586413"/>
              <a:gd name="connsiteY2" fmla="*/ 6858000 h 6858000"/>
              <a:gd name="connsiteX3" fmla="*/ 0 w 55864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0">
                <a:moveTo>
                  <a:pt x="0" y="0"/>
                </a:moveTo>
                <a:lnTo>
                  <a:pt x="5586413" y="0"/>
                </a:lnTo>
                <a:lnTo>
                  <a:pt x="5586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657226" y="4544555"/>
            <a:ext cx="4929187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6533925" y="2455985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2346524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Construction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Drywall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33925" y="3829494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3720033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Contractor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33925" y="5203003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5093542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Contuinity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Tester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398821" y="726172"/>
            <a:ext cx="4449167" cy="1054622"/>
            <a:chOff x="4221678" y="799360"/>
            <a:chExt cx="4449167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444916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Construction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5279938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4767742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2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5A8E6D-D591-4F53-918A-BE1885E26C2D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A9D809-0905-4332-AE27-8022D40442E9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432AB9-BE41-4762-BA5D-2F0F9B584F4B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1E01BE-2891-4790-96F8-F141AB30137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D6A40D-B979-4669-A2E5-4DCFE523227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93406-F735-4EBC-BFE8-4CBCA1B26D09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EA99C8B-1584-401C-9DB1-9BEF2D910245}"/>
              </a:ext>
            </a:extLst>
          </p:cNvPr>
          <p:cNvGraphicFramePr/>
          <p:nvPr/>
        </p:nvGraphicFramePr>
        <p:xfrm>
          <a:off x="782321" y="2010240"/>
          <a:ext cx="4714239" cy="361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7A0605B-850E-49B5-9489-DD966C9629DF}"/>
              </a:ext>
            </a:extLst>
          </p:cNvPr>
          <p:cNvSpPr/>
          <p:nvPr/>
        </p:nvSpPr>
        <p:spPr>
          <a:xfrm>
            <a:off x="5960195" y="2529731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4AC8A6-3CDC-4147-9A5E-0751DC81D2F1}"/>
              </a:ext>
            </a:extLst>
          </p:cNvPr>
          <p:cNvSpPr/>
          <p:nvPr/>
        </p:nvSpPr>
        <p:spPr>
          <a:xfrm>
            <a:off x="5960195" y="211423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CBA60-5207-4999-A94B-E854E063E71E}"/>
              </a:ext>
            </a:extLst>
          </p:cNvPr>
          <p:cNvSpPr/>
          <p:nvPr/>
        </p:nvSpPr>
        <p:spPr>
          <a:xfrm>
            <a:off x="5960195" y="3799309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EEDD3-2704-4D15-8C44-B24F0DB1D388}"/>
              </a:ext>
            </a:extLst>
          </p:cNvPr>
          <p:cNvSpPr/>
          <p:nvPr/>
        </p:nvSpPr>
        <p:spPr>
          <a:xfrm>
            <a:off x="5960194" y="338381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B2C313-FFC1-4F17-BE29-A454FA097793}"/>
              </a:ext>
            </a:extLst>
          </p:cNvPr>
          <p:cNvSpPr/>
          <p:nvPr/>
        </p:nvSpPr>
        <p:spPr>
          <a:xfrm>
            <a:off x="5960195" y="5068887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E906E-D0CE-48AC-AB0A-B2131F3C63C3}"/>
              </a:ext>
            </a:extLst>
          </p:cNvPr>
          <p:cNvSpPr/>
          <p:nvPr/>
        </p:nvSpPr>
        <p:spPr>
          <a:xfrm>
            <a:off x="5960194" y="465338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6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8984717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690562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C51AF4-9ABD-4E06-8EDC-EB1E73A27690}"/>
              </a:ext>
            </a:extLst>
          </p:cNvPr>
          <p:cNvSpPr/>
          <p:nvPr/>
        </p:nvSpPr>
        <p:spPr>
          <a:xfrm>
            <a:off x="3458808" y="3857625"/>
            <a:ext cx="5274383" cy="23717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8" name="Group 4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86086" y="465123"/>
              <a:ext cx="39757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Conduction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789007"/>
            <a:ext cx="4640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276811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9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58"/>
          <a:stretch>
            <a:fillRect/>
          </a:stretch>
        </p:blipFill>
        <p:spPr>
          <a:xfrm>
            <a:off x="2" y="0"/>
            <a:ext cx="3211587" cy="6858000"/>
          </a:xfrm>
          <a:custGeom>
            <a:avLst/>
            <a:gdLst>
              <a:gd name="connsiteX0" fmla="*/ 0 w 3211587"/>
              <a:gd name="connsiteY0" fmla="*/ 0 h 6858000"/>
              <a:gd name="connsiteX1" fmla="*/ 3211587 w 3211587"/>
              <a:gd name="connsiteY1" fmla="*/ 0 h 6858000"/>
              <a:gd name="connsiteX2" fmla="*/ 3211587 w 3211587"/>
              <a:gd name="connsiteY2" fmla="*/ 6858000 h 6858000"/>
              <a:gd name="connsiteX3" fmla="*/ 0 w 32115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6858000">
                <a:moveTo>
                  <a:pt x="0" y="0"/>
                </a:moveTo>
                <a:lnTo>
                  <a:pt x="3211587" y="0"/>
                </a:lnTo>
                <a:lnTo>
                  <a:pt x="32115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t="36458" r="45977"/>
          <a:stretch>
            <a:fillRect/>
          </a:stretch>
        </p:blipFill>
        <p:spPr>
          <a:xfrm>
            <a:off x="3374953" y="2500314"/>
            <a:ext cx="3211587" cy="4357687"/>
          </a:xfrm>
          <a:custGeom>
            <a:avLst/>
            <a:gdLst>
              <a:gd name="connsiteX0" fmla="*/ 0 w 3211587"/>
              <a:gd name="connsiteY0" fmla="*/ 0 h 4357687"/>
              <a:gd name="connsiteX1" fmla="*/ 3211587 w 3211587"/>
              <a:gd name="connsiteY1" fmla="*/ 0 h 4357687"/>
              <a:gd name="connsiteX2" fmla="*/ 3211587 w 3211587"/>
              <a:gd name="connsiteY2" fmla="*/ 4357687 h 4357687"/>
              <a:gd name="connsiteX3" fmla="*/ 0 w 3211587"/>
              <a:gd name="connsiteY3" fmla="*/ 4357687 h 435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4357687">
                <a:moveTo>
                  <a:pt x="0" y="0"/>
                </a:moveTo>
                <a:lnTo>
                  <a:pt x="3211587" y="0"/>
                </a:lnTo>
                <a:lnTo>
                  <a:pt x="3211587" y="4357687"/>
                </a:lnTo>
                <a:lnTo>
                  <a:pt x="0" y="4357687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915811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50031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4185389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376989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5454967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503946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21678" y="799360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743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Contractor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2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>
            <a:fillRect/>
          </a:stretch>
        </p:blipFill>
        <p:spPr>
          <a:xfrm>
            <a:off x="6096000" y="3429000"/>
            <a:ext cx="6095999" cy="3428999"/>
          </a:xfrm>
          <a:custGeom>
            <a:avLst/>
            <a:gdLst>
              <a:gd name="connsiteX0" fmla="*/ 0 w 6095999"/>
              <a:gd name="connsiteY0" fmla="*/ 0 h 3428999"/>
              <a:gd name="connsiteX1" fmla="*/ 6095999 w 6095999"/>
              <a:gd name="connsiteY1" fmla="*/ 0 h 3428999"/>
              <a:gd name="connsiteX2" fmla="*/ 6095999 w 6095999"/>
              <a:gd name="connsiteY2" fmla="*/ 3428999 h 3428999"/>
              <a:gd name="connsiteX3" fmla="*/ 0 w 6095999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3428999">
                <a:moveTo>
                  <a:pt x="0" y="0"/>
                </a:moveTo>
                <a:lnTo>
                  <a:pt x="6095999" y="0"/>
                </a:lnTo>
                <a:lnTo>
                  <a:pt x="6095999" y="3428999"/>
                </a:lnTo>
                <a:lnTo>
                  <a:pt x="0" y="3428999"/>
                </a:lnTo>
                <a:close/>
              </a:path>
            </a:pathLst>
          </a:cu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>
            <a:fillRect/>
          </a:stretch>
        </p:blipFill>
        <p:spPr>
          <a:xfrm>
            <a:off x="1" y="1"/>
            <a:ext cx="6095999" cy="3428999"/>
          </a:xfrm>
          <a:custGeom>
            <a:avLst/>
            <a:gdLst>
              <a:gd name="connsiteX0" fmla="*/ 0 w 6095999"/>
              <a:gd name="connsiteY0" fmla="*/ 0 h 3428999"/>
              <a:gd name="connsiteX1" fmla="*/ 6095999 w 6095999"/>
              <a:gd name="connsiteY1" fmla="*/ 0 h 3428999"/>
              <a:gd name="connsiteX2" fmla="*/ 6095999 w 6095999"/>
              <a:gd name="connsiteY2" fmla="*/ 3428999 h 3428999"/>
              <a:gd name="connsiteX3" fmla="*/ 0 w 6095999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3428999">
                <a:moveTo>
                  <a:pt x="0" y="0"/>
                </a:moveTo>
                <a:lnTo>
                  <a:pt x="6095999" y="0"/>
                </a:lnTo>
                <a:lnTo>
                  <a:pt x="6095999" y="3428999"/>
                </a:lnTo>
                <a:lnTo>
                  <a:pt x="0" y="3428999"/>
                </a:lnTo>
                <a:close/>
              </a:path>
            </a:pathLst>
          </a:cu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31363" y="4380110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8" y="4693475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7" y="4277977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647534" y="1122718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9" y="1436083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8" y="10205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Freeform 116"/>
          <p:cNvSpPr>
            <a:spLocks/>
          </p:cNvSpPr>
          <p:nvPr/>
        </p:nvSpPr>
        <p:spPr bwMode="auto">
          <a:xfrm>
            <a:off x="916260" y="4693475"/>
            <a:ext cx="302789" cy="266636"/>
          </a:xfrm>
          <a:custGeom>
            <a:avLst/>
            <a:gdLst>
              <a:gd name="T0" fmla="*/ 1272 w 4019"/>
              <a:gd name="T1" fmla="*/ 446 h 3537"/>
              <a:gd name="T2" fmla="*/ 1751 w 4019"/>
              <a:gd name="T3" fmla="*/ 406 h 3537"/>
              <a:gd name="T4" fmla="*/ 2093 w 4019"/>
              <a:gd name="T5" fmla="*/ 479 h 3537"/>
              <a:gd name="T6" fmla="*/ 3354 w 4019"/>
              <a:gd name="T7" fmla="*/ 581 h 3537"/>
              <a:gd name="T8" fmla="*/ 2479 w 4019"/>
              <a:gd name="T9" fmla="*/ 669 h 3537"/>
              <a:gd name="T10" fmla="*/ 2779 w 4019"/>
              <a:gd name="T11" fmla="*/ 926 h 3537"/>
              <a:gd name="T12" fmla="*/ 2804 w 4019"/>
              <a:gd name="T13" fmla="*/ 1139 h 3537"/>
              <a:gd name="T14" fmla="*/ 2880 w 4019"/>
              <a:gd name="T15" fmla="*/ 1500 h 3537"/>
              <a:gd name="T16" fmla="*/ 2790 w 4019"/>
              <a:gd name="T17" fmla="*/ 1682 h 3537"/>
              <a:gd name="T18" fmla="*/ 2596 w 4019"/>
              <a:gd name="T19" fmla="*/ 1670 h 3537"/>
              <a:gd name="T20" fmla="*/ 2377 w 4019"/>
              <a:gd name="T21" fmla="*/ 1368 h 3537"/>
              <a:gd name="T22" fmla="*/ 2268 w 4019"/>
              <a:gd name="T23" fmla="*/ 1148 h 3537"/>
              <a:gd name="T24" fmla="*/ 451 w 4019"/>
              <a:gd name="T25" fmla="*/ 2201 h 3537"/>
              <a:gd name="T26" fmla="*/ 398 w 4019"/>
              <a:gd name="T27" fmla="*/ 2402 h 3537"/>
              <a:gd name="T28" fmla="*/ 587 w 4019"/>
              <a:gd name="T29" fmla="*/ 2487 h 3537"/>
              <a:gd name="T30" fmla="*/ 1638 w 4019"/>
              <a:gd name="T31" fmla="*/ 1780 h 3537"/>
              <a:gd name="T32" fmla="*/ 1735 w 4019"/>
              <a:gd name="T33" fmla="*/ 1880 h 3537"/>
              <a:gd name="T34" fmla="*/ 771 w 4019"/>
              <a:gd name="T35" fmla="*/ 2603 h 3537"/>
              <a:gd name="T36" fmla="*/ 856 w 4019"/>
              <a:gd name="T37" fmla="*/ 2784 h 3537"/>
              <a:gd name="T38" fmla="*/ 1072 w 4019"/>
              <a:gd name="T39" fmla="*/ 2750 h 3537"/>
              <a:gd name="T40" fmla="*/ 1902 w 4019"/>
              <a:gd name="T41" fmla="*/ 2166 h 3537"/>
              <a:gd name="T42" fmla="*/ 1971 w 4019"/>
              <a:gd name="T43" fmla="*/ 2283 h 3537"/>
              <a:gd name="T44" fmla="*/ 1135 w 4019"/>
              <a:gd name="T45" fmla="*/ 2963 h 3537"/>
              <a:gd name="T46" fmla="*/ 1246 w 4019"/>
              <a:gd name="T47" fmla="*/ 3128 h 3537"/>
              <a:gd name="T48" fmla="*/ 2053 w 4019"/>
              <a:gd name="T49" fmla="*/ 2639 h 3537"/>
              <a:gd name="T50" fmla="*/ 2148 w 4019"/>
              <a:gd name="T51" fmla="*/ 2739 h 3537"/>
              <a:gd name="T52" fmla="*/ 1674 w 4019"/>
              <a:gd name="T53" fmla="*/ 3155 h 3537"/>
              <a:gd name="T54" fmla="*/ 1772 w 4019"/>
              <a:gd name="T55" fmla="*/ 3291 h 3537"/>
              <a:gd name="T56" fmla="*/ 1919 w 4019"/>
              <a:gd name="T57" fmla="*/ 3150 h 3537"/>
              <a:gd name="T58" fmla="*/ 2148 w 4019"/>
              <a:gd name="T59" fmla="*/ 3039 h 3537"/>
              <a:gd name="T60" fmla="*/ 2317 w 4019"/>
              <a:gd name="T61" fmla="*/ 2787 h 3537"/>
              <a:gd name="T62" fmla="*/ 2581 w 4019"/>
              <a:gd name="T63" fmla="*/ 2755 h 3537"/>
              <a:gd name="T64" fmla="*/ 2679 w 4019"/>
              <a:gd name="T65" fmla="*/ 2524 h 3537"/>
              <a:gd name="T66" fmla="*/ 2944 w 4019"/>
              <a:gd name="T67" fmla="*/ 2527 h 3537"/>
              <a:gd name="T68" fmla="*/ 2913 w 4019"/>
              <a:gd name="T69" fmla="*/ 2297 h 3537"/>
              <a:gd name="T70" fmla="*/ 3143 w 4019"/>
              <a:gd name="T71" fmla="*/ 2130 h 3537"/>
              <a:gd name="T72" fmla="*/ 3680 w 4019"/>
              <a:gd name="T73" fmla="*/ 1780 h 3537"/>
              <a:gd name="T74" fmla="*/ 3768 w 4019"/>
              <a:gd name="T75" fmla="*/ 1921 h 3537"/>
              <a:gd name="T76" fmla="*/ 3566 w 4019"/>
              <a:gd name="T77" fmla="*/ 2638 h 3537"/>
              <a:gd name="T78" fmla="*/ 3395 w 4019"/>
              <a:gd name="T79" fmla="*/ 2870 h 3537"/>
              <a:gd name="T80" fmla="*/ 3170 w 4019"/>
              <a:gd name="T81" fmla="*/ 2849 h 3537"/>
              <a:gd name="T82" fmla="*/ 3084 w 4019"/>
              <a:gd name="T83" fmla="*/ 3105 h 3537"/>
              <a:gd name="T84" fmla="*/ 2837 w 4019"/>
              <a:gd name="T85" fmla="*/ 3119 h 3537"/>
              <a:gd name="T86" fmla="*/ 2754 w 4019"/>
              <a:gd name="T87" fmla="*/ 3259 h 3537"/>
              <a:gd name="T88" fmla="*/ 2512 w 4019"/>
              <a:gd name="T89" fmla="*/ 3356 h 3537"/>
              <a:gd name="T90" fmla="*/ 2378 w 4019"/>
              <a:gd name="T91" fmla="*/ 3315 h 3537"/>
              <a:gd name="T92" fmla="*/ 2229 w 4019"/>
              <a:gd name="T93" fmla="*/ 3529 h 3537"/>
              <a:gd name="T94" fmla="*/ 1994 w 4019"/>
              <a:gd name="T95" fmla="*/ 3449 h 3537"/>
              <a:gd name="T96" fmla="*/ 1748 w 4019"/>
              <a:gd name="T97" fmla="*/ 3447 h 3537"/>
              <a:gd name="T98" fmla="*/ 1525 w 4019"/>
              <a:gd name="T99" fmla="*/ 3246 h 3537"/>
              <a:gd name="T100" fmla="*/ 1264 w 4019"/>
              <a:gd name="T101" fmla="*/ 3295 h 3537"/>
              <a:gd name="T102" fmla="*/ 1014 w 4019"/>
              <a:gd name="T103" fmla="*/ 3128 h 3537"/>
              <a:gd name="T104" fmla="*/ 869 w 4019"/>
              <a:gd name="T105" fmla="*/ 2944 h 3537"/>
              <a:gd name="T106" fmla="*/ 629 w 4019"/>
              <a:gd name="T107" fmla="*/ 2759 h 3537"/>
              <a:gd name="T108" fmla="*/ 446 w 4019"/>
              <a:gd name="T109" fmla="*/ 2635 h 3537"/>
              <a:gd name="T110" fmla="*/ 230 w 4019"/>
              <a:gd name="T111" fmla="*/ 2403 h 3537"/>
              <a:gd name="T112" fmla="*/ 323 w 4019"/>
              <a:gd name="T113" fmla="*/ 2101 h 3537"/>
              <a:gd name="T114" fmla="*/ 150 w 4019"/>
              <a:gd name="T115" fmla="*/ 1733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19" h="3537">
                <a:moveTo>
                  <a:pt x="0" y="0"/>
                </a:moveTo>
                <a:lnTo>
                  <a:pt x="899" y="412"/>
                </a:lnTo>
                <a:lnTo>
                  <a:pt x="959" y="436"/>
                </a:lnTo>
                <a:lnTo>
                  <a:pt x="1020" y="452"/>
                </a:lnTo>
                <a:lnTo>
                  <a:pt x="1083" y="462"/>
                </a:lnTo>
                <a:lnTo>
                  <a:pt x="1146" y="463"/>
                </a:lnTo>
                <a:lnTo>
                  <a:pt x="1210" y="458"/>
                </a:lnTo>
                <a:lnTo>
                  <a:pt x="1272" y="446"/>
                </a:lnTo>
                <a:lnTo>
                  <a:pt x="1318" y="434"/>
                </a:lnTo>
                <a:lnTo>
                  <a:pt x="1369" y="423"/>
                </a:lnTo>
                <a:lnTo>
                  <a:pt x="1424" y="414"/>
                </a:lnTo>
                <a:lnTo>
                  <a:pt x="1481" y="407"/>
                </a:lnTo>
                <a:lnTo>
                  <a:pt x="1543" y="403"/>
                </a:lnTo>
                <a:lnTo>
                  <a:pt x="1609" y="401"/>
                </a:lnTo>
                <a:lnTo>
                  <a:pt x="1677" y="402"/>
                </a:lnTo>
                <a:lnTo>
                  <a:pt x="1751" y="406"/>
                </a:lnTo>
                <a:lnTo>
                  <a:pt x="1826" y="414"/>
                </a:lnTo>
                <a:lnTo>
                  <a:pt x="1906" y="427"/>
                </a:lnTo>
                <a:lnTo>
                  <a:pt x="1989" y="444"/>
                </a:lnTo>
                <a:lnTo>
                  <a:pt x="2000" y="447"/>
                </a:lnTo>
                <a:lnTo>
                  <a:pt x="2017" y="453"/>
                </a:lnTo>
                <a:lnTo>
                  <a:pt x="2039" y="459"/>
                </a:lnTo>
                <a:lnTo>
                  <a:pt x="2065" y="468"/>
                </a:lnTo>
                <a:lnTo>
                  <a:pt x="2093" y="479"/>
                </a:lnTo>
                <a:lnTo>
                  <a:pt x="3084" y="490"/>
                </a:lnTo>
                <a:lnTo>
                  <a:pt x="3133" y="487"/>
                </a:lnTo>
                <a:lnTo>
                  <a:pt x="3181" y="478"/>
                </a:lnTo>
                <a:lnTo>
                  <a:pt x="3227" y="462"/>
                </a:lnTo>
                <a:lnTo>
                  <a:pt x="3271" y="440"/>
                </a:lnTo>
                <a:lnTo>
                  <a:pt x="4019" y="4"/>
                </a:lnTo>
                <a:lnTo>
                  <a:pt x="4019" y="188"/>
                </a:lnTo>
                <a:lnTo>
                  <a:pt x="3354" y="581"/>
                </a:lnTo>
                <a:lnTo>
                  <a:pt x="3311" y="604"/>
                </a:lnTo>
                <a:lnTo>
                  <a:pt x="3266" y="623"/>
                </a:lnTo>
                <a:lnTo>
                  <a:pt x="3218" y="635"/>
                </a:lnTo>
                <a:lnTo>
                  <a:pt x="3171" y="642"/>
                </a:lnTo>
                <a:lnTo>
                  <a:pt x="3122" y="645"/>
                </a:lnTo>
                <a:lnTo>
                  <a:pt x="2954" y="648"/>
                </a:lnTo>
                <a:lnTo>
                  <a:pt x="2425" y="640"/>
                </a:lnTo>
                <a:lnTo>
                  <a:pt x="2479" y="669"/>
                </a:lnTo>
                <a:lnTo>
                  <a:pt x="2530" y="698"/>
                </a:lnTo>
                <a:lnTo>
                  <a:pt x="2579" y="730"/>
                </a:lnTo>
                <a:lnTo>
                  <a:pt x="2624" y="761"/>
                </a:lnTo>
                <a:lnTo>
                  <a:pt x="2665" y="793"/>
                </a:lnTo>
                <a:lnTo>
                  <a:pt x="2703" y="826"/>
                </a:lnTo>
                <a:lnTo>
                  <a:pt x="2734" y="859"/>
                </a:lnTo>
                <a:lnTo>
                  <a:pt x="2759" y="893"/>
                </a:lnTo>
                <a:lnTo>
                  <a:pt x="2779" y="926"/>
                </a:lnTo>
                <a:lnTo>
                  <a:pt x="2779" y="930"/>
                </a:lnTo>
                <a:lnTo>
                  <a:pt x="2780" y="942"/>
                </a:lnTo>
                <a:lnTo>
                  <a:pt x="2782" y="961"/>
                </a:lnTo>
                <a:lnTo>
                  <a:pt x="2785" y="988"/>
                </a:lnTo>
                <a:lnTo>
                  <a:pt x="2788" y="1020"/>
                </a:lnTo>
                <a:lnTo>
                  <a:pt x="2793" y="1055"/>
                </a:lnTo>
                <a:lnTo>
                  <a:pt x="2798" y="1095"/>
                </a:lnTo>
                <a:lnTo>
                  <a:pt x="2804" y="1139"/>
                </a:lnTo>
                <a:lnTo>
                  <a:pt x="2812" y="1184"/>
                </a:lnTo>
                <a:lnTo>
                  <a:pt x="2819" y="1232"/>
                </a:lnTo>
                <a:lnTo>
                  <a:pt x="2827" y="1279"/>
                </a:lnTo>
                <a:lnTo>
                  <a:pt x="2837" y="1327"/>
                </a:lnTo>
                <a:lnTo>
                  <a:pt x="2847" y="1374"/>
                </a:lnTo>
                <a:lnTo>
                  <a:pt x="2857" y="1418"/>
                </a:lnTo>
                <a:lnTo>
                  <a:pt x="2868" y="1461"/>
                </a:lnTo>
                <a:lnTo>
                  <a:pt x="2880" y="1500"/>
                </a:lnTo>
                <a:lnTo>
                  <a:pt x="2886" y="1529"/>
                </a:lnTo>
                <a:lnTo>
                  <a:pt x="2887" y="1558"/>
                </a:lnTo>
                <a:lnTo>
                  <a:pt x="2881" y="1586"/>
                </a:lnTo>
                <a:lnTo>
                  <a:pt x="2871" y="1613"/>
                </a:lnTo>
                <a:lnTo>
                  <a:pt x="2855" y="1637"/>
                </a:lnTo>
                <a:lnTo>
                  <a:pt x="2835" y="1657"/>
                </a:lnTo>
                <a:lnTo>
                  <a:pt x="2809" y="1674"/>
                </a:lnTo>
                <a:lnTo>
                  <a:pt x="2790" y="1682"/>
                </a:lnTo>
                <a:lnTo>
                  <a:pt x="2769" y="1690"/>
                </a:lnTo>
                <a:lnTo>
                  <a:pt x="2746" y="1696"/>
                </a:lnTo>
                <a:lnTo>
                  <a:pt x="2723" y="1699"/>
                </a:lnTo>
                <a:lnTo>
                  <a:pt x="2698" y="1699"/>
                </a:lnTo>
                <a:lnTo>
                  <a:pt x="2674" y="1698"/>
                </a:lnTo>
                <a:lnTo>
                  <a:pt x="2648" y="1692"/>
                </a:lnTo>
                <a:lnTo>
                  <a:pt x="2622" y="1683"/>
                </a:lnTo>
                <a:lnTo>
                  <a:pt x="2596" y="1670"/>
                </a:lnTo>
                <a:lnTo>
                  <a:pt x="2568" y="1652"/>
                </a:lnTo>
                <a:lnTo>
                  <a:pt x="2541" y="1629"/>
                </a:lnTo>
                <a:lnTo>
                  <a:pt x="2513" y="1601"/>
                </a:lnTo>
                <a:lnTo>
                  <a:pt x="2486" y="1567"/>
                </a:lnTo>
                <a:lnTo>
                  <a:pt x="2458" y="1528"/>
                </a:lnTo>
                <a:lnTo>
                  <a:pt x="2430" y="1481"/>
                </a:lnTo>
                <a:lnTo>
                  <a:pt x="2403" y="1428"/>
                </a:lnTo>
                <a:lnTo>
                  <a:pt x="2377" y="1368"/>
                </a:lnTo>
                <a:lnTo>
                  <a:pt x="2350" y="1300"/>
                </a:lnTo>
                <a:lnTo>
                  <a:pt x="2324" y="1224"/>
                </a:lnTo>
                <a:lnTo>
                  <a:pt x="2323" y="1221"/>
                </a:lnTo>
                <a:lnTo>
                  <a:pt x="2318" y="1213"/>
                </a:lnTo>
                <a:lnTo>
                  <a:pt x="2310" y="1201"/>
                </a:lnTo>
                <a:lnTo>
                  <a:pt x="2299" y="1187"/>
                </a:lnTo>
                <a:lnTo>
                  <a:pt x="2285" y="1168"/>
                </a:lnTo>
                <a:lnTo>
                  <a:pt x="2268" y="1148"/>
                </a:lnTo>
                <a:lnTo>
                  <a:pt x="2250" y="1124"/>
                </a:lnTo>
                <a:lnTo>
                  <a:pt x="2228" y="1101"/>
                </a:lnTo>
                <a:lnTo>
                  <a:pt x="2205" y="1077"/>
                </a:lnTo>
                <a:lnTo>
                  <a:pt x="2181" y="1054"/>
                </a:lnTo>
                <a:lnTo>
                  <a:pt x="2154" y="1031"/>
                </a:lnTo>
                <a:lnTo>
                  <a:pt x="2126" y="1010"/>
                </a:lnTo>
                <a:lnTo>
                  <a:pt x="2095" y="990"/>
                </a:lnTo>
                <a:lnTo>
                  <a:pt x="451" y="2201"/>
                </a:lnTo>
                <a:lnTo>
                  <a:pt x="428" y="2221"/>
                </a:lnTo>
                <a:lnTo>
                  <a:pt x="411" y="2242"/>
                </a:lnTo>
                <a:lnTo>
                  <a:pt x="396" y="2267"/>
                </a:lnTo>
                <a:lnTo>
                  <a:pt x="387" y="2294"/>
                </a:lnTo>
                <a:lnTo>
                  <a:pt x="383" y="2320"/>
                </a:lnTo>
                <a:lnTo>
                  <a:pt x="384" y="2348"/>
                </a:lnTo>
                <a:lnTo>
                  <a:pt x="389" y="2375"/>
                </a:lnTo>
                <a:lnTo>
                  <a:pt x="398" y="2402"/>
                </a:lnTo>
                <a:lnTo>
                  <a:pt x="413" y="2426"/>
                </a:lnTo>
                <a:lnTo>
                  <a:pt x="432" y="2448"/>
                </a:lnTo>
                <a:lnTo>
                  <a:pt x="454" y="2467"/>
                </a:lnTo>
                <a:lnTo>
                  <a:pt x="479" y="2480"/>
                </a:lnTo>
                <a:lnTo>
                  <a:pt x="506" y="2488"/>
                </a:lnTo>
                <a:lnTo>
                  <a:pt x="532" y="2493"/>
                </a:lnTo>
                <a:lnTo>
                  <a:pt x="560" y="2492"/>
                </a:lnTo>
                <a:lnTo>
                  <a:pt x="587" y="2487"/>
                </a:lnTo>
                <a:lnTo>
                  <a:pt x="614" y="2477"/>
                </a:lnTo>
                <a:lnTo>
                  <a:pt x="637" y="2463"/>
                </a:lnTo>
                <a:lnTo>
                  <a:pt x="721" y="2402"/>
                </a:lnTo>
                <a:lnTo>
                  <a:pt x="728" y="2397"/>
                </a:lnTo>
                <a:lnTo>
                  <a:pt x="736" y="2391"/>
                </a:lnTo>
                <a:lnTo>
                  <a:pt x="743" y="2382"/>
                </a:lnTo>
                <a:lnTo>
                  <a:pt x="1615" y="1791"/>
                </a:lnTo>
                <a:lnTo>
                  <a:pt x="1638" y="1780"/>
                </a:lnTo>
                <a:lnTo>
                  <a:pt x="1660" y="1777"/>
                </a:lnTo>
                <a:lnTo>
                  <a:pt x="1682" y="1782"/>
                </a:lnTo>
                <a:lnTo>
                  <a:pt x="1704" y="1793"/>
                </a:lnTo>
                <a:lnTo>
                  <a:pt x="1719" y="1806"/>
                </a:lnTo>
                <a:lnTo>
                  <a:pt x="1730" y="1823"/>
                </a:lnTo>
                <a:lnTo>
                  <a:pt x="1736" y="1842"/>
                </a:lnTo>
                <a:lnTo>
                  <a:pt x="1737" y="1862"/>
                </a:lnTo>
                <a:lnTo>
                  <a:pt x="1735" y="1880"/>
                </a:lnTo>
                <a:lnTo>
                  <a:pt x="1729" y="1895"/>
                </a:lnTo>
                <a:lnTo>
                  <a:pt x="1718" y="1909"/>
                </a:lnTo>
                <a:lnTo>
                  <a:pt x="1704" y="1921"/>
                </a:lnTo>
                <a:lnTo>
                  <a:pt x="889" y="2476"/>
                </a:lnTo>
                <a:lnTo>
                  <a:pt x="816" y="2527"/>
                </a:lnTo>
                <a:lnTo>
                  <a:pt x="797" y="2551"/>
                </a:lnTo>
                <a:lnTo>
                  <a:pt x="782" y="2575"/>
                </a:lnTo>
                <a:lnTo>
                  <a:pt x="771" y="2603"/>
                </a:lnTo>
                <a:lnTo>
                  <a:pt x="766" y="2631"/>
                </a:lnTo>
                <a:lnTo>
                  <a:pt x="765" y="2659"/>
                </a:lnTo>
                <a:lnTo>
                  <a:pt x="770" y="2688"/>
                </a:lnTo>
                <a:lnTo>
                  <a:pt x="780" y="2716"/>
                </a:lnTo>
                <a:lnTo>
                  <a:pt x="795" y="2742"/>
                </a:lnTo>
                <a:lnTo>
                  <a:pt x="811" y="2760"/>
                </a:lnTo>
                <a:lnTo>
                  <a:pt x="832" y="2773"/>
                </a:lnTo>
                <a:lnTo>
                  <a:pt x="856" y="2784"/>
                </a:lnTo>
                <a:lnTo>
                  <a:pt x="883" y="2792"/>
                </a:lnTo>
                <a:lnTo>
                  <a:pt x="912" y="2797"/>
                </a:lnTo>
                <a:lnTo>
                  <a:pt x="943" y="2797"/>
                </a:lnTo>
                <a:lnTo>
                  <a:pt x="973" y="2794"/>
                </a:lnTo>
                <a:lnTo>
                  <a:pt x="1004" y="2787"/>
                </a:lnTo>
                <a:lnTo>
                  <a:pt x="1033" y="2776"/>
                </a:lnTo>
                <a:lnTo>
                  <a:pt x="1061" y="2761"/>
                </a:lnTo>
                <a:lnTo>
                  <a:pt x="1072" y="2750"/>
                </a:lnTo>
                <a:lnTo>
                  <a:pt x="1082" y="2741"/>
                </a:lnTo>
                <a:lnTo>
                  <a:pt x="1094" y="2731"/>
                </a:lnTo>
                <a:lnTo>
                  <a:pt x="1107" y="2723"/>
                </a:lnTo>
                <a:lnTo>
                  <a:pt x="1841" y="2194"/>
                </a:lnTo>
                <a:lnTo>
                  <a:pt x="1854" y="2180"/>
                </a:lnTo>
                <a:lnTo>
                  <a:pt x="1867" y="2172"/>
                </a:lnTo>
                <a:lnTo>
                  <a:pt x="1883" y="2167"/>
                </a:lnTo>
                <a:lnTo>
                  <a:pt x="1902" y="2166"/>
                </a:lnTo>
                <a:lnTo>
                  <a:pt x="1922" y="2169"/>
                </a:lnTo>
                <a:lnTo>
                  <a:pt x="1941" y="2178"/>
                </a:lnTo>
                <a:lnTo>
                  <a:pt x="1956" y="2191"/>
                </a:lnTo>
                <a:lnTo>
                  <a:pt x="1969" y="2207"/>
                </a:lnTo>
                <a:lnTo>
                  <a:pt x="1977" y="2227"/>
                </a:lnTo>
                <a:lnTo>
                  <a:pt x="1980" y="2247"/>
                </a:lnTo>
                <a:lnTo>
                  <a:pt x="1977" y="2266"/>
                </a:lnTo>
                <a:lnTo>
                  <a:pt x="1971" y="2283"/>
                </a:lnTo>
                <a:lnTo>
                  <a:pt x="1962" y="2297"/>
                </a:lnTo>
                <a:lnTo>
                  <a:pt x="1952" y="2309"/>
                </a:lnTo>
                <a:lnTo>
                  <a:pt x="1202" y="2844"/>
                </a:lnTo>
                <a:lnTo>
                  <a:pt x="1180" y="2862"/>
                </a:lnTo>
                <a:lnTo>
                  <a:pt x="1162" y="2884"/>
                </a:lnTo>
                <a:lnTo>
                  <a:pt x="1149" y="2910"/>
                </a:lnTo>
                <a:lnTo>
                  <a:pt x="1139" y="2935"/>
                </a:lnTo>
                <a:lnTo>
                  <a:pt x="1135" y="2963"/>
                </a:lnTo>
                <a:lnTo>
                  <a:pt x="1135" y="2990"/>
                </a:lnTo>
                <a:lnTo>
                  <a:pt x="1140" y="3018"/>
                </a:lnTo>
                <a:lnTo>
                  <a:pt x="1150" y="3044"/>
                </a:lnTo>
                <a:lnTo>
                  <a:pt x="1165" y="3068"/>
                </a:lnTo>
                <a:lnTo>
                  <a:pt x="1180" y="3088"/>
                </a:lnTo>
                <a:lnTo>
                  <a:pt x="1200" y="3105"/>
                </a:lnTo>
                <a:lnTo>
                  <a:pt x="1222" y="3118"/>
                </a:lnTo>
                <a:lnTo>
                  <a:pt x="1246" y="3128"/>
                </a:lnTo>
                <a:lnTo>
                  <a:pt x="1273" y="3134"/>
                </a:lnTo>
                <a:lnTo>
                  <a:pt x="1305" y="3136"/>
                </a:lnTo>
                <a:lnTo>
                  <a:pt x="1336" y="3131"/>
                </a:lnTo>
                <a:lnTo>
                  <a:pt x="1367" y="3121"/>
                </a:lnTo>
                <a:lnTo>
                  <a:pt x="1395" y="3105"/>
                </a:lnTo>
                <a:lnTo>
                  <a:pt x="2022" y="2650"/>
                </a:lnTo>
                <a:lnTo>
                  <a:pt x="2038" y="2643"/>
                </a:lnTo>
                <a:lnTo>
                  <a:pt x="2053" y="2639"/>
                </a:lnTo>
                <a:lnTo>
                  <a:pt x="2068" y="2638"/>
                </a:lnTo>
                <a:lnTo>
                  <a:pt x="2090" y="2641"/>
                </a:lnTo>
                <a:lnTo>
                  <a:pt x="2110" y="2649"/>
                </a:lnTo>
                <a:lnTo>
                  <a:pt x="2127" y="2663"/>
                </a:lnTo>
                <a:lnTo>
                  <a:pt x="2140" y="2680"/>
                </a:lnTo>
                <a:lnTo>
                  <a:pt x="2148" y="2699"/>
                </a:lnTo>
                <a:lnTo>
                  <a:pt x="2150" y="2722"/>
                </a:lnTo>
                <a:lnTo>
                  <a:pt x="2148" y="2739"/>
                </a:lnTo>
                <a:lnTo>
                  <a:pt x="2140" y="2755"/>
                </a:lnTo>
                <a:lnTo>
                  <a:pt x="2131" y="2769"/>
                </a:lnTo>
                <a:lnTo>
                  <a:pt x="2117" y="2781"/>
                </a:lnTo>
                <a:lnTo>
                  <a:pt x="1724" y="3077"/>
                </a:lnTo>
                <a:lnTo>
                  <a:pt x="1705" y="3093"/>
                </a:lnTo>
                <a:lnTo>
                  <a:pt x="1691" y="3111"/>
                </a:lnTo>
                <a:lnTo>
                  <a:pt x="1681" y="3133"/>
                </a:lnTo>
                <a:lnTo>
                  <a:pt x="1674" y="3155"/>
                </a:lnTo>
                <a:lnTo>
                  <a:pt x="1671" y="3178"/>
                </a:lnTo>
                <a:lnTo>
                  <a:pt x="1675" y="3201"/>
                </a:lnTo>
                <a:lnTo>
                  <a:pt x="1682" y="3223"/>
                </a:lnTo>
                <a:lnTo>
                  <a:pt x="1694" y="3241"/>
                </a:lnTo>
                <a:lnTo>
                  <a:pt x="1710" y="3259"/>
                </a:lnTo>
                <a:lnTo>
                  <a:pt x="1730" y="3273"/>
                </a:lnTo>
                <a:lnTo>
                  <a:pt x="1751" y="3284"/>
                </a:lnTo>
                <a:lnTo>
                  <a:pt x="1772" y="3291"/>
                </a:lnTo>
                <a:lnTo>
                  <a:pt x="1796" y="3292"/>
                </a:lnTo>
                <a:lnTo>
                  <a:pt x="1819" y="3290"/>
                </a:lnTo>
                <a:lnTo>
                  <a:pt x="1841" y="3283"/>
                </a:lnTo>
                <a:lnTo>
                  <a:pt x="1859" y="3270"/>
                </a:lnTo>
                <a:lnTo>
                  <a:pt x="1895" y="3247"/>
                </a:lnTo>
                <a:lnTo>
                  <a:pt x="1898" y="3214"/>
                </a:lnTo>
                <a:lnTo>
                  <a:pt x="1905" y="3181"/>
                </a:lnTo>
                <a:lnTo>
                  <a:pt x="1919" y="3150"/>
                </a:lnTo>
                <a:lnTo>
                  <a:pt x="1937" y="3121"/>
                </a:lnTo>
                <a:lnTo>
                  <a:pt x="1959" y="3094"/>
                </a:lnTo>
                <a:lnTo>
                  <a:pt x="1986" y="3071"/>
                </a:lnTo>
                <a:lnTo>
                  <a:pt x="2015" y="3054"/>
                </a:lnTo>
                <a:lnTo>
                  <a:pt x="2048" y="3041"/>
                </a:lnTo>
                <a:lnTo>
                  <a:pt x="2081" y="3035"/>
                </a:lnTo>
                <a:lnTo>
                  <a:pt x="2115" y="3034"/>
                </a:lnTo>
                <a:lnTo>
                  <a:pt x="2148" y="3039"/>
                </a:lnTo>
                <a:lnTo>
                  <a:pt x="2221" y="2993"/>
                </a:lnTo>
                <a:lnTo>
                  <a:pt x="2221" y="2960"/>
                </a:lnTo>
                <a:lnTo>
                  <a:pt x="2226" y="2927"/>
                </a:lnTo>
                <a:lnTo>
                  <a:pt x="2235" y="2895"/>
                </a:lnTo>
                <a:lnTo>
                  <a:pt x="2249" y="2864"/>
                </a:lnTo>
                <a:lnTo>
                  <a:pt x="2267" y="2836"/>
                </a:lnTo>
                <a:lnTo>
                  <a:pt x="2290" y="2809"/>
                </a:lnTo>
                <a:lnTo>
                  <a:pt x="2317" y="2787"/>
                </a:lnTo>
                <a:lnTo>
                  <a:pt x="2350" y="2769"/>
                </a:lnTo>
                <a:lnTo>
                  <a:pt x="2384" y="2755"/>
                </a:lnTo>
                <a:lnTo>
                  <a:pt x="2418" y="2748"/>
                </a:lnTo>
                <a:lnTo>
                  <a:pt x="2453" y="2747"/>
                </a:lnTo>
                <a:lnTo>
                  <a:pt x="2489" y="2752"/>
                </a:lnTo>
                <a:lnTo>
                  <a:pt x="2522" y="2760"/>
                </a:lnTo>
                <a:lnTo>
                  <a:pt x="2555" y="2775"/>
                </a:lnTo>
                <a:lnTo>
                  <a:pt x="2581" y="2755"/>
                </a:lnTo>
                <a:lnTo>
                  <a:pt x="2578" y="2719"/>
                </a:lnTo>
                <a:lnTo>
                  <a:pt x="2580" y="2682"/>
                </a:lnTo>
                <a:lnTo>
                  <a:pt x="2587" y="2646"/>
                </a:lnTo>
                <a:lnTo>
                  <a:pt x="2601" y="2613"/>
                </a:lnTo>
                <a:lnTo>
                  <a:pt x="2620" y="2581"/>
                </a:lnTo>
                <a:lnTo>
                  <a:pt x="2645" y="2553"/>
                </a:lnTo>
                <a:lnTo>
                  <a:pt x="2674" y="2529"/>
                </a:lnTo>
                <a:lnTo>
                  <a:pt x="2679" y="2524"/>
                </a:lnTo>
                <a:lnTo>
                  <a:pt x="2710" y="2505"/>
                </a:lnTo>
                <a:lnTo>
                  <a:pt x="2745" y="2493"/>
                </a:lnTo>
                <a:lnTo>
                  <a:pt x="2779" y="2486"/>
                </a:lnTo>
                <a:lnTo>
                  <a:pt x="2814" y="2485"/>
                </a:lnTo>
                <a:lnTo>
                  <a:pt x="2848" y="2488"/>
                </a:lnTo>
                <a:lnTo>
                  <a:pt x="2882" y="2497"/>
                </a:lnTo>
                <a:lnTo>
                  <a:pt x="2914" y="2510"/>
                </a:lnTo>
                <a:lnTo>
                  <a:pt x="2944" y="2527"/>
                </a:lnTo>
                <a:lnTo>
                  <a:pt x="2949" y="2527"/>
                </a:lnTo>
                <a:lnTo>
                  <a:pt x="2946" y="2518"/>
                </a:lnTo>
                <a:lnTo>
                  <a:pt x="2925" y="2482"/>
                </a:lnTo>
                <a:lnTo>
                  <a:pt x="2910" y="2447"/>
                </a:lnTo>
                <a:lnTo>
                  <a:pt x="2902" y="2409"/>
                </a:lnTo>
                <a:lnTo>
                  <a:pt x="2900" y="2372"/>
                </a:lnTo>
                <a:lnTo>
                  <a:pt x="2904" y="2334"/>
                </a:lnTo>
                <a:lnTo>
                  <a:pt x="2913" y="2297"/>
                </a:lnTo>
                <a:lnTo>
                  <a:pt x="2929" y="2262"/>
                </a:lnTo>
                <a:lnTo>
                  <a:pt x="2948" y="2229"/>
                </a:lnTo>
                <a:lnTo>
                  <a:pt x="2974" y="2199"/>
                </a:lnTo>
                <a:lnTo>
                  <a:pt x="3004" y="2173"/>
                </a:lnTo>
                <a:lnTo>
                  <a:pt x="3037" y="2154"/>
                </a:lnTo>
                <a:lnTo>
                  <a:pt x="3071" y="2140"/>
                </a:lnTo>
                <a:lnTo>
                  <a:pt x="3108" y="2133"/>
                </a:lnTo>
                <a:lnTo>
                  <a:pt x="3143" y="2130"/>
                </a:lnTo>
                <a:lnTo>
                  <a:pt x="3179" y="2133"/>
                </a:lnTo>
                <a:lnTo>
                  <a:pt x="3215" y="2140"/>
                </a:lnTo>
                <a:lnTo>
                  <a:pt x="3249" y="2154"/>
                </a:lnTo>
                <a:lnTo>
                  <a:pt x="3281" y="2172"/>
                </a:lnTo>
                <a:lnTo>
                  <a:pt x="3310" y="2194"/>
                </a:lnTo>
                <a:lnTo>
                  <a:pt x="3584" y="1877"/>
                </a:lnTo>
                <a:lnTo>
                  <a:pt x="3630" y="1826"/>
                </a:lnTo>
                <a:lnTo>
                  <a:pt x="3680" y="1780"/>
                </a:lnTo>
                <a:lnTo>
                  <a:pt x="3733" y="1737"/>
                </a:lnTo>
                <a:lnTo>
                  <a:pt x="3787" y="1697"/>
                </a:lnTo>
                <a:lnTo>
                  <a:pt x="3846" y="1661"/>
                </a:lnTo>
                <a:lnTo>
                  <a:pt x="4019" y="1563"/>
                </a:lnTo>
                <a:lnTo>
                  <a:pt x="4019" y="1760"/>
                </a:lnTo>
                <a:lnTo>
                  <a:pt x="3893" y="1832"/>
                </a:lnTo>
                <a:lnTo>
                  <a:pt x="3829" y="1873"/>
                </a:lnTo>
                <a:lnTo>
                  <a:pt x="3768" y="1921"/>
                </a:lnTo>
                <a:lnTo>
                  <a:pt x="3711" y="1972"/>
                </a:lnTo>
                <a:lnTo>
                  <a:pt x="3658" y="2028"/>
                </a:lnTo>
                <a:lnTo>
                  <a:pt x="3404" y="2325"/>
                </a:lnTo>
                <a:lnTo>
                  <a:pt x="3521" y="2492"/>
                </a:lnTo>
                <a:lnTo>
                  <a:pt x="3541" y="2527"/>
                </a:lnTo>
                <a:lnTo>
                  <a:pt x="3556" y="2563"/>
                </a:lnTo>
                <a:lnTo>
                  <a:pt x="3563" y="2600"/>
                </a:lnTo>
                <a:lnTo>
                  <a:pt x="3566" y="2638"/>
                </a:lnTo>
                <a:lnTo>
                  <a:pt x="3562" y="2676"/>
                </a:lnTo>
                <a:lnTo>
                  <a:pt x="3552" y="2713"/>
                </a:lnTo>
                <a:lnTo>
                  <a:pt x="3538" y="2748"/>
                </a:lnTo>
                <a:lnTo>
                  <a:pt x="3518" y="2781"/>
                </a:lnTo>
                <a:lnTo>
                  <a:pt x="3493" y="2811"/>
                </a:lnTo>
                <a:lnTo>
                  <a:pt x="3462" y="2837"/>
                </a:lnTo>
                <a:lnTo>
                  <a:pt x="3429" y="2856"/>
                </a:lnTo>
                <a:lnTo>
                  <a:pt x="3395" y="2870"/>
                </a:lnTo>
                <a:lnTo>
                  <a:pt x="3359" y="2877"/>
                </a:lnTo>
                <a:lnTo>
                  <a:pt x="3322" y="2879"/>
                </a:lnTo>
                <a:lnTo>
                  <a:pt x="3285" y="2877"/>
                </a:lnTo>
                <a:lnTo>
                  <a:pt x="3250" y="2870"/>
                </a:lnTo>
                <a:lnTo>
                  <a:pt x="3216" y="2856"/>
                </a:lnTo>
                <a:lnTo>
                  <a:pt x="3184" y="2838"/>
                </a:lnTo>
                <a:lnTo>
                  <a:pt x="3156" y="2816"/>
                </a:lnTo>
                <a:lnTo>
                  <a:pt x="3170" y="2849"/>
                </a:lnTo>
                <a:lnTo>
                  <a:pt x="3178" y="2884"/>
                </a:lnTo>
                <a:lnTo>
                  <a:pt x="3181" y="2920"/>
                </a:lnTo>
                <a:lnTo>
                  <a:pt x="3178" y="2955"/>
                </a:lnTo>
                <a:lnTo>
                  <a:pt x="3170" y="2990"/>
                </a:lnTo>
                <a:lnTo>
                  <a:pt x="3156" y="3022"/>
                </a:lnTo>
                <a:lnTo>
                  <a:pt x="3138" y="3054"/>
                </a:lnTo>
                <a:lnTo>
                  <a:pt x="3114" y="3080"/>
                </a:lnTo>
                <a:lnTo>
                  <a:pt x="3084" y="3105"/>
                </a:lnTo>
                <a:lnTo>
                  <a:pt x="3080" y="3110"/>
                </a:lnTo>
                <a:lnTo>
                  <a:pt x="3048" y="3128"/>
                </a:lnTo>
                <a:lnTo>
                  <a:pt x="3013" y="3141"/>
                </a:lnTo>
                <a:lnTo>
                  <a:pt x="2977" y="3147"/>
                </a:lnTo>
                <a:lnTo>
                  <a:pt x="2941" y="3149"/>
                </a:lnTo>
                <a:lnTo>
                  <a:pt x="2905" y="3145"/>
                </a:lnTo>
                <a:lnTo>
                  <a:pt x="2870" y="3135"/>
                </a:lnTo>
                <a:lnTo>
                  <a:pt x="2837" y="3119"/>
                </a:lnTo>
                <a:lnTo>
                  <a:pt x="2807" y="3099"/>
                </a:lnTo>
                <a:lnTo>
                  <a:pt x="2780" y="3073"/>
                </a:lnTo>
                <a:lnTo>
                  <a:pt x="2786" y="3105"/>
                </a:lnTo>
                <a:lnTo>
                  <a:pt x="2788" y="3138"/>
                </a:lnTo>
                <a:lnTo>
                  <a:pt x="2786" y="3169"/>
                </a:lnTo>
                <a:lnTo>
                  <a:pt x="2780" y="3201"/>
                </a:lnTo>
                <a:lnTo>
                  <a:pt x="2769" y="3231"/>
                </a:lnTo>
                <a:lnTo>
                  <a:pt x="2754" y="3259"/>
                </a:lnTo>
                <a:lnTo>
                  <a:pt x="2735" y="3286"/>
                </a:lnTo>
                <a:lnTo>
                  <a:pt x="2710" y="3309"/>
                </a:lnTo>
                <a:lnTo>
                  <a:pt x="2682" y="3330"/>
                </a:lnTo>
                <a:lnTo>
                  <a:pt x="2651" y="3346"/>
                </a:lnTo>
                <a:lnTo>
                  <a:pt x="2617" y="3357"/>
                </a:lnTo>
                <a:lnTo>
                  <a:pt x="2581" y="3362"/>
                </a:lnTo>
                <a:lnTo>
                  <a:pt x="2546" y="3362"/>
                </a:lnTo>
                <a:lnTo>
                  <a:pt x="2512" y="3356"/>
                </a:lnTo>
                <a:lnTo>
                  <a:pt x="2479" y="3346"/>
                </a:lnTo>
                <a:lnTo>
                  <a:pt x="2447" y="3330"/>
                </a:lnTo>
                <a:lnTo>
                  <a:pt x="2418" y="3309"/>
                </a:lnTo>
                <a:lnTo>
                  <a:pt x="2393" y="3285"/>
                </a:lnTo>
                <a:lnTo>
                  <a:pt x="2369" y="3257"/>
                </a:lnTo>
                <a:lnTo>
                  <a:pt x="2363" y="3247"/>
                </a:lnTo>
                <a:lnTo>
                  <a:pt x="2373" y="3280"/>
                </a:lnTo>
                <a:lnTo>
                  <a:pt x="2378" y="3315"/>
                </a:lnTo>
                <a:lnTo>
                  <a:pt x="2377" y="3351"/>
                </a:lnTo>
                <a:lnTo>
                  <a:pt x="2369" y="3385"/>
                </a:lnTo>
                <a:lnTo>
                  <a:pt x="2356" y="3419"/>
                </a:lnTo>
                <a:lnTo>
                  <a:pt x="2339" y="3449"/>
                </a:lnTo>
                <a:lnTo>
                  <a:pt x="2316" y="3476"/>
                </a:lnTo>
                <a:lnTo>
                  <a:pt x="2289" y="3501"/>
                </a:lnTo>
                <a:lnTo>
                  <a:pt x="2260" y="3516"/>
                </a:lnTo>
                <a:lnTo>
                  <a:pt x="2229" y="3529"/>
                </a:lnTo>
                <a:lnTo>
                  <a:pt x="2196" y="3536"/>
                </a:lnTo>
                <a:lnTo>
                  <a:pt x="2163" y="3537"/>
                </a:lnTo>
                <a:lnTo>
                  <a:pt x="2131" y="3535"/>
                </a:lnTo>
                <a:lnTo>
                  <a:pt x="2099" y="3526"/>
                </a:lnTo>
                <a:lnTo>
                  <a:pt x="2070" y="3514"/>
                </a:lnTo>
                <a:lnTo>
                  <a:pt x="2042" y="3497"/>
                </a:lnTo>
                <a:lnTo>
                  <a:pt x="2016" y="3475"/>
                </a:lnTo>
                <a:lnTo>
                  <a:pt x="1994" y="3449"/>
                </a:lnTo>
                <a:lnTo>
                  <a:pt x="1958" y="3397"/>
                </a:lnTo>
                <a:lnTo>
                  <a:pt x="1953" y="3397"/>
                </a:lnTo>
                <a:lnTo>
                  <a:pt x="1920" y="3416"/>
                </a:lnTo>
                <a:lnTo>
                  <a:pt x="1886" y="3432"/>
                </a:lnTo>
                <a:lnTo>
                  <a:pt x="1850" y="3442"/>
                </a:lnTo>
                <a:lnTo>
                  <a:pt x="1815" y="3448"/>
                </a:lnTo>
                <a:lnTo>
                  <a:pt x="1779" y="3448"/>
                </a:lnTo>
                <a:lnTo>
                  <a:pt x="1748" y="3447"/>
                </a:lnTo>
                <a:lnTo>
                  <a:pt x="1704" y="3435"/>
                </a:lnTo>
                <a:lnTo>
                  <a:pt x="1664" y="3418"/>
                </a:lnTo>
                <a:lnTo>
                  <a:pt x="1627" y="3396"/>
                </a:lnTo>
                <a:lnTo>
                  <a:pt x="1596" y="3368"/>
                </a:lnTo>
                <a:lnTo>
                  <a:pt x="1568" y="3336"/>
                </a:lnTo>
                <a:lnTo>
                  <a:pt x="1550" y="3307"/>
                </a:lnTo>
                <a:lnTo>
                  <a:pt x="1536" y="3278"/>
                </a:lnTo>
                <a:lnTo>
                  <a:pt x="1525" y="3246"/>
                </a:lnTo>
                <a:lnTo>
                  <a:pt x="1519" y="3212"/>
                </a:lnTo>
                <a:lnTo>
                  <a:pt x="1487" y="3236"/>
                </a:lnTo>
                <a:lnTo>
                  <a:pt x="1451" y="3259"/>
                </a:lnTo>
                <a:lnTo>
                  <a:pt x="1412" y="3276"/>
                </a:lnTo>
                <a:lnTo>
                  <a:pt x="1370" y="3289"/>
                </a:lnTo>
                <a:lnTo>
                  <a:pt x="1328" y="3295"/>
                </a:lnTo>
                <a:lnTo>
                  <a:pt x="1283" y="3296"/>
                </a:lnTo>
                <a:lnTo>
                  <a:pt x="1264" y="3295"/>
                </a:lnTo>
                <a:lnTo>
                  <a:pt x="1247" y="3293"/>
                </a:lnTo>
                <a:lnTo>
                  <a:pt x="1206" y="3284"/>
                </a:lnTo>
                <a:lnTo>
                  <a:pt x="1167" y="3269"/>
                </a:lnTo>
                <a:lnTo>
                  <a:pt x="1130" y="3251"/>
                </a:lnTo>
                <a:lnTo>
                  <a:pt x="1096" y="3226"/>
                </a:lnTo>
                <a:lnTo>
                  <a:pt x="1066" y="3198"/>
                </a:lnTo>
                <a:lnTo>
                  <a:pt x="1038" y="3167"/>
                </a:lnTo>
                <a:lnTo>
                  <a:pt x="1014" y="3128"/>
                </a:lnTo>
                <a:lnTo>
                  <a:pt x="994" y="3086"/>
                </a:lnTo>
                <a:lnTo>
                  <a:pt x="982" y="3043"/>
                </a:lnTo>
                <a:lnTo>
                  <a:pt x="977" y="2998"/>
                </a:lnTo>
                <a:lnTo>
                  <a:pt x="979" y="2952"/>
                </a:lnTo>
                <a:lnTo>
                  <a:pt x="957" y="2951"/>
                </a:lnTo>
                <a:lnTo>
                  <a:pt x="933" y="2950"/>
                </a:lnTo>
                <a:lnTo>
                  <a:pt x="909" y="2949"/>
                </a:lnTo>
                <a:lnTo>
                  <a:pt x="869" y="2944"/>
                </a:lnTo>
                <a:lnTo>
                  <a:pt x="828" y="2937"/>
                </a:lnTo>
                <a:lnTo>
                  <a:pt x="792" y="2924"/>
                </a:lnTo>
                <a:lnTo>
                  <a:pt x="756" y="2907"/>
                </a:lnTo>
                <a:lnTo>
                  <a:pt x="724" y="2887"/>
                </a:lnTo>
                <a:lnTo>
                  <a:pt x="694" y="2861"/>
                </a:lnTo>
                <a:lnTo>
                  <a:pt x="668" y="2829"/>
                </a:lnTo>
                <a:lnTo>
                  <a:pt x="646" y="2794"/>
                </a:lnTo>
                <a:lnTo>
                  <a:pt x="629" y="2759"/>
                </a:lnTo>
                <a:lnTo>
                  <a:pt x="618" y="2721"/>
                </a:lnTo>
                <a:lnTo>
                  <a:pt x="610" y="2682"/>
                </a:lnTo>
                <a:lnTo>
                  <a:pt x="608" y="2641"/>
                </a:lnTo>
                <a:lnTo>
                  <a:pt x="566" y="2646"/>
                </a:lnTo>
                <a:lnTo>
                  <a:pt x="523" y="2646"/>
                </a:lnTo>
                <a:lnTo>
                  <a:pt x="504" y="2646"/>
                </a:lnTo>
                <a:lnTo>
                  <a:pt x="486" y="2644"/>
                </a:lnTo>
                <a:lnTo>
                  <a:pt x="446" y="2635"/>
                </a:lnTo>
                <a:lnTo>
                  <a:pt x="407" y="2620"/>
                </a:lnTo>
                <a:lnTo>
                  <a:pt x="370" y="2600"/>
                </a:lnTo>
                <a:lnTo>
                  <a:pt x="336" y="2577"/>
                </a:lnTo>
                <a:lnTo>
                  <a:pt x="305" y="2549"/>
                </a:lnTo>
                <a:lnTo>
                  <a:pt x="277" y="2518"/>
                </a:lnTo>
                <a:lnTo>
                  <a:pt x="256" y="2481"/>
                </a:lnTo>
                <a:lnTo>
                  <a:pt x="241" y="2442"/>
                </a:lnTo>
                <a:lnTo>
                  <a:pt x="230" y="2403"/>
                </a:lnTo>
                <a:lnTo>
                  <a:pt x="224" y="2363"/>
                </a:lnTo>
                <a:lnTo>
                  <a:pt x="224" y="2322"/>
                </a:lnTo>
                <a:lnTo>
                  <a:pt x="229" y="2281"/>
                </a:lnTo>
                <a:lnTo>
                  <a:pt x="238" y="2241"/>
                </a:lnTo>
                <a:lnTo>
                  <a:pt x="252" y="2203"/>
                </a:lnTo>
                <a:lnTo>
                  <a:pt x="270" y="2167"/>
                </a:lnTo>
                <a:lnTo>
                  <a:pt x="295" y="2133"/>
                </a:lnTo>
                <a:lnTo>
                  <a:pt x="323" y="2101"/>
                </a:lnTo>
                <a:lnTo>
                  <a:pt x="356" y="2073"/>
                </a:lnTo>
                <a:lnTo>
                  <a:pt x="409" y="2031"/>
                </a:lnTo>
                <a:lnTo>
                  <a:pt x="378" y="1972"/>
                </a:lnTo>
                <a:lnTo>
                  <a:pt x="341" y="1916"/>
                </a:lnTo>
                <a:lnTo>
                  <a:pt x="300" y="1865"/>
                </a:lnTo>
                <a:lnTo>
                  <a:pt x="253" y="1816"/>
                </a:lnTo>
                <a:lnTo>
                  <a:pt x="203" y="1772"/>
                </a:lnTo>
                <a:lnTo>
                  <a:pt x="150" y="1733"/>
                </a:lnTo>
                <a:lnTo>
                  <a:pt x="93" y="1698"/>
                </a:lnTo>
                <a:lnTo>
                  <a:pt x="0" y="16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73"/>
          <p:cNvGrpSpPr>
            <a:grpSpLocks noChangeAspect="1"/>
          </p:cNvGrpSpPr>
          <p:nvPr/>
        </p:nvGrpSpPr>
        <p:grpSpPr bwMode="auto">
          <a:xfrm>
            <a:off x="6973934" y="1416438"/>
            <a:ext cx="219783" cy="260161"/>
            <a:chOff x="3009" y="456"/>
            <a:chExt cx="1339" cy="1585"/>
          </a:xfrm>
          <a:solidFill>
            <a:schemeClr val="bg1"/>
          </a:solidFill>
        </p:grpSpPr>
        <p:sp>
          <p:nvSpPr>
            <p:cNvPr id="16" name="Freeform 175"/>
            <p:cNvSpPr>
              <a:spLocks/>
            </p:cNvSpPr>
            <p:nvPr/>
          </p:nvSpPr>
          <p:spPr bwMode="auto">
            <a:xfrm>
              <a:off x="3324" y="456"/>
              <a:ext cx="708" cy="941"/>
            </a:xfrm>
            <a:custGeom>
              <a:avLst/>
              <a:gdLst>
                <a:gd name="T0" fmla="*/ 1202 w 2123"/>
                <a:gd name="T1" fmla="*/ 7 h 2821"/>
                <a:gd name="T2" fmla="*/ 1371 w 2123"/>
                <a:gd name="T3" fmla="*/ 48 h 2821"/>
                <a:gd name="T4" fmla="*/ 1509 w 2123"/>
                <a:gd name="T5" fmla="*/ 113 h 2821"/>
                <a:gd name="T6" fmla="*/ 1633 w 2123"/>
                <a:gd name="T7" fmla="*/ 198 h 2821"/>
                <a:gd name="T8" fmla="*/ 1712 w 2123"/>
                <a:gd name="T9" fmla="*/ 278 h 2821"/>
                <a:gd name="T10" fmla="*/ 1751 w 2123"/>
                <a:gd name="T11" fmla="*/ 331 h 2821"/>
                <a:gd name="T12" fmla="*/ 1760 w 2123"/>
                <a:gd name="T13" fmla="*/ 344 h 2821"/>
                <a:gd name="T14" fmla="*/ 1783 w 2123"/>
                <a:gd name="T15" fmla="*/ 349 h 2821"/>
                <a:gd name="T16" fmla="*/ 1825 w 2123"/>
                <a:gd name="T17" fmla="*/ 363 h 2821"/>
                <a:gd name="T18" fmla="*/ 1880 w 2123"/>
                <a:gd name="T19" fmla="*/ 395 h 2821"/>
                <a:gd name="T20" fmla="*/ 1939 w 2123"/>
                <a:gd name="T21" fmla="*/ 451 h 2821"/>
                <a:gd name="T22" fmla="*/ 1993 w 2123"/>
                <a:gd name="T23" fmla="*/ 537 h 2821"/>
                <a:gd name="T24" fmla="*/ 2036 w 2123"/>
                <a:gd name="T25" fmla="*/ 658 h 2821"/>
                <a:gd name="T26" fmla="*/ 2060 w 2123"/>
                <a:gd name="T27" fmla="*/ 825 h 2821"/>
                <a:gd name="T28" fmla="*/ 2055 w 2123"/>
                <a:gd name="T29" fmla="*/ 1039 h 2821"/>
                <a:gd name="T30" fmla="*/ 2017 w 2123"/>
                <a:gd name="T31" fmla="*/ 1277 h 2821"/>
                <a:gd name="T32" fmla="*/ 2029 w 2123"/>
                <a:gd name="T33" fmla="*/ 1345 h 2821"/>
                <a:gd name="T34" fmla="*/ 2073 w 2123"/>
                <a:gd name="T35" fmla="*/ 1360 h 2821"/>
                <a:gd name="T36" fmla="*/ 2107 w 2123"/>
                <a:gd name="T37" fmla="*/ 1402 h 2821"/>
                <a:gd name="T38" fmla="*/ 2123 w 2123"/>
                <a:gd name="T39" fmla="*/ 1480 h 2821"/>
                <a:gd name="T40" fmla="*/ 2112 w 2123"/>
                <a:gd name="T41" fmla="*/ 1600 h 2821"/>
                <a:gd name="T42" fmla="*/ 2065 w 2123"/>
                <a:gd name="T43" fmla="*/ 1775 h 2821"/>
                <a:gd name="T44" fmla="*/ 2009 w 2123"/>
                <a:gd name="T45" fmla="*/ 1918 h 2821"/>
                <a:gd name="T46" fmla="*/ 1955 w 2123"/>
                <a:gd name="T47" fmla="*/ 1993 h 2821"/>
                <a:gd name="T48" fmla="*/ 1909 w 2123"/>
                <a:gd name="T49" fmla="*/ 2016 h 2821"/>
                <a:gd name="T50" fmla="*/ 1857 w 2123"/>
                <a:gd name="T51" fmla="*/ 2203 h 2821"/>
                <a:gd name="T52" fmla="*/ 1757 w 2123"/>
                <a:gd name="T53" fmla="*/ 2394 h 2821"/>
                <a:gd name="T54" fmla="*/ 1615 w 2123"/>
                <a:gd name="T55" fmla="*/ 2570 h 2821"/>
                <a:gd name="T56" fmla="*/ 1431 w 2123"/>
                <a:gd name="T57" fmla="*/ 2714 h 2821"/>
                <a:gd name="T58" fmla="*/ 1213 w 2123"/>
                <a:gd name="T59" fmla="*/ 2803 h 2821"/>
                <a:gd name="T60" fmla="*/ 984 w 2123"/>
                <a:gd name="T61" fmla="*/ 2816 h 2821"/>
                <a:gd name="T62" fmla="*/ 760 w 2123"/>
                <a:gd name="T63" fmla="*/ 2751 h 2821"/>
                <a:gd name="T64" fmla="*/ 563 w 2123"/>
                <a:gd name="T65" fmla="*/ 2624 h 2821"/>
                <a:gd name="T66" fmla="*/ 406 w 2123"/>
                <a:gd name="T67" fmla="*/ 2458 h 2821"/>
                <a:gd name="T68" fmla="*/ 293 w 2123"/>
                <a:gd name="T69" fmla="*/ 2268 h 2821"/>
                <a:gd name="T70" fmla="*/ 226 w 2123"/>
                <a:gd name="T71" fmla="*/ 2077 h 2821"/>
                <a:gd name="T72" fmla="*/ 184 w 2123"/>
                <a:gd name="T73" fmla="*/ 2005 h 2821"/>
                <a:gd name="T74" fmla="*/ 134 w 2123"/>
                <a:gd name="T75" fmla="*/ 1950 h 2821"/>
                <a:gd name="T76" fmla="*/ 77 w 2123"/>
                <a:gd name="T77" fmla="*/ 1831 h 2821"/>
                <a:gd name="T78" fmla="*/ 22 w 2123"/>
                <a:gd name="T79" fmla="*/ 1652 h 2821"/>
                <a:gd name="T80" fmla="*/ 0 w 2123"/>
                <a:gd name="T81" fmla="*/ 1515 h 2821"/>
                <a:gd name="T82" fmla="*/ 9 w 2123"/>
                <a:gd name="T83" fmla="*/ 1425 h 2821"/>
                <a:gd name="T84" fmla="*/ 37 w 2123"/>
                <a:gd name="T85" fmla="*/ 1371 h 2821"/>
                <a:gd name="T86" fmla="*/ 79 w 2123"/>
                <a:gd name="T87" fmla="*/ 1348 h 2821"/>
                <a:gd name="T88" fmla="*/ 126 w 2123"/>
                <a:gd name="T89" fmla="*/ 1345 h 2821"/>
                <a:gd name="T90" fmla="*/ 77 w 2123"/>
                <a:gd name="T91" fmla="*/ 1139 h 2821"/>
                <a:gd name="T92" fmla="*/ 67 w 2123"/>
                <a:gd name="T93" fmla="*/ 923 h 2821"/>
                <a:gd name="T94" fmla="*/ 110 w 2123"/>
                <a:gd name="T95" fmla="*/ 710 h 2821"/>
                <a:gd name="T96" fmla="*/ 208 w 2123"/>
                <a:gd name="T97" fmla="*/ 511 h 2821"/>
                <a:gd name="T98" fmla="*/ 338 w 2123"/>
                <a:gd name="T99" fmla="*/ 349 h 2821"/>
                <a:gd name="T100" fmla="*/ 507 w 2123"/>
                <a:gd name="T101" fmla="*/ 200 h 2821"/>
                <a:gd name="T102" fmla="*/ 676 w 2123"/>
                <a:gd name="T103" fmla="*/ 93 h 2821"/>
                <a:gd name="T104" fmla="*/ 858 w 2123"/>
                <a:gd name="T105" fmla="*/ 25 h 2821"/>
                <a:gd name="T106" fmla="*/ 1070 w 2123"/>
                <a:gd name="T107" fmla="*/ 0 h 2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3" h="2821">
                  <a:moveTo>
                    <a:pt x="1070" y="0"/>
                  </a:moveTo>
                  <a:lnTo>
                    <a:pt x="1138" y="2"/>
                  </a:lnTo>
                  <a:lnTo>
                    <a:pt x="1202" y="7"/>
                  </a:lnTo>
                  <a:lnTo>
                    <a:pt x="1262" y="18"/>
                  </a:lnTo>
                  <a:lnTo>
                    <a:pt x="1319" y="32"/>
                  </a:lnTo>
                  <a:lnTo>
                    <a:pt x="1371" y="48"/>
                  </a:lnTo>
                  <a:lnTo>
                    <a:pt x="1422" y="68"/>
                  </a:lnTo>
                  <a:lnTo>
                    <a:pt x="1467" y="90"/>
                  </a:lnTo>
                  <a:lnTo>
                    <a:pt x="1509" y="113"/>
                  </a:lnTo>
                  <a:lnTo>
                    <a:pt x="1555" y="141"/>
                  </a:lnTo>
                  <a:lnTo>
                    <a:pt x="1597" y="169"/>
                  </a:lnTo>
                  <a:lnTo>
                    <a:pt x="1633" y="198"/>
                  </a:lnTo>
                  <a:lnTo>
                    <a:pt x="1664" y="226"/>
                  </a:lnTo>
                  <a:lnTo>
                    <a:pt x="1690" y="253"/>
                  </a:lnTo>
                  <a:lnTo>
                    <a:pt x="1712" y="278"/>
                  </a:lnTo>
                  <a:lnTo>
                    <a:pt x="1729" y="300"/>
                  </a:lnTo>
                  <a:lnTo>
                    <a:pt x="1742" y="318"/>
                  </a:lnTo>
                  <a:lnTo>
                    <a:pt x="1751" y="331"/>
                  </a:lnTo>
                  <a:lnTo>
                    <a:pt x="1757" y="340"/>
                  </a:lnTo>
                  <a:lnTo>
                    <a:pt x="1758" y="344"/>
                  </a:lnTo>
                  <a:lnTo>
                    <a:pt x="1760" y="344"/>
                  </a:lnTo>
                  <a:lnTo>
                    <a:pt x="1765" y="344"/>
                  </a:lnTo>
                  <a:lnTo>
                    <a:pt x="1773" y="346"/>
                  </a:lnTo>
                  <a:lnTo>
                    <a:pt x="1783" y="349"/>
                  </a:lnTo>
                  <a:lnTo>
                    <a:pt x="1796" y="352"/>
                  </a:lnTo>
                  <a:lnTo>
                    <a:pt x="1809" y="356"/>
                  </a:lnTo>
                  <a:lnTo>
                    <a:pt x="1825" y="363"/>
                  </a:lnTo>
                  <a:lnTo>
                    <a:pt x="1842" y="372"/>
                  </a:lnTo>
                  <a:lnTo>
                    <a:pt x="1861" y="382"/>
                  </a:lnTo>
                  <a:lnTo>
                    <a:pt x="1880" y="395"/>
                  </a:lnTo>
                  <a:lnTo>
                    <a:pt x="1899" y="411"/>
                  </a:lnTo>
                  <a:lnTo>
                    <a:pt x="1919" y="430"/>
                  </a:lnTo>
                  <a:lnTo>
                    <a:pt x="1939" y="451"/>
                  </a:lnTo>
                  <a:lnTo>
                    <a:pt x="1958" y="476"/>
                  </a:lnTo>
                  <a:lnTo>
                    <a:pt x="1975" y="505"/>
                  </a:lnTo>
                  <a:lnTo>
                    <a:pt x="1993" y="537"/>
                  </a:lnTo>
                  <a:lnTo>
                    <a:pt x="2009" y="573"/>
                  </a:lnTo>
                  <a:lnTo>
                    <a:pt x="2023" y="613"/>
                  </a:lnTo>
                  <a:lnTo>
                    <a:pt x="2036" y="658"/>
                  </a:lnTo>
                  <a:lnTo>
                    <a:pt x="2046" y="709"/>
                  </a:lnTo>
                  <a:lnTo>
                    <a:pt x="2055" y="764"/>
                  </a:lnTo>
                  <a:lnTo>
                    <a:pt x="2060" y="825"/>
                  </a:lnTo>
                  <a:lnTo>
                    <a:pt x="2061" y="890"/>
                  </a:lnTo>
                  <a:lnTo>
                    <a:pt x="2060" y="961"/>
                  </a:lnTo>
                  <a:lnTo>
                    <a:pt x="2055" y="1039"/>
                  </a:lnTo>
                  <a:lnTo>
                    <a:pt x="2046" y="1121"/>
                  </a:lnTo>
                  <a:lnTo>
                    <a:pt x="2032" y="1212"/>
                  </a:lnTo>
                  <a:lnTo>
                    <a:pt x="2017" y="1277"/>
                  </a:lnTo>
                  <a:lnTo>
                    <a:pt x="1997" y="1345"/>
                  </a:lnTo>
                  <a:lnTo>
                    <a:pt x="2013" y="1344"/>
                  </a:lnTo>
                  <a:lnTo>
                    <a:pt x="2029" y="1345"/>
                  </a:lnTo>
                  <a:lnTo>
                    <a:pt x="2044" y="1348"/>
                  </a:lnTo>
                  <a:lnTo>
                    <a:pt x="2060" y="1353"/>
                  </a:lnTo>
                  <a:lnTo>
                    <a:pt x="2073" y="1360"/>
                  </a:lnTo>
                  <a:lnTo>
                    <a:pt x="2086" y="1371"/>
                  </a:lnTo>
                  <a:lnTo>
                    <a:pt x="2097" y="1384"/>
                  </a:lnTo>
                  <a:lnTo>
                    <a:pt x="2107" y="1402"/>
                  </a:lnTo>
                  <a:lnTo>
                    <a:pt x="2115" y="1423"/>
                  </a:lnTo>
                  <a:lnTo>
                    <a:pt x="2120" y="1449"/>
                  </a:lnTo>
                  <a:lnTo>
                    <a:pt x="2123" y="1480"/>
                  </a:lnTo>
                  <a:lnTo>
                    <a:pt x="2122" y="1515"/>
                  </a:lnTo>
                  <a:lnTo>
                    <a:pt x="2119" y="1554"/>
                  </a:lnTo>
                  <a:lnTo>
                    <a:pt x="2112" y="1600"/>
                  </a:lnTo>
                  <a:lnTo>
                    <a:pt x="2102" y="1652"/>
                  </a:lnTo>
                  <a:lnTo>
                    <a:pt x="2086" y="1708"/>
                  </a:lnTo>
                  <a:lnTo>
                    <a:pt x="2065" y="1775"/>
                  </a:lnTo>
                  <a:lnTo>
                    <a:pt x="2046" y="1831"/>
                  </a:lnTo>
                  <a:lnTo>
                    <a:pt x="2028" y="1879"/>
                  </a:lnTo>
                  <a:lnTo>
                    <a:pt x="2009" y="1918"/>
                  </a:lnTo>
                  <a:lnTo>
                    <a:pt x="1990" y="1950"/>
                  </a:lnTo>
                  <a:lnTo>
                    <a:pt x="1973" y="1975"/>
                  </a:lnTo>
                  <a:lnTo>
                    <a:pt x="1955" y="1993"/>
                  </a:lnTo>
                  <a:lnTo>
                    <a:pt x="1939" y="2005"/>
                  </a:lnTo>
                  <a:lnTo>
                    <a:pt x="1925" y="2012"/>
                  </a:lnTo>
                  <a:lnTo>
                    <a:pt x="1909" y="2016"/>
                  </a:lnTo>
                  <a:lnTo>
                    <a:pt x="1897" y="2077"/>
                  </a:lnTo>
                  <a:lnTo>
                    <a:pt x="1880" y="2139"/>
                  </a:lnTo>
                  <a:lnTo>
                    <a:pt x="1857" y="2203"/>
                  </a:lnTo>
                  <a:lnTo>
                    <a:pt x="1829" y="2268"/>
                  </a:lnTo>
                  <a:lnTo>
                    <a:pt x="1796" y="2332"/>
                  </a:lnTo>
                  <a:lnTo>
                    <a:pt x="1757" y="2394"/>
                  </a:lnTo>
                  <a:lnTo>
                    <a:pt x="1715" y="2456"/>
                  </a:lnTo>
                  <a:lnTo>
                    <a:pt x="1667" y="2514"/>
                  </a:lnTo>
                  <a:lnTo>
                    <a:pt x="1615" y="2570"/>
                  </a:lnTo>
                  <a:lnTo>
                    <a:pt x="1558" y="2622"/>
                  </a:lnTo>
                  <a:lnTo>
                    <a:pt x="1496" y="2670"/>
                  </a:lnTo>
                  <a:lnTo>
                    <a:pt x="1431" y="2714"/>
                  </a:lnTo>
                  <a:lnTo>
                    <a:pt x="1361" y="2750"/>
                  </a:lnTo>
                  <a:lnTo>
                    <a:pt x="1289" y="2780"/>
                  </a:lnTo>
                  <a:lnTo>
                    <a:pt x="1213" y="2803"/>
                  </a:lnTo>
                  <a:lnTo>
                    <a:pt x="1138" y="2816"/>
                  </a:lnTo>
                  <a:lnTo>
                    <a:pt x="1061" y="2821"/>
                  </a:lnTo>
                  <a:lnTo>
                    <a:pt x="984" y="2816"/>
                  </a:lnTo>
                  <a:lnTo>
                    <a:pt x="909" y="2803"/>
                  </a:lnTo>
                  <a:lnTo>
                    <a:pt x="834" y="2782"/>
                  </a:lnTo>
                  <a:lnTo>
                    <a:pt x="760" y="2751"/>
                  </a:lnTo>
                  <a:lnTo>
                    <a:pt x="689" y="2714"/>
                  </a:lnTo>
                  <a:lnTo>
                    <a:pt x="623" y="2672"/>
                  </a:lnTo>
                  <a:lnTo>
                    <a:pt x="563" y="2624"/>
                  </a:lnTo>
                  <a:lnTo>
                    <a:pt x="506" y="2572"/>
                  </a:lnTo>
                  <a:lnTo>
                    <a:pt x="454" y="2515"/>
                  </a:lnTo>
                  <a:lnTo>
                    <a:pt x="406" y="2458"/>
                  </a:lnTo>
                  <a:lnTo>
                    <a:pt x="364" y="2395"/>
                  </a:lnTo>
                  <a:lnTo>
                    <a:pt x="326" y="2333"/>
                  </a:lnTo>
                  <a:lnTo>
                    <a:pt x="293" y="2268"/>
                  </a:lnTo>
                  <a:lnTo>
                    <a:pt x="265" y="2204"/>
                  </a:lnTo>
                  <a:lnTo>
                    <a:pt x="244" y="2141"/>
                  </a:lnTo>
                  <a:lnTo>
                    <a:pt x="226" y="2077"/>
                  </a:lnTo>
                  <a:lnTo>
                    <a:pt x="215" y="2016"/>
                  </a:lnTo>
                  <a:lnTo>
                    <a:pt x="200" y="2012"/>
                  </a:lnTo>
                  <a:lnTo>
                    <a:pt x="184" y="2005"/>
                  </a:lnTo>
                  <a:lnTo>
                    <a:pt x="168" y="1993"/>
                  </a:lnTo>
                  <a:lnTo>
                    <a:pt x="151" y="1975"/>
                  </a:lnTo>
                  <a:lnTo>
                    <a:pt x="134" y="1950"/>
                  </a:lnTo>
                  <a:lnTo>
                    <a:pt x="115" y="1918"/>
                  </a:lnTo>
                  <a:lnTo>
                    <a:pt x="96" y="1879"/>
                  </a:lnTo>
                  <a:lnTo>
                    <a:pt x="77" y="1831"/>
                  </a:lnTo>
                  <a:lnTo>
                    <a:pt x="57" y="1776"/>
                  </a:lnTo>
                  <a:lnTo>
                    <a:pt x="37" y="1710"/>
                  </a:lnTo>
                  <a:lnTo>
                    <a:pt x="22" y="1652"/>
                  </a:lnTo>
                  <a:lnTo>
                    <a:pt x="10" y="1601"/>
                  </a:lnTo>
                  <a:lnTo>
                    <a:pt x="5" y="1555"/>
                  </a:lnTo>
                  <a:lnTo>
                    <a:pt x="0" y="1515"/>
                  </a:lnTo>
                  <a:lnTo>
                    <a:pt x="0" y="1480"/>
                  </a:lnTo>
                  <a:lnTo>
                    <a:pt x="3" y="1451"/>
                  </a:lnTo>
                  <a:lnTo>
                    <a:pt x="9" y="1425"/>
                  </a:lnTo>
                  <a:lnTo>
                    <a:pt x="16" y="1403"/>
                  </a:lnTo>
                  <a:lnTo>
                    <a:pt x="25" y="1386"/>
                  </a:lnTo>
                  <a:lnTo>
                    <a:pt x="37" y="1371"/>
                  </a:lnTo>
                  <a:lnTo>
                    <a:pt x="50" y="1361"/>
                  </a:lnTo>
                  <a:lnTo>
                    <a:pt x="64" y="1354"/>
                  </a:lnTo>
                  <a:lnTo>
                    <a:pt x="79" y="1348"/>
                  </a:lnTo>
                  <a:lnTo>
                    <a:pt x="94" y="1345"/>
                  </a:lnTo>
                  <a:lnTo>
                    <a:pt x="110" y="1345"/>
                  </a:lnTo>
                  <a:lnTo>
                    <a:pt x="126" y="1345"/>
                  </a:lnTo>
                  <a:lnTo>
                    <a:pt x="105" y="1279"/>
                  </a:lnTo>
                  <a:lnTo>
                    <a:pt x="90" y="1212"/>
                  </a:lnTo>
                  <a:lnTo>
                    <a:pt x="77" y="1139"/>
                  </a:lnTo>
                  <a:lnTo>
                    <a:pt x="68" y="1065"/>
                  </a:lnTo>
                  <a:lnTo>
                    <a:pt x="65" y="992"/>
                  </a:lnTo>
                  <a:lnTo>
                    <a:pt x="67" y="923"/>
                  </a:lnTo>
                  <a:lnTo>
                    <a:pt x="74" y="854"/>
                  </a:lnTo>
                  <a:lnTo>
                    <a:pt x="89" y="786"/>
                  </a:lnTo>
                  <a:lnTo>
                    <a:pt x="110" y="710"/>
                  </a:lnTo>
                  <a:lnTo>
                    <a:pt x="137" y="640"/>
                  </a:lnTo>
                  <a:lnTo>
                    <a:pt x="170" y="573"/>
                  </a:lnTo>
                  <a:lnTo>
                    <a:pt x="208" y="511"/>
                  </a:lnTo>
                  <a:lnTo>
                    <a:pt x="248" y="453"/>
                  </a:lnTo>
                  <a:lnTo>
                    <a:pt x="292" y="399"/>
                  </a:lnTo>
                  <a:lnTo>
                    <a:pt x="338" y="349"/>
                  </a:lnTo>
                  <a:lnTo>
                    <a:pt x="392" y="295"/>
                  </a:lnTo>
                  <a:lnTo>
                    <a:pt x="448" y="245"/>
                  </a:lnTo>
                  <a:lnTo>
                    <a:pt x="507" y="200"/>
                  </a:lnTo>
                  <a:lnTo>
                    <a:pt x="568" y="158"/>
                  </a:lnTo>
                  <a:lnTo>
                    <a:pt x="621" y="123"/>
                  </a:lnTo>
                  <a:lnTo>
                    <a:pt x="676" y="93"/>
                  </a:lnTo>
                  <a:lnTo>
                    <a:pt x="734" y="65"/>
                  </a:lnTo>
                  <a:lnTo>
                    <a:pt x="793" y="42"/>
                  </a:lnTo>
                  <a:lnTo>
                    <a:pt x="858" y="25"/>
                  </a:lnTo>
                  <a:lnTo>
                    <a:pt x="926" y="10"/>
                  </a:lnTo>
                  <a:lnTo>
                    <a:pt x="997" y="5"/>
                  </a:lnTo>
                  <a:lnTo>
                    <a:pt x="10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6"/>
            <p:cNvSpPr>
              <a:spLocks/>
            </p:cNvSpPr>
            <p:nvPr/>
          </p:nvSpPr>
          <p:spPr bwMode="auto">
            <a:xfrm>
              <a:off x="3009" y="1357"/>
              <a:ext cx="1339" cy="684"/>
            </a:xfrm>
            <a:custGeom>
              <a:avLst/>
              <a:gdLst>
                <a:gd name="T0" fmla="*/ 1677 w 4017"/>
                <a:gd name="T1" fmla="*/ 1196 h 2051"/>
                <a:gd name="T2" fmla="*/ 1822 w 4017"/>
                <a:gd name="T3" fmla="*/ 765 h 2051"/>
                <a:gd name="T4" fmla="*/ 1743 w 4017"/>
                <a:gd name="T5" fmla="*/ 583 h 2051"/>
                <a:gd name="T6" fmla="*/ 1739 w 4017"/>
                <a:gd name="T7" fmla="*/ 459 h 2051"/>
                <a:gd name="T8" fmla="*/ 1787 w 4017"/>
                <a:gd name="T9" fmla="*/ 378 h 2051"/>
                <a:gd name="T10" fmla="*/ 1862 w 4017"/>
                <a:gd name="T11" fmla="*/ 334 h 2051"/>
                <a:gd name="T12" fmla="*/ 1939 w 4017"/>
                <a:gd name="T13" fmla="*/ 314 h 2051"/>
                <a:gd name="T14" fmla="*/ 1995 w 4017"/>
                <a:gd name="T15" fmla="*/ 310 h 2051"/>
                <a:gd name="T16" fmla="*/ 2022 w 4017"/>
                <a:gd name="T17" fmla="*/ 310 h 2051"/>
                <a:gd name="T18" fmla="*/ 2078 w 4017"/>
                <a:gd name="T19" fmla="*/ 314 h 2051"/>
                <a:gd name="T20" fmla="*/ 2155 w 4017"/>
                <a:gd name="T21" fmla="*/ 334 h 2051"/>
                <a:gd name="T22" fmla="*/ 2230 w 4017"/>
                <a:gd name="T23" fmla="*/ 378 h 2051"/>
                <a:gd name="T24" fmla="*/ 2278 w 4017"/>
                <a:gd name="T25" fmla="*/ 459 h 2051"/>
                <a:gd name="T26" fmla="*/ 2274 w 4017"/>
                <a:gd name="T27" fmla="*/ 583 h 2051"/>
                <a:gd name="T28" fmla="*/ 2195 w 4017"/>
                <a:gd name="T29" fmla="*/ 765 h 2051"/>
                <a:gd name="T30" fmla="*/ 2340 w 4017"/>
                <a:gd name="T31" fmla="*/ 1196 h 2051"/>
                <a:gd name="T32" fmla="*/ 2724 w 4017"/>
                <a:gd name="T33" fmla="*/ 1 h 2051"/>
                <a:gd name="T34" fmla="*/ 2801 w 4017"/>
                <a:gd name="T35" fmla="*/ 51 h 2051"/>
                <a:gd name="T36" fmla="*/ 2963 w 4017"/>
                <a:gd name="T37" fmla="*/ 146 h 2051"/>
                <a:gd name="T38" fmla="*/ 3195 w 4017"/>
                <a:gd name="T39" fmla="*/ 260 h 2051"/>
                <a:gd name="T40" fmla="*/ 3479 w 4017"/>
                <a:gd name="T41" fmla="*/ 370 h 2051"/>
                <a:gd name="T42" fmla="*/ 3742 w 4017"/>
                <a:gd name="T43" fmla="*/ 456 h 2051"/>
                <a:gd name="T44" fmla="*/ 3894 w 4017"/>
                <a:gd name="T45" fmla="*/ 589 h 2051"/>
                <a:gd name="T46" fmla="*/ 3978 w 4017"/>
                <a:gd name="T47" fmla="*/ 765 h 2051"/>
                <a:gd name="T48" fmla="*/ 4013 w 4017"/>
                <a:gd name="T49" fmla="*/ 953 h 2051"/>
                <a:gd name="T50" fmla="*/ 4016 w 4017"/>
                <a:gd name="T51" fmla="*/ 1121 h 2051"/>
                <a:gd name="T52" fmla="*/ 4011 w 4017"/>
                <a:gd name="T53" fmla="*/ 1198 h 2051"/>
                <a:gd name="T54" fmla="*/ 3998 w 4017"/>
                <a:gd name="T55" fmla="*/ 1339 h 2051"/>
                <a:gd name="T56" fmla="*/ 3981 w 4017"/>
                <a:gd name="T57" fmla="*/ 1507 h 2051"/>
                <a:gd name="T58" fmla="*/ 3958 w 4017"/>
                <a:gd name="T59" fmla="*/ 1584 h 2051"/>
                <a:gd name="T60" fmla="*/ 3856 w 4017"/>
                <a:gd name="T61" fmla="*/ 1640 h 2051"/>
                <a:gd name="T62" fmla="*/ 3659 w 4017"/>
                <a:gd name="T63" fmla="*/ 1733 h 2051"/>
                <a:gd name="T64" fmla="*/ 3369 w 4017"/>
                <a:gd name="T65" fmla="*/ 1841 h 2051"/>
                <a:gd name="T66" fmla="*/ 2995 w 4017"/>
                <a:gd name="T67" fmla="*/ 1944 h 2051"/>
                <a:gd name="T68" fmla="*/ 2539 w 4017"/>
                <a:gd name="T69" fmla="*/ 2022 h 2051"/>
                <a:gd name="T70" fmla="*/ 2007 w 4017"/>
                <a:gd name="T71" fmla="*/ 2051 h 2051"/>
                <a:gd name="T72" fmla="*/ 1478 w 4017"/>
                <a:gd name="T73" fmla="*/ 2021 h 2051"/>
                <a:gd name="T74" fmla="*/ 1022 w 4017"/>
                <a:gd name="T75" fmla="*/ 1944 h 2051"/>
                <a:gd name="T76" fmla="*/ 648 w 4017"/>
                <a:gd name="T77" fmla="*/ 1841 h 2051"/>
                <a:gd name="T78" fmla="*/ 358 w 4017"/>
                <a:gd name="T79" fmla="*/ 1733 h 2051"/>
                <a:gd name="T80" fmla="*/ 161 w 4017"/>
                <a:gd name="T81" fmla="*/ 1640 h 2051"/>
                <a:gd name="T82" fmla="*/ 59 w 4017"/>
                <a:gd name="T83" fmla="*/ 1584 h 2051"/>
                <a:gd name="T84" fmla="*/ 36 w 4017"/>
                <a:gd name="T85" fmla="*/ 1507 h 2051"/>
                <a:gd name="T86" fmla="*/ 19 w 4017"/>
                <a:gd name="T87" fmla="*/ 1339 h 2051"/>
                <a:gd name="T88" fmla="*/ 6 w 4017"/>
                <a:gd name="T89" fmla="*/ 1198 h 2051"/>
                <a:gd name="T90" fmla="*/ 1 w 4017"/>
                <a:gd name="T91" fmla="*/ 1121 h 2051"/>
                <a:gd name="T92" fmla="*/ 4 w 4017"/>
                <a:gd name="T93" fmla="*/ 953 h 2051"/>
                <a:gd name="T94" fmla="*/ 38 w 4017"/>
                <a:gd name="T95" fmla="*/ 765 h 2051"/>
                <a:gd name="T96" fmla="*/ 123 w 4017"/>
                <a:gd name="T97" fmla="*/ 589 h 2051"/>
                <a:gd name="T98" fmla="*/ 274 w 4017"/>
                <a:gd name="T99" fmla="*/ 456 h 2051"/>
                <a:gd name="T100" fmla="*/ 538 w 4017"/>
                <a:gd name="T101" fmla="*/ 370 h 2051"/>
                <a:gd name="T102" fmla="*/ 820 w 4017"/>
                <a:gd name="T103" fmla="*/ 260 h 2051"/>
                <a:gd name="T104" fmla="*/ 1052 w 4017"/>
                <a:gd name="T105" fmla="*/ 146 h 2051"/>
                <a:gd name="T106" fmla="*/ 1216 w 4017"/>
                <a:gd name="T107" fmla="*/ 51 h 2051"/>
                <a:gd name="T108" fmla="*/ 1291 w 4017"/>
                <a:gd name="T109" fmla="*/ 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7" h="2051">
                  <a:moveTo>
                    <a:pt x="1294" y="0"/>
                  </a:moveTo>
                  <a:lnTo>
                    <a:pt x="1614" y="1008"/>
                  </a:lnTo>
                  <a:lnTo>
                    <a:pt x="1675" y="1199"/>
                  </a:lnTo>
                  <a:lnTo>
                    <a:pt x="1677" y="1196"/>
                  </a:lnTo>
                  <a:lnTo>
                    <a:pt x="1729" y="1357"/>
                  </a:lnTo>
                  <a:lnTo>
                    <a:pt x="1897" y="879"/>
                  </a:lnTo>
                  <a:lnTo>
                    <a:pt x="1856" y="820"/>
                  </a:lnTo>
                  <a:lnTo>
                    <a:pt x="1822" y="765"/>
                  </a:lnTo>
                  <a:lnTo>
                    <a:pt x="1794" y="713"/>
                  </a:lnTo>
                  <a:lnTo>
                    <a:pt x="1771" y="667"/>
                  </a:lnTo>
                  <a:lnTo>
                    <a:pt x="1755" y="623"/>
                  </a:lnTo>
                  <a:lnTo>
                    <a:pt x="1743" y="583"/>
                  </a:lnTo>
                  <a:lnTo>
                    <a:pt x="1736" y="547"/>
                  </a:lnTo>
                  <a:lnTo>
                    <a:pt x="1733" y="515"/>
                  </a:lnTo>
                  <a:lnTo>
                    <a:pt x="1735" y="485"/>
                  </a:lnTo>
                  <a:lnTo>
                    <a:pt x="1739" y="459"/>
                  </a:lnTo>
                  <a:lnTo>
                    <a:pt x="1748" y="434"/>
                  </a:lnTo>
                  <a:lnTo>
                    <a:pt x="1758" y="412"/>
                  </a:lnTo>
                  <a:lnTo>
                    <a:pt x="1772" y="395"/>
                  </a:lnTo>
                  <a:lnTo>
                    <a:pt x="1787" y="378"/>
                  </a:lnTo>
                  <a:lnTo>
                    <a:pt x="1804" y="365"/>
                  </a:lnTo>
                  <a:lnTo>
                    <a:pt x="1823" y="352"/>
                  </a:lnTo>
                  <a:lnTo>
                    <a:pt x="1842" y="341"/>
                  </a:lnTo>
                  <a:lnTo>
                    <a:pt x="1862" y="334"/>
                  </a:lnTo>
                  <a:lnTo>
                    <a:pt x="1882" y="327"/>
                  </a:lnTo>
                  <a:lnTo>
                    <a:pt x="1901" y="321"/>
                  </a:lnTo>
                  <a:lnTo>
                    <a:pt x="1922" y="317"/>
                  </a:lnTo>
                  <a:lnTo>
                    <a:pt x="1939" y="314"/>
                  </a:lnTo>
                  <a:lnTo>
                    <a:pt x="1956" y="312"/>
                  </a:lnTo>
                  <a:lnTo>
                    <a:pt x="1972" y="311"/>
                  </a:lnTo>
                  <a:lnTo>
                    <a:pt x="1985" y="310"/>
                  </a:lnTo>
                  <a:lnTo>
                    <a:pt x="1995" y="310"/>
                  </a:lnTo>
                  <a:lnTo>
                    <a:pt x="2004" y="310"/>
                  </a:lnTo>
                  <a:lnTo>
                    <a:pt x="2007" y="310"/>
                  </a:lnTo>
                  <a:lnTo>
                    <a:pt x="2013" y="310"/>
                  </a:lnTo>
                  <a:lnTo>
                    <a:pt x="2022" y="310"/>
                  </a:lnTo>
                  <a:lnTo>
                    <a:pt x="2032" y="310"/>
                  </a:lnTo>
                  <a:lnTo>
                    <a:pt x="2045" y="311"/>
                  </a:lnTo>
                  <a:lnTo>
                    <a:pt x="2061" y="312"/>
                  </a:lnTo>
                  <a:lnTo>
                    <a:pt x="2078" y="314"/>
                  </a:lnTo>
                  <a:lnTo>
                    <a:pt x="2095" y="317"/>
                  </a:lnTo>
                  <a:lnTo>
                    <a:pt x="2116" y="321"/>
                  </a:lnTo>
                  <a:lnTo>
                    <a:pt x="2135" y="327"/>
                  </a:lnTo>
                  <a:lnTo>
                    <a:pt x="2155" y="334"/>
                  </a:lnTo>
                  <a:lnTo>
                    <a:pt x="2175" y="341"/>
                  </a:lnTo>
                  <a:lnTo>
                    <a:pt x="2194" y="352"/>
                  </a:lnTo>
                  <a:lnTo>
                    <a:pt x="2213" y="365"/>
                  </a:lnTo>
                  <a:lnTo>
                    <a:pt x="2230" y="378"/>
                  </a:lnTo>
                  <a:lnTo>
                    <a:pt x="2245" y="395"/>
                  </a:lnTo>
                  <a:lnTo>
                    <a:pt x="2259" y="412"/>
                  </a:lnTo>
                  <a:lnTo>
                    <a:pt x="2269" y="434"/>
                  </a:lnTo>
                  <a:lnTo>
                    <a:pt x="2278" y="459"/>
                  </a:lnTo>
                  <a:lnTo>
                    <a:pt x="2282" y="485"/>
                  </a:lnTo>
                  <a:lnTo>
                    <a:pt x="2284" y="515"/>
                  </a:lnTo>
                  <a:lnTo>
                    <a:pt x="2281" y="547"/>
                  </a:lnTo>
                  <a:lnTo>
                    <a:pt x="2274" y="583"/>
                  </a:lnTo>
                  <a:lnTo>
                    <a:pt x="2262" y="623"/>
                  </a:lnTo>
                  <a:lnTo>
                    <a:pt x="2246" y="667"/>
                  </a:lnTo>
                  <a:lnTo>
                    <a:pt x="2223" y="713"/>
                  </a:lnTo>
                  <a:lnTo>
                    <a:pt x="2195" y="765"/>
                  </a:lnTo>
                  <a:lnTo>
                    <a:pt x="2161" y="820"/>
                  </a:lnTo>
                  <a:lnTo>
                    <a:pt x="2120" y="879"/>
                  </a:lnTo>
                  <a:lnTo>
                    <a:pt x="2288" y="1357"/>
                  </a:lnTo>
                  <a:lnTo>
                    <a:pt x="2340" y="1196"/>
                  </a:lnTo>
                  <a:lnTo>
                    <a:pt x="2342" y="1199"/>
                  </a:lnTo>
                  <a:lnTo>
                    <a:pt x="2401" y="1008"/>
                  </a:lnTo>
                  <a:lnTo>
                    <a:pt x="2721" y="0"/>
                  </a:lnTo>
                  <a:lnTo>
                    <a:pt x="2724" y="1"/>
                  </a:lnTo>
                  <a:lnTo>
                    <a:pt x="2735" y="9"/>
                  </a:lnTo>
                  <a:lnTo>
                    <a:pt x="2750" y="19"/>
                  </a:lnTo>
                  <a:lnTo>
                    <a:pt x="2772" y="33"/>
                  </a:lnTo>
                  <a:lnTo>
                    <a:pt x="2801" y="51"/>
                  </a:lnTo>
                  <a:lnTo>
                    <a:pt x="2835" y="72"/>
                  </a:lnTo>
                  <a:lnTo>
                    <a:pt x="2872" y="94"/>
                  </a:lnTo>
                  <a:lnTo>
                    <a:pt x="2916" y="119"/>
                  </a:lnTo>
                  <a:lnTo>
                    <a:pt x="2963" y="146"/>
                  </a:lnTo>
                  <a:lnTo>
                    <a:pt x="3016" y="174"/>
                  </a:lnTo>
                  <a:lnTo>
                    <a:pt x="3072" y="203"/>
                  </a:lnTo>
                  <a:lnTo>
                    <a:pt x="3132" y="231"/>
                  </a:lnTo>
                  <a:lnTo>
                    <a:pt x="3195" y="260"/>
                  </a:lnTo>
                  <a:lnTo>
                    <a:pt x="3262" y="289"/>
                  </a:lnTo>
                  <a:lnTo>
                    <a:pt x="3332" y="317"/>
                  </a:lnTo>
                  <a:lnTo>
                    <a:pt x="3404" y="344"/>
                  </a:lnTo>
                  <a:lnTo>
                    <a:pt x="3479" y="370"/>
                  </a:lnTo>
                  <a:lnTo>
                    <a:pt x="3556" y="393"/>
                  </a:lnTo>
                  <a:lnTo>
                    <a:pt x="3634" y="415"/>
                  </a:lnTo>
                  <a:lnTo>
                    <a:pt x="3691" y="433"/>
                  </a:lnTo>
                  <a:lnTo>
                    <a:pt x="3742" y="456"/>
                  </a:lnTo>
                  <a:lnTo>
                    <a:pt x="3787" y="483"/>
                  </a:lnTo>
                  <a:lnTo>
                    <a:pt x="3827" y="515"/>
                  </a:lnTo>
                  <a:lnTo>
                    <a:pt x="3862" y="551"/>
                  </a:lnTo>
                  <a:lnTo>
                    <a:pt x="3894" y="589"/>
                  </a:lnTo>
                  <a:lnTo>
                    <a:pt x="3920" y="631"/>
                  </a:lnTo>
                  <a:lnTo>
                    <a:pt x="3943" y="674"/>
                  </a:lnTo>
                  <a:lnTo>
                    <a:pt x="3962" y="719"/>
                  </a:lnTo>
                  <a:lnTo>
                    <a:pt x="3978" y="765"/>
                  </a:lnTo>
                  <a:lnTo>
                    <a:pt x="3991" y="813"/>
                  </a:lnTo>
                  <a:lnTo>
                    <a:pt x="4000" y="859"/>
                  </a:lnTo>
                  <a:lnTo>
                    <a:pt x="4007" y="907"/>
                  </a:lnTo>
                  <a:lnTo>
                    <a:pt x="4013" y="953"/>
                  </a:lnTo>
                  <a:lnTo>
                    <a:pt x="4016" y="998"/>
                  </a:lnTo>
                  <a:lnTo>
                    <a:pt x="4017" y="1041"/>
                  </a:lnTo>
                  <a:lnTo>
                    <a:pt x="4017" y="1083"/>
                  </a:lnTo>
                  <a:lnTo>
                    <a:pt x="4016" y="1121"/>
                  </a:lnTo>
                  <a:lnTo>
                    <a:pt x="4014" y="1157"/>
                  </a:lnTo>
                  <a:lnTo>
                    <a:pt x="4014" y="1161"/>
                  </a:lnTo>
                  <a:lnTo>
                    <a:pt x="4013" y="1176"/>
                  </a:lnTo>
                  <a:lnTo>
                    <a:pt x="4011" y="1198"/>
                  </a:lnTo>
                  <a:lnTo>
                    <a:pt x="4008" y="1227"/>
                  </a:lnTo>
                  <a:lnTo>
                    <a:pt x="4005" y="1260"/>
                  </a:lnTo>
                  <a:lnTo>
                    <a:pt x="4003" y="1299"/>
                  </a:lnTo>
                  <a:lnTo>
                    <a:pt x="3998" y="1339"/>
                  </a:lnTo>
                  <a:lnTo>
                    <a:pt x="3994" y="1381"/>
                  </a:lnTo>
                  <a:lnTo>
                    <a:pt x="3989" y="1425"/>
                  </a:lnTo>
                  <a:lnTo>
                    <a:pt x="3985" y="1467"/>
                  </a:lnTo>
                  <a:lnTo>
                    <a:pt x="3981" y="1507"/>
                  </a:lnTo>
                  <a:lnTo>
                    <a:pt x="3975" y="1543"/>
                  </a:lnTo>
                  <a:lnTo>
                    <a:pt x="3971" y="1575"/>
                  </a:lnTo>
                  <a:lnTo>
                    <a:pt x="3968" y="1578"/>
                  </a:lnTo>
                  <a:lnTo>
                    <a:pt x="3958" y="1584"/>
                  </a:lnTo>
                  <a:lnTo>
                    <a:pt x="3942" y="1592"/>
                  </a:lnTo>
                  <a:lnTo>
                    <a:pt x="3920" y="1606"/>
                  </a:lnTo>
                  <a:lnTo>
                    <a:pt x="3891" y="1621"/>
                  </a:lnTo>
                  <a:lnTo>
                    <a:pt x="3856" y="1640"/>
                  </a:lnTo>
                  <a:lnTo>
                    <a:pt x="3816" y="1660"/>
                  </a:lnTo>
                  <a:lnTo>
                    <a:pt x="3769" y="1684"/>
                  </a:lnTo>
                  <a:lnTo>
                    <a:pt x="3717" y="1707"/>
                  </a:lnTo>
                  <a:lnTo>
                    <a:pt x="3659" y="1733"/>
                  </a:lnTo>
                  <a:lnTo>
                    <a:pt x="3595" y="1759"/>
                  </a:lnTo>
                  <a:lnTo>
                    <a:pt x="3526" y="1786"/>
                  </a:lnTo>
                  <a:lnTo>
                    <a:pt x="3450" y="1814"/>
                  </a:lnTo>
                  <a:lnTo>
                    <a:pt x="3369" y="1841"/>
                  </a:lnTo>
                  <a:lnTo>
                    <a:pt x="3284" y="1869"/>
                  </a:lnTo>
                  <a:lnTo>
                    <a:pt x="3192" y="1895"/>
                  </a:lnTo>
                  <a:lnTo>
                    <a:pt x="3097" y="1919"/>
                  </a:lnTo>
                  <a:lnTo>
                    <a:pt x="2995" y="1944"/>
                  </a:lnTo>
                  <a:lnTo>
                    <a:pt x="2888" y="1967"/>
                  </a:lnTo>
                  <a:lnTo>
                    <a:pt x="2777" y="1987"/>
                  </a:lnTo>
                  <a:lnTo>
                    <a:pt x="2661" y="2006"/>
                  </a:lnTo>
                  <a:lnTo>
                    <a:pt x="2539" y="2022"/>
                  </a:lnTo>
                  <a:lnTo>
                    <a:pt x="2414" y="2034"/>
                  </a:lnTo>
                  <a:lnTo>
                    <a:pt x="2282" y="2044"/>
                  </a:lnTo>
                  <a:lnTo>
                    <a:pt x="2148" y="2050"/>
                  </a:lnTo>
                  <a:lnTo>
                    <a:pt x="2007" y="2051"/>
                  </a:lnTo>
                  <a:lnTo>
                    <a:pt x="1869" y="2050"/>
                  </a:lnTo>
                  <a:lnTo>
                    <a:pt x="1733" y="2044"/>
                  </a:lnTo>
                  <a:lnTo>
                    <a:pt x="1603" y="2034"/>
                  </a:lnTo>
                  <a:lnTo>
                    <a:pt x="1478" y="2021"/>
                  </a:lnTo>
                  <a:lnTo>
                    <a:pt x="1356" y="2005"/>
                  </a:lnTo>
                  <a:lnTo>
                    <a:pt x="1240" y="1987"/>
                  </a:lnTo>
                  <a:lnTo>
                    <a:pt x="1129" y="1966"/>
                  </a:lnTo>
                  <a:lnTo>
                    <a:pt x="1022" y="1944"/>
                  </a:lnTo>
                  <a:lnTo>
                    <a:pt x="920" y="1919"/>
                  </a:lnTo>
                  <a:lnTo>
                    <a:pt x="825" y="1895"/>
                  </a:lnTo>
                  <a:lnTo>
                    <a:pt x="733" y="1867"/>
                  </a:lnTo>
                  <a:lnTo>
                    <a:pt x="648" y="1841"/>
                  </a:lnTo>
                  <a:lnTo>
                    <a:pt x="567" y="1814"/>
                  </a:lnTo>
                  <a:lnTo>
                    <a:pt x="491" y="1786"/>
                  </a:lnTo>
                  <a:lnTo>
                    <a:pt x="422" y="1759"/>
                  </a:lnTo>
                  <a:lnTo>
                    <a:pt x="358" y="1733"/>
                  </a:lnTo>
                  <a:lnTo>
                    <a:pt x="300" y="1707"/>
                  </a:lnTo>
                  <a:lnTo>
                    <a:pt x="248" y="1682"/>
                  </a:lnTo>
                  <a:lnTo>
                    <a:pt x="201" y="1660"/>
                  </a:lnTo>
                  <a:lnTo>
                    <a:pt x="161" y="1640"/>
                  </a:lnTo>
                  <a:lnTo>
                    <a:pt x="126" y="1621"/>
                  </a:lnTo>
                  <a:lnTo>
                    <a:pt x="97" y="1606"/>
                  </a:lnTo>
                  <a:lnTo>
                    <a:pt x="75" y="1592"/>
                  </a:lnTo>
                  <a:lnTo>
                    <a:pt x="59" y="1584"/>
                  </a:lnTo>
                  <a:lnTo>
                    <a:pt x="49" y="1578"/>
                  </a:lnTo>
                  <a:lnTo>
                    <a:pt x="46" y="1575"/>
                  </a:lnTo>
                  <a:lnTo>
                    <a:pt x="42" y="1543"/>
                  </a:lnTo>
                  <a:lnTo>
                    <a:pt x="36" y="1507"/>
                  </a:lnTo>
                  <a:lnTo>
                    <a:pt x="32" y="1467"/>
                  </a:lnTo>
                  <a:lnTo>
                    <a:pt x="28" y="1425"/>
                  </a:lnTo>
                  <a:lnTo>
                    <a:pt x="23" y="1381"/>
                  </a:lnTo>
                  <a:lnTo>
                    <a:pt x="19" y="1339"/>
                  </a:lnTo>
                  <a:lnTo>
                    <a:pt x="14" y="1299"/>
                  </a:lnTo>
                  <a:lnTo>
                    <a:pt x="12" y="1260"/>
                  </a:lnTo>
                  <a:lnTo>
                    <a:pt x="9" y="1227"/>
                  </a:lnTo>
                  <a:lnTo>
                    <a:pt x="6" y="1198"/>
                  </a:lnTo>
                  <a:lnTo>
                    <a:pt x="4" y="1176"/>
                  </a:lnTo>
                  <a:lnTo>
                    <a:pt x="3" y="1161"/>
                  </a:lnTo>
                  <a:lnTo>
                    <a:pt x="3" y="1157"/>
                  </a:lnTo>
                  <a:lnTo>
                    <a:pt x="1" y="1121"/>
                  </a:lnTo>
                  <a:lnTo>
                    <a:pt x="0" y="1083"/>
                  </a:lnTo>
                  <a:lnTo>
                    <a:pt x="0" y="1041"/>
                  </a:lnTo>
                  <a:lnTo>
                    <a:pt x="1" y="998"/>
                  </a:lnTo>
                  <a:lnTo>
                    <a:pt x="4" y="953"/>
                  </a:lnTo>
                  <a:lnTo>
                    <a:pt x="9" y="907"/>
                  </a:lnTo>
                  <a:lnTo>
                    <a:pt x="16" y="859"/>
                  </a:lnTo>
                  <a:lnTo>
                    <a:pt x="26" y="813"/>
                  </a:lnTo>
                  <a:lnTo>
                    <a:pt x="38" y="765"/>
                  </a:lnTo>
                  <a:lnTo>
                    <a:pt x="54" y="719"/>
                  </a:lnTo>
                  <a:lnTo>
                    <a:pt x="72" y="674"/>
                  </a:lnTo>
                  <a:lnTo>
                    <a:pt x="96" y="631"/>
                  </a:lnTo>
                  <a:lnTo>
                    <a:pt x="123" y="589"/>
                  </a:lnTo>
                  <a:lnTo>
                    <a:pt x="154" y="551"/>
                  </a:lnTo>
                  <a:lnTo>
                    <a:pt x="188" y="515"/>
                  </a:lnTo>
                  <a:lnTo>
                    <a:pt x="229" y="483"/>
                  </a:lnTo>
                  <a:lnTo>
                    <a:pt x="274" y="456"/>
                  </a:lnTo>
                  <a:lnTo>
                    <a:pt x="325" y="433"/>
                  </a:lnTo>
                  <a:lnTo>
                    <a:pt x="381" y="415"/>
                  </a:lnTo>
                  <a:lnTo>
                    <a:pt x="461" y="393"/>
                  </a:lnTo>
                  <a:lnTo>
                    <a:pt x="538" y="370"/>
                  </a:lnTo>
                  <a:lnTo>
                    <a:pt x="612" y="344"/>
                  </a:lnTo>
                  <a:lnTo>
                    <a:pt x="684" y="317"/>
                  </a:lnTo>
                  <a:lnTo>
                    <a:pt x="754" y="289"/>
                  </a:lnTo>
                  <a:lnTo>
                    <a:pt x="820" y="260"/>
                  </a:lnTo>
                  <a:lnTo>
                    <a:pt x="884" y="231"/>
                  </a:lnTo>
                  <a:lnTo>
                    <a:pt x="945" y="203"/>
                  </a:lnTo>
                  <a:lnTo>
                    <a:pt x="1000" y="174"/>
                  </a:lnTo>
                  <a:lnTo>
                    <a:pt x="1052" y="146"/>
                  </a:lnTo>
                  <a:lnTo>
                    <a:pt x="1100" y="119"/>
                  </a:lnTo>
                  <a:lnTo>
                    <a:pt x="1143" y="94"/>
                  </a:lnTo>
                  <a:lnTo>
                    <a:pt x="1182" y="72"/>
                  </a:lnTo>
                  <a:lnTo>
                    <a:pt x="1216" y="51"/>
                  </a:lnTo>
                  <a:lnTo>
                    <a:pt x="1243" y="33"/>
                  </a:lnTo>
                  <a:lnTo>
                    <a:pt x="1265" y="19"/>
                  </a:lnTo>
                  <a:lnTo>
                    <a:pt x="1281" y="9"/>
                  </a:lnTo>
                  <a:lnTo>
                    <a:pt x="1291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9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49180"/>
          <a:stretch>
            <a:fillRect/>
          </a:stretch>
        </p:blipFill>
        <p:spPr>
          <a:xfrm>
            <a:off x="609600" y="0"/>
            <a:ext cx="5586413" cy="6858000"/>
          </a:xfrm>
          <a:custGeom>
            <a:avLst/>
            <a:gdLst>
              <a:gd name="connsiteX0" fmla="*/ 0 w 5586413"/>
              <a:gd name="connsiteY0" fmla="*/ 0 h 6858000"/>
              <a:gd name="connsiteX1" fmla="*/ 5586413 w 5586413"/>
              <a:gd name="connsiteY1" fmla="*/ 0 h 6858000"/>
              <a:gd name="connsiteX2" fmla="*/ 5586413 w 5586413"/>
              <a:gd name="connsiteY2" fmla="*/ 6858000 h 6858000"/>
              <a:gd name="connsiteX3" fmla="*/ 0 w 55864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0">
                <a:moveTo>
                  <a:pt x="0" y="0"/>
                </a:moveTo>
                <a:lnTo>
                  <a:pt x="5586413" y="0"/>
                </a:lnTo>
                <a:lnTo>
                  <a:pt x="5586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 flipH="1">
            <a:off x="6196012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 flipH="1">
            <a:off x="4824412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90" y="3204181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88" y="2701724"/>
            <a:ext cx="3137129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LECTRIC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ESISTANCE COILS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2188" y="1258878"/>
            <a:ext cx="4373682" cy="1054622"/>
            <a:chOff x="4221678" y="799360"/>
            <a:chExt cx="4373682" cy="10546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09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Easement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21040" y="4930763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grpSp>
        <p:nvGrpSpPr>
          <p:cNvPr id="15" name="Group 188"/>
          <p:cNvGrpSpPr>
            <a:grpSpLocks noChangeAspect="1"/>
          </p:cNvGrpSpPr>
          <p:nvPr/>
        </p:nvGrpSpPr>
        <p:grpSpPr bwMode="auto">
          <a:xfrm>
            <a:off x="5267324" y="5121291"/>
            <a:ext cx="485776" cy="357608"/>
            <a:chOff x="4101" y="245"/>
            <a:chExt cx="307" cy="226"/>
          </a:xfrm>
          <a:solidFill>
            <a:schemeClr val="bg1"/>
          </a:solidFill>
        </p:grpSpPr>
        <p:sp>
          <p:nvSpPr>
            <p:cNvPr id="16" name="Freeform 190"/>
            <p:cNvSpPr>
              <a:spLocks/>
            </p:cNvSpPr>
            <p:nvPr/>
          </p:nvSpPr>
          <p:spPr bwMode="auto">
            <a:xfrm>
              <a:off x="4108" y="369"/>
              <a:ext cx="293" cy="102"/>
            </a:xfrm>
            <a:custGeom>
              <a:avLst/>
              <a:gdLst>
                <a:gd name="T0" fmla="*/ 1194 w 3224"/>
                <a:gd name="T1" fmla="*/ 0 h 1021"/>
                <a:gd name="T2" fmla="*/ 1613 w 3224"/>
                <a:gd name="T3" fmla="*/ 344 h 1021"/>
                <a:gd name="T4" fmla="*/ 2030 w 3224"/>
                <a:gd name="T5" fmla="*/ 0 h 1021"/>
                <a:gd name="T6" fmla="*/ 3224 w 3224"/>
                <a:gd name="T7" fmla="*/ 959 h 1021"/>
                <a:gd name="T8" fmla="*/ 3197 w 3224"/>
                <a:gd name="T9" fmla="*/ 981 h 1021"/>
                <a:gd name="T10" fmla="*/ 3165 w 3224"/>
                <a:gd name="T11" fmla="*/ 997 h 1021"/>
                <a:gd name="T12" fmla="*/ 3132 w 3224"/>
                <a:gd name="T13" fmla="*/ 1011 h 1021"/>
                <a:gd name="T14" fmla="*/ 3096 w 3224"/>
                <a:gd name="T15" fmla="*/ 1018 h 1021"/>
                <a:gd name="T16" fmla="*/ 3058 w 3224"/>
                <a:gd name="T17" fmla="*/ 1021 h 1021"/>
                <a:gd name="T18" fmla="*/ 165 w 3224"/>
                <a:gd name="T19" fmla="*/ 1021 h 1021"/>
                <a:gd name="T20" fmla="*/ 128 w 3224"/>
                <a:gd name="T21" fmla="*/ 1018 h 1021"/>
                <a:gd name="T22" fmla="*/ 92 w 3224"/>
                <a:gd name="T23" fmla="*/ 1011 h 1021"/>
                <a:gd name="T24" fmla="*/ 58 w 3224"/>
                <a:gd name="T25" fmla="*/ 997 h 1021"/>
                <a:gd name="T26" fmla="*/ 27 w 3224"/>
                <a:gd name="T27" fmla="*/ 981 h 1021"/>
                <a:gd name="T28" fmla="*/ 0 w 3224"/>
                <a:gd name="T29" fmla="*/ 959 h 1021"/>
                <a:gd name="T30" fmla="*/ 1194 w 3224"/>
                <a:gd name="T31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24" h="1021">
                  <a:moveTo>
                    <a:pt x="1194" y="0"/>
                  </a:moveTo>
                  <a:lnTo>
                    <a:pt x="1613" y="344"/>
                  </a:lnTo>
                  <a:lnTo>
                    <a:pt x="2030" y="0"/>
                  </a:lnTo>
                  <a:lnTo>
                    <a:pt x="3224" y="959"/>
                  </a:lnTo>
                  <a:lnTo>
                    <a:pt x="3197" y="981"/>
                  </a:lnTo>
                  <a:lnTo>
                    <a:pt x="3165" y="997"/>
                  </a:lnTo>
                  <a:lnTo>
                    <a:pt x="3132" y="1011"/>
                  </a:lnTo>
                  <a:lnTo>
                    <a:pt x="3096" y="1018"/>
                  </a:lnTo>
                  <a:lnTo>
                    <a:pt x="3058" y="1021"/>
                  </a:lnTo>
                  <a:lnTo>
                    <a:pt x="165" y="1021"/>
                  </a:lnTo>
                  <a:lnTo>
                    <a:pt x="128" y="1018"/>
                  </a:lnTo>
                  <a:lnTo>
                    <a:pt x="92" y="1011"/>
                  </a:lnTo>
                  <a:lnTo>
                    <a:pt x="58" y="997"/>
                  </a:lnTo>
                  <a:lnTo>
                    <a:pt x="27" y="981"/>
                  </a:lnTo>
                  <a:lnTo>
                    <a:pt x="0" y="959"/>
                  </a:lnTo>
                  <a:lnTo>
                    <a:pt x="1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1"/>
            <p:cNvSpPr>
              <a:spLocks/>
            </p:cNvSpPr>
            <p:nvPr/>
          </p:nvSpPr>
          <p:spPr bwMode="auto">
            <a:xfrm>
              <a:off x="4108" y="245"/>
              <a:ext cx="293" cy="136"/>
            </a:xfrm>
            <a:custGeom>
              <a:avLst/>
              <a:gdLst>
                <a:gd name="T0" fmla="*/ 165 w 3224"/>
                <a:gd name="T1" fmla="*/ 0 h 1356"/>
                <a:gd name="T2" fmla="*/ 3058 w 3224"/>
                <a:gd name="T3" fmla="*/ 0 h 1356"/>
                <a:gd name="T4" fmla="*/ 3096 w 3224"/>
                <a:gd name="T5" fmla="*/ 3 h 1356"/>
                <a:gd name="T6" fmla="*/ 3132 w 3224"/>
                <a:gd name="T7" fmla="*/ 10 h 1356"/>
                <a:gd name="T8" fmla="*/ 3166 w 3224"/>
                <a:gd name="T9" fmla="*/ 24 h 1356"/>
                <a:gd name="T10" fmla="*/ 3197 w 3224"/>
                <a:gd name="T11" fmla="*/ 40 h 1356"/>
                <a:gd name="T12" fmla="*/ 3224 w 3224"/>
                <a:gd name="T13" fmla="*/ 62 h 1356"/>
                <a:gd name="T14" fmla="*/ 1613 w 3224"/>
                <a:gd name="T15" fmla="*/ 1356 h 1356"/>
                <a:gd name="T16" fmla="*/ 0 w 3224"/>
                <a:gd name="T17" fmla="*/ 62 h 1356"/>
                <a:gd name="T18" fmla="*/ 27 w 3224"/>
                <a:gd name="T19" fmla="*/ 40 h 1356"/>
                <a:gd name="T20" fmla="*/ 59 w 3224"/>
                <a:gd name="T21" fmla="*/ 24 h 1356"/>
                <a:gd name="T22" fmla="*/ 92 w 3224"/>
                <a:gd name="T23" fmla="*/ 10 h 1356"/>
                <a:gd name="T24" fmla="*/ 128 w 3224"/>
                <a:gd name="T25" fmla="*/ 3 h 1356"/>
                <a:gd name="T26" fmla="*/ 165 w 3224"/>
                <a:gd name="T27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4" h="1356">
                  <a:moveTo>
                    <a:pt x="165" y="0"/>
                  </a:moveTo>
                  <a:lnTo>
                    <a:pt x="3058" y="0"/>
                  </a:lnTo>
                  <a:lnTo>
                    <a:pt x="3096" y="3"/>
                  </a:lnTo>
                  <a:lnTo>
                    <a:pt x="3132" y="10"/>
                  </a:lnTo>
                  <a:lnTo>
                    <a:pt x="3166" y="24"/>
                  </a:lnTo>
                  <a:lnTo>
                    <a:pt x="3197" y="40"/>
                  </a:lnTo>
                  <a:lnTo>
                    <a:pt x="3224" y="62"/>
                  </a:lnTo>
                  <a:lnTo>
                    <a:pt x="1613" y="1356"/>
                  </a:lnTo>
                  <a:lnTo>
                    <a:pt x="0" y="62"/>
                  </a:lnTo>
                  <a:lnTo>
                    <a:pt x="27" y="40"/>
                  </a:lnTo>
                  <a:lnTo>
                    <a:pt x="59" y="24"/>
                  </a:lnTo>
                  <a:lnTo>
                    <a:pt x="92" y="10"/>
                  </a:lnTo>
                  <a:lnTo>
                    <a:pt x="128" y="3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2"/>
            <p:cNvSpPr>
              <a:spLocks/>
            </p:cNvSpPr>
            <p:nvPr/>
          </p:nvSpPr>
          <p:spPr bwMode="auto">
            <a:xfrm>
              <a:off x="4101" y="265"/>
              <a:ext cx="106" cy="188"/>
            </a:xfrm>
            <a:custGeom>
              <a:avLst/>
              <a:gdLst>
                <a:gd name="T0" fmla="*/ 0 w 1166"/>
                <a:gd name="T1" fmla="*/ 0 h 1878"/>
                <a:gd name="T2" fmla="*/ 1166 w 1166"/>
                <a:gd name="T3" fmla="*/ 949 h 1878"/>
                <a:gd name="T4" fmla="*/ 0 w 1166"/>
                <a:gd name="T5" fmla="*/ 1878 h 1878"/>
                <a:gd name="T6" fmla="*/ 0 w 1166"/>
                <a:gd name="T7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6" h="1878">
                  <a:moveTo>
                    <a:pt x="0" y="0"/>
                  </a:moveTo>
                  <a:lnTo>
                    <a:pt x="1166" y="949"/>
                  </a:lnTo>
                  <a:lnTo>
                    <a:pt x="0" y="18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3"/>
            <p:cNvSpPr>
              <a:spLocks/>
            </p:cNvSpPr>
            <p:nvPr/>
          </p:nvSpPr>
          <p:spPr bwMode="auto">
            <a:xfrm>
              <a:off x="4302" y="265"/>
              <a:ext cx="106" cy="188"/>
            </a:xfrm>
            <a:custGeom>
              <a:avLst/>
              <a:gdLst>
                <a:gd name="T0" fmla="*/ 1167 w 1167"/>
                <a:gd name="T1" fmla="*/ 0 h 1879"/>
                <a:gd name="T2" fmla="*/ 1167 w 1167"/>
                <a:gd name="T3" fmla="*/ 1879 h 1879"/>
                <a:gd name="T4" fmla="*/ 0 w 1167"/>
                <a:gd name="T5" fmla="*/ 950 h 1879"/>
                <a:gd name="T6" fmla="*/ 1167 w 1167"/>
                <a:gd name="T7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7" h="1879">
                  <a:moveTo>
                    <a:pt x="1167" y="0"/>
                  </a:moveTo>
                  <a:lnTo>
                    <a:pt x="1167" y="1879"/>
                  </a:lnTo>
                  <a:lnTo>
                    <a:pt x="0" y="950"/>
                  </a:lnTo>
                  <a:lnTo>
                    <a:pt x="1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3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92" b="8750"/>
          <a:stretch>
            <a:fillRect/>
          </a:stretch>
        </p:blipFill>
        <p:spPr>
          <a:xfrm>
            <a:off x="1" y="0"/>
            <a:ext cx="5243513" cy="6257924"/>
          </a:xfrm>
          <a:custGeom>
            <a:avLst/>
            <a:gdLst>
              <a:gd name="connsiteX0" fmla="*/ 0 w 5243513"/>
              <a:gd name="connsiteY0" fmla="*/ 0 h 6257924"/>
              <a:gd name="connsiteX1" fmla="*/ 5243513 w 5243513"/>
              <a:gd name="connsiteY1" fmla="*/ 0 h 6257924"/>
              <a:gd name="connsiteX2" fmla="*/ 5243513 w 5243513"/>
              <a:gd name="connsiteY2" fmla="*/ 6257924 h 6257924"/>
              <a:gd name="connsiteX3" fmla="*/ 0 w 5243513"/>
              <a:gd name="connsiteY3" fmla="*/ 6257924 h 625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4">
                <a:moveTo>
                  <a:pt x="0" y="0"/>
                </a:moveTo>
                <a:lnTo>
                  <a:pt x="5243513" y="0"/>
                </a:lnTo>
                <a:lnTo>
                  <a:pt x="5243513" y="6257924"/>
                </a:lnTo>
                <a:lnTo>
                  <a:pt x="0" y="6257924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3313655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2898157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CONCERETE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918288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50279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OARD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FOOT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76681" y="1335703"/>
            <a:ext cx="4373682" cy="1054622"/>
            <a:chOff x="4221678" y="799360"/>
            <a:chExt cx="4373682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6402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Aggregate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8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3455280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6219998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8984716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690562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9906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686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ORNICE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26528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84308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ULVERT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63150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220930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ONVEYOR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899772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957552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PFFERDAM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40111" y="465123"/>
              <a:ext cx="4067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Counterfort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5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8">
            <a:extLst>
              <a:ext uri="{FF2B5EF4-FFF2-40B4-BE49-F238E27FC236}">
                <a16:creationId xmlns:a16="http://schemas.microsoft.com/office/drawing/2014/main" id="{2DB7EF70-4A52-4B4F-B7BA-5E012E17F1B1}"/>
              </a:ext>
            </a:extLst>
          </p:cNvPr>
          <p:cNvSpPr/>
          <p:nvPr/>
        </p:nvSpPr>
        <p:spPr>
          <a:xfrm>
            <a:off x="4602572" y="1769040"/>
            <a:ext cx="3079454" cy="3079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" name="Shape 148">
            <a:extLst>
              <a:ext uri="{FF2B5EF4-FFF2-40B4-BE49-F238E27FC236}">
                <a16:creationId xmlns:a16="http://schemas.microsoft.com/office/drawing/2014/main" id="{960F8FC3-34E1-42C0-81CD-188CB440B403}"/>
              </a:ext>
            </a:extLst>
          </p:cNvPr>
          <p:cNvSpPr/>
          <p:nvPr/>
        </p:nvSpPr>
        <p:spPr>
          <a:xfrm>
            <a:off x="1864848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Shape 148">
            <a:extLst>
              <a:ext uri="{FF2B5EF4-FFF2-40B4-BE49-F238E27FC236}">
                <a16:creationId xmlns:a16="http://schemas.microsoft.com/office/drawing/2014/main" id="{17D3452B-F2F0-43A9-99DE-B7A297C85DE2}"/>
              </a:ext>
            </a:extLst>
          </p:cNvPr>
          <p:cNvSpPr/>
          <p:nvPr/>
        </p:nvSpPr>
        <p:spPr>
          <a:xfrm>
            <a:off x="8070190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6F5C8112-C04E-44D6-957F-D87899025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82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B13AEC5-8707-4F89-80BC-3FCD1DE9F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254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B9C4215-23FD-40E5-84E3-AC09531F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9926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23B5E2-7B42-4B6A-9654-90145D5FC3F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E3F5F8-8E7B-4F70-81A7-C13C00B2CB1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E3817-CD3E-447C-ACB1-9AECFD23AA9B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21DFAE8-FB8D-457F-AEA5-4B71E62CA4B0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88E995-C00C-4A87-B371-6467B3BB063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CA9AC-987A-4F87-B2BE-A4D9755BD448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Freeform 746">
            <a:extLst>
              <a:ext uri="{FF2B5EF4-FFF2-40B4-BE49-F238E27FC236}">
                <a16:creationId xmlns:a16="http://schemas.microsoft.com/office/drawing/2014/main" id="{AA724426-87E8-46D7-BF1E-FDE5BE240188}"/>
              </a:ext>
            </a:extLst>
          </p:cNvPr>
          <p:cNvSpPr>
            <a:spLocks noEditPoints="1"/>
          </p:cNvSpPr>
          <p:nvPr/>
        </p:nvSpPr>
        <p:spPr bwMode="auto">
          <a:xfrm>
            <a:off x="9120164" y="3504269"/>
            <a:ext cx="249609" cy="359467"/>
          </a:xfrm>
          <a:custGeom>
            <a:avLst/>
            <a:gdLst>
              <a:gd name="T0" fmla="*/ 648 w 2337"/>
              <a:gd name="T1" fmla="*/ 746 h 3370"/>
              <a:gd name="T2" fmla="*/ 672 w 2337"/>
              <a:gd name="T3" fmla="*/ 957 h 3370"/>
              <a:gd name="T4" fmla="*/ 780 w 2337"/>
              <a:gd name="T5" fmla="*/ 1141 h 3370"/>
              <a:gd name="T6" fmla="*/ 953 w 2337"/>
              <a:gd name="T7" fmla="*/ 1267 h 3370"/>
              <a:gd name="T8" fmla="*/ 1168 w 2337"/>
              <a:gd name="T9" fmla="*/ 1314 h 3370"/>
              <a:gd name="T10" fmla="*/ 1384 w 2337"/>
              <a:gd name="T11" fmla="*/ 1267 h 3370"/>
              <a:gd name="T12" fmla="*/ 1555 w 2337"/>
              <a:gd name="T13" fmla="*/ 1141 h 3370"/>
              <a:gd name="T14" fmla="*/ 1663 w 2337"/>
              <a:gd name="T15" fmla="*/ 957 h 3370"/>
              <a:gd name="T16" fmla="*/ 1688 w 2337"/>
              <a:gd name="T17" fmla="*/ 746 h 3370"/>
              <a:gd name="T18" fmla="*/ 678 w 2337"/>
              <a:gd name="T19" fmla="*/ 617 h 3370"/>
              <a:gd name="T20" fmla="*/ 1311 w 2337"/>
              <a:gd name="T21" fmla="*/ 13 h 3370"/>
              <a:gd name="T22" fmla="*/ 1569 w 2337"/>
              <a:gd name="T23" fmla="*/ 109 h 3370"/>
              <a:gd name="T24" fmla="*/ 1777 w 2337"/>
              <a:gd name="T25" fmla="*/ 282 h 3370"/>
              <a:gd name="T26" fmla="*/ 1913 w 2337"/>
              <a:gd name="T27" fmla="*/ 518 h 3370"/>
              <a:gd name="T28" fmla="*/ 1963 w 2337"/>
              <a:gd name="T29" fmla="*/ 795 h 3370"/>
              <a:gd name="T30" fmla="*/ 1970 w 2337"/>
              <a:gd name="T31" fmla="*/ 1031 h 3370"/>
              <a:gd name="T32" fmla="*/ 2017 w 2337"/>
              <a:gd name="T33" fmla="*/ 1188 h 3370"/>
              <a:gd name="T34" fmla="*/ 2094 w 2337"/>
              <a:gd name="T35" fmla="*/ 1299 h 3370"/>
              <a:gd name="T36" fmla="*/ 2180 w 2337"/>
              <a:gd name="T37" fmla="*/ 1347 h 3370"/>
              <a:gd name="T38" fmla="*/ 2141 w 2337"/>
              <a:gd name="T39" fmla="*/ 1374 h 3370"/>
              <a:gd name="T40" fmla="*/ 2045 w 2337"/>
              <a:gd name="T41" fmla="*/ 1418 h 3370"/>
              <a:gd name="T42" fmla="*/ 1882 w 2337"/>
              <a:gd name="T43" fmla="*/ 1462 h 3370"/>
              <a:gd name="T44" fmla="*/ 1639 w 2337"/>
              <a:gd name="T45" fmla="*/ 1483 h 3370"/>
              <a:gd name="T46" fmla="*/ 1705 w 2337"/>
              <a:gd name="T47" fmla="*/ 1533 h 3370"/>
              <a:gd name="T48" fmla="*/ 1909 w 2337"/>
              <a:gd name="T49" fmla="*/ 1578 h 3370"/>
              <a:gd name="T50" fmla="*/ 2071 w 2337"/>
              <a:gd name="T51" fmla="*/ 1702 h 3370"/>
              <a:gd name="T52" fmla="*/ 2170 w 2337"/>
              <a:gd name="T53" fmla="*/ 1884 h 3370"/>
              <a:gd name="T54" fmla="*/ 2337 w 2337"/>
              <a:gd name="T55" fmla="*/ 2928 h 3370"/>
              <a:gd name="T56" fmla="*/ 2283 w 2337"/>
              <a:gd name="T57" fmla="*/ 3120 h 3370"/>
              <a:gd name="T58" fmla="*/ 2152 w 2337"/>
              <a:gd name="T59" fmla="*/ 3275 h 3370"/>
              <a:gd name="T60" fmla="*/ 1971 w 2337"/>
              <a:gd name="T61" fmla="*/ 3359 h 3370"/>
              <a:gd name="T62" fmla="*/ 415 w 2337"/>
              <a:gd name="T63" fmla="*/ 3367 h 3370"/>
              <a:gd name="T64" fmla="*/ 225 w 2337"/>
              <a:gd name="T65" fmla="*/ 3303 h 3370"/>
              <a:gd name="T66" fmla="*/ 79 w 2337"/>
              <a:gd name="T67" fmla="*/ 3164 h 3370"/>
              <a:gd name="T68" fmla="*/ 6 w 2337"/>
              <a:gd name="T69" fmla="*/ 2979 h 3370"/>
              <a:gd name="T70" fmla="*/ 154 w 2337"/>
              <a:gd name="T71" fmla="*/ 1937 h 3370"/>
              <a:gd name="T72" fmla="*/ 233 w 2337"/>
              <a:gd name="T73" fmla="*/ 1742 h 3370"/>
              <a:gd name="T74" fmla="*/ 381 w 2337"/>
              <a:gd name="T75" fmla="*/ 1603 h 3370"/>
              <a:gd name="T76" fmla="*/ 577 w 2337"/>
              <a:gd name="T77" fmla="*/ 1536 h 3370"/>
              <a:gd name="T78" fmla="*/ 771 w 2337"/>
              <a:gd name="T79" fmla="*/ 1483 h 3370"/>
              <a:gd name="T80" fmla="*/ 506 w 2337"/>
              <a:gd name="T81" fmla="*/ 1470 h 3370"/>
              <a:gd name="T82" fmla="*/ 324 w 2337"/>
              <a:gd name="T83" fmla="*/ 1430 h 3370"/>
              <a:gd name="T84" fmla="*/ 212 w 2337"/>
              <a:gd name="T85" fmla="*/ 1385 h 3370"/>
              <a:gd name="T86" fmla="*/ 162 w 2337"/>
              <a:gd name="T87" fmla="*/ 1352 h 3370"/>
              <a:gd name="T88" fmla="*/ 213 w 2337"/>
              <a:gd name="T89" fmla="*/ 1321 h 3370"/>
              <a:gd name="T90" fmla="*/ 298 w 2337"/>
              <a:gd name="T91" fmla="*/ 1226 h 3370"/>
              <a:gd name="T92" fmla="*/ 349 w 2337"/>
              <a:gd name="T93" fmla="*/ 1101 h 3370"/>
              <a:gd name="T94" fmla="*/ 374 w 2337"/>
              <a:gd name="T95" fmla="*/ 854 h 3370"/>
              <a:gd name="T96" fmla="*/ 401 w 2337"/>
              <a:gd name="T97" fmla="*/ 583 h 3370"/>
              <a:gd name="T98" fmla="*/ 518 w 2337"/>
              <a:gd name="T99" fmla="*/ 336 h 3370"/>
              <a:gd name="T100" fmla="*/ 709 w 2337"/>
              <a:gd name="T101" fmla="*/ 145 h 3370"/>
              <a:gd name="T102" fmla="*/ 956 w 2337"/>
              <a:gd name="T103" fmla="*/ 28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37" h="3370">
                <a:moveTo>
                  <a:pt x="678" y="617"/>
                </a:moveTo>
                <a:lnTo>
                  <a:pt x="665" y="658"/>
                </a:lnTo>
                <a:lnTo>
                  <a:pt x="655" y="702"/>
                </a:lnTo>
                <a:lnTo>
                  <a:pt x="648" y="746"/>
                </a:lnTo>
                <a:lnTo>
                  <a:pt x="646" y="791"/>
                </a:lnTo>
                <a:lnTo>
                  <a:pt x="648" y="848"/>
                </a:lnTo>
                <a:lnTo>
                  <a:pt x="658" y="904"/>
                </a:lnTo>
                <a:lnTo>
                  <a:pt x="672" y="957"/>
                </a:lnTo>
                <a:lnTo>
                  <a:pt x="692" y="1007"/>
                </a:lnTo>
                <a:lnTo>
                  <a:pt x="717" y="1055"/>
                </a:lnTo>
                <a:lnTo>
                  <a:pt x="747" y="1100"/>
                </a:lnTo>
                <a:lnTo>
                  <a:pt x="780" y="1141"/>
                </a:lnTo>
                <a:lnTo>
                  <a:pt x="819" y="1180"/>
                </a:lnTo>
                <a:lnTo>
                  <a:pt x="860" y="1213"/>
                </a:lnTo>
                <a:lnTo>
                  <a:pt x="905" y="1243"/>
                </a:lnTo>
                <a:lnTo>
                  <a:pt x="953" y="1267"/>
                </a:lnTo>
                <a:lnTo>
                  <a:pt x="1003" y="1288"/>
                </a:lnTo>
                <a:lnTo>
                  <a:pt x="1057" y="1302"/>
                </a:lnTo>
                <a:lnTo>
                  <a:pt x="1111" y="1310"/>
                </a:lnTo>
                <a:lnTo>
                  <a:pt x="1168" y="1314"/>
                </a:lnTo>
                <a:lnTo>
                  <a:pt x="1225" y="1310"/>
                </a:lnTo>
                <a:lnTo>
                  <a:pt x="1280" y="1302"/>
                </a:lnTo>
                <a:lnTo>
                  <a:pt x="1334" y="1288"/>
                </a:lnTo>
                <a:lnTo>
                  <a:pt x="1384" y="1267"/>
                </a:lnTo>
                <a:lnTo>
                  <a:pt x="1432" y="1243"/>
                </a:lnTo>
                <a:lnTo>
                  <a:pt x="1477" y="1213"/>
                </a:lnTo>
                <a:lnTo>
                  <a:pt x="1518" y="1180"/>
                </a:lnTo>
                <a:lnTo>
                  <a:pt x="1555" y="1141"/>
                </a:lnTo>
                <a:lnTo>
                  <a:pt x="1589" y="1100"/>
                </a:lnTo>
                <a:lnTo>
                  <a:pt x="1619" y="1055"/>
                </a:lnTo>
                <a:lnTo>
                  <a:pt x="1644" y="1007"/>
                </a:lnTo>
                <a:lnTo>
                  <a:pt x="1663" y="957"/>
                </a:lnTo>
                <a:lnTo>
                  <a:pt x="1679" y="904"/>
                </a:lnTo>
                <a:lnTo>
                  <a:pt x="1687" y="848"/>
                </a:lnTo>
                <a:lnTo>
                  <a:pt x="1691" y="791"/>
                </a:lnTo>
                <a:lnTo>
                  <a:pt x="1688" y="746"/>
                </a:lnTo>
                <a:lnTo>
                  <a:pt x="1682" y="702"/>
                </a:lnTo>
                <a:lnTo>
                  <a:pt x="1671" y="658"/>
                </a:lnTo>
                <a:lnTo>
                  <a:pt x="1658" y="617"/>
                </a:lnTo>
                <a:lnTo>
                  <a:pt x="678" y="617"/>
                </a:lnTo>
                <a:close/>
                <a:moveTo>
                  <a:pt x="1168" y="0"/>
                </a:moveTo>
                <a:lnTo>
                  <a:pt x="1168" y="0"/>
                </a:lnTo>
                <a:lnTo>
                  <a:pt x="1240" y="3"/>
                </a:lnTo>
                <a:lnTo>
                  <a:pt x="1311" y="13"/>
                </a:lnTo>
                <a:lnTo>
                  <a:pt x="1380" y="28"/>
                </a:lnTo>
                <a:lnTo>
                  <a:pt x="1445" y="50"/>
                </a:lnTo>
                <a:lnTo>
                  <a:pt x="1509" y="76"/>
                </a:lnTo>
                <a:lnTo>
                  <a:pt x="1569" y="109"/>
                </a:lnTo>
                <a:lnTo>
                  <a:pt x="1627" y="145"/>
                </a:lnTo>
                <a:lnTo>
                  <a:pt x="1681" y="187"/>
                </a:lnTo>
                <a:lnTo>
                  <a:pt x="1731" y="233"/>
                </a:lnTo>
                <a:lnTo>
                  <a:pt x="1777" y="282"/>
                </a:lnTo>
                <a:lnTo>
                  <a:pt x="1818" y="337"/>
                </a:lnTo>
                <a:lnTo>
                  <a:pt x="1855" y="393"/>
                </a:lnTo>
                <a:lnTo>
                  <a:pt x="1887" y="455"/>
                </a:lnTo>
                <a:lnTo>
                  <a:pt x="1913" y="518"/>
                </a:lnTo>
                <a:lnTo>
                  <a:pt x="1935" y="583"/>
                </a:lnTo>
                <a:lnTo>
                  <a:pt x="1950" y="652"/>
                </a:lnTo>
                <a:lnTo>
                  <a:pt x="1960" y="723"/>
                </a:lnTo>
                <a:lnTo>
                  <a:pt x="1963" y="795"/>
                </a:lnTo>
                <a:lnTo>
                  <a:pt x="1961" y="856"/>
                </a:lnTo>
                <a:lnTo>
                  <a:pt x="1959" y="915"/>
                </a:lnTo>
                <a:lnTo>
                  <a:pt x="1962" y="973"/>
                </a:lnTo>
                <a:lnTo>
                  <a:pt x="1970" y="1031"/>
                </a:lnTo>
                <a:lnTo>
                  <a:pt x="1982" y="1088"/>
                </a:lnTo>
                <a:lnTo>
                  <a:pt x="1992" y="1122"/>
                </a:lnTo>
                <a:lnTo>
                  <a:pt x="2004" y="1156"/>
                </a:lnTo>
                <a:lnTo>
                  <a:pt x="2017" y="1188"/>
                </a:lnTo>
                <a:lnTo>
                  <a:pt x="2033" y="1220"/>
                </a:lnTo>
                <a:lnTo>
                  <a:pt x="2051" y="1249"/>
                </a:lnTo>
                <a:lnTo>
                  <a:pt x="2071" y="1276"/>
                </a:lnTo>
                <a:lnTo>
                  <a:pt x="2094" y="1299"/>
                </a:lnTo>
                <a:lnTo>
                  <a:pt x="2121" y="1320"/>
                </a:lnTo>
                <a:lnTo>
                  <a:pt x="2149" y="1335"/>
                </a:lnTo>
                <a:lnTo>
                  <a:pt x="2181" y="1346"/>
                </a:lnTo>
                <a:lnTo>
                  <a:pt x="2180" y="1347"/>
                </a:lnTo>
                <a:lnTo>
                  <a:pt x="2175" y="1352"/>
                </a:lnTo>
                <a:lnTo>
                  <a:pt x="2168" y="1357"/>
                </a:lnTo>
                <a:lnTo>
                  <a:pt x="2156" y="1365"/>
                </a:lnTo>
                <a:lnTo>
                  <a:pt x="2141" y="1374"/>
                </a:lnTo>
                <a:lnTo>
                  <a:pt x="2124" y="1385"/>
                </a:lnTo>
                <a:lnTo>
                  <a:pt x="2102" y="1395"/>
                </a:lnTo>
                <a:lnTo>
                  <a:pt x="2076" y="1406"/>
                </a:lnTo>
                <a:lnTo>
                  <a:pt x="2045" y="1418"/>
                </a:lnTo>
                <a:lnTo>
                  <a:pt x="2011" y="1430"/>
                </a:lnTo>
                <a:lnTo>
                  <a:pt x="1973" y="1441"/>
                </a:lnTo>
                <a:lnTo>
                  <a:pt x="1930" y="1452"/>
                </a:lnTo>
                <a:lnTo>
                  <a:pt x="1882" y="1462"/>
                </a:lnTo>
                <a:lnTo>
                  <a:pt x="1829" y="1470"/>
                </a:lnTo>
                <a:lnTo>
                  <a:pt x="1771" y="1476"/>
                </a:lnTo>
                <a:lnTo>
                  <a:pt x="1708" y="1480"/>
                </a:lnTo>
                <a:lnTo>
                  <a:pt x="1639" y="1483"/>
                </a:lnTo>
                <a:lnTo>
                  <a:pt x="1565" y="1483"/>
                </a:lnTo>
                <a:lnTo>
                  <a:pt x="1515" y="1509"/>
                </a:lnTo>
                <a:lnTo>
                  <a:pt x="1463" y="1533"/>
                </a:lnTo>
                <a:lnTo>
                  <a:pt x="1705" y="1533"/>
                </a:lnTo>
                <a:lnTo>
                  <a:pt x="1758" y="1535"/>
                </a:lnTo>
                <a:lnTo>
                  <a:pt x="1811" y="1544"/>
                </a:lnTo>
                <a:lnTo>
                  <a:pt x="1861" y="1558"/>
                </a:lnTo>
                <a:lnTo>
                  <a:pt x="1909" y="1578"/>
                </a:lnTo>
                <a:lnTo>
                  <a:pt x="1955" y="1603"/>
                </a:lnTo>
                <a:lnTo>
                  <a:pt x="1997" y="1631"/>
                </a:lnTo>
                <a:lnTo>
                  <a:pt x="2037" y="1664"/>
                </a:lnTo>
                <a:lnTo>
                  <a:pt x="2071" y="1702"/>
                </a:lnTo>
                <a:lnTo>
                  <a:pt x="2103" y="1742"/>
                </a:lnTo>
                <a:lnTo>
                  <a:pt x="2130" y="1787"/>
                </a:lnTo>
                <a:lnTo>
                  <a:pt x="2152" y="1834"/>
                </a:lnTo>
                <a:lnTo>
                  <a:pt x="2170" y="1884"/>
                </a:lnTo>
                <a:lnTo>
                  <a:pt x="2182" y="1936"/>
                </a:lnTo>
                <a:lnTo>
                  <a:pt x="2330" y="2826"/>
                </a:lnTo>
                <a:lnTo>
                  <a:pt x="2337" y="2877"/>
                </a:lnTo>
                <a:lnTo>
                  <a:pt x="2337" y="2928"/>
                </a:lnTo>
                <a:lnTo>
                  <a:pt x="2331" y="2977"/>
                </a:lnTo>
                <a:lnTo>
                  <a:pt x="2320" y="3027"/>
                </a:lnTo>
                <a:lnTo>
                  <a:pt x="2304" y="3075"/>
                </a:lnTo>
                <a:lnTo>
                  <a:pt x="2283" y="3120"/>
                </a:lnTo>
                <a:lnTo>
                  <a:pt x="2257" y="3164"/>
                </a:lnTo>
                <a:lnTo>
                  <a:pt x="2226" y="3205"/>
                </a:lnTo>
                <a:lnTo>
                  <a:pt x="2190" y="3242"/>
                </a:lnTo>
                <a:lnTo>
                  <a:pt x="2152" y="3275"/>
                </a:lnTo>
                <a:lnTo>
                  <a:pt x="2111" y="3303"/>
                </a:lnTo>
                <a:lnTo>
                  <a:pt x="2066" y="3326"/>
                </a:lnTo>
                <a:lnTo>
                  <a:pt x="2019" y="3345"/>
                </a:lnTo>
                <a:lnTo>
                  <a:pt x="1971" y="3359"/>
                </a:lnTo>
                <a:lnTo>
                  <a:pt x="1921" y="3367"/>
                </a:lnTo>
                <a:lnTo>
                  <a:pt x="1870" y="3370"/>
                </a:lnTo>
                <a:lnTo>
                  <a:pt x="466" y="3370"/>
                </a:lnTo>
                <a:lnTo>
                  <a:pt x="415" y="3367"/>
                </a:lnTo>
                <a:lnTo>
                  <a:pt x="365" y="3359"/>
                </a:lnTo>
                <a:lnTo>
                  <a:pt x="317" y="3345"/>
                </a:lnTo>
                <a:lnTo>
                  <a:pt x="270" y="3326"/>
                </a:lnTo>
                <a:lnTo>
                  <a:pt x="225" y="3303"/>
                </a:lnTo>
                <a:lnTo>
                  <a:pt x="183" y="3275"/>
                </a:lnTo>
                <a:lnTo>
                  <a:pt x="145" y="3242"/>
                </a:lnTo>
                <a:lnTo>
                  <a:pt x="109" y="3205"/>
                </a:lnTo>
                <a:lnTo>
                  <a:pt x="79" y="3164"/>
                </a:lnTo>
                <a:lnTo>
                  <a:pt x="52" y="3120"/>
                </a:lnTo>
                <a:lnTo>
                  <a:pt x="32" y="3075"/>
                </a:lnTo>
                <a:lnTo>
                  <a:pt x="15" y="3028"/>
                </a:lnTo>
                <a:lnTo>
                  <a:pt x="6" y="2979"/>
                </a:lnTo>
                <a:lnTo>
                  <a:pt x="0" y="2928"/>
                </a:lnTo>
                <a:lnTo>
                  <a:pt x="0" y="2877"/>
                </a:lnTo>
                <a:lnTo>
                  <a:pt x="6" y="2826"/>
                </a:lnTo>
                <a:lnTo>
                  <a:pt x="154" y="1937"/>
                </a:lnTo>
                <a:lnTo>
                  <a:pt x="166" y="1884"/>
                </a:lnTo>
                <a:lnTo>
                  <a:pt x="182" y="1834"/>
                </a:lnTo>
                <a:lnTo>
                  <a:pt x="205" y="1787"/>
                </a:lnTo>
                <a:lnTo>
                  <a:pt x="233" y="1742"/>
                </a:lnTo>
                <a:lnTo>
                  <a:pt x="264" y="1702"/>
                </a:lnTo>
                <a:lnTo>
                  <a:pt x="299" y="1665"/>
                </a:lnTo>
                <a:lnTo>
                  <a:pt x="338" y="1631"/>
                </a:lnTo>
                <a:lnTo>
                  <a:pt x="381" y="1603"/>
                </a:lnTo>
                <a:lnTo>
                  <a:pt x="427" y="1579"/>
                </a:lnTo>
                <a:lnTo>
                  <a:pt x="475" y="1559"/>
                </a:lnTo>
                <a:lnTo>
                  <a:pt x="525" y="1545"/>
                </a:lnTo>
                <a:lnTo>
                  <a:pt x="577" y="1536"/>
                </a:lnTo>
                <a:lnTo>
                  <a:pt x="632" y="1533"/>
                </a:lnTo>
                <a:lnTo>
                  <a:pt x="874" y="1533"/>
                </a:lnTo>
                <a:lnTo>
                  <a:pt x="821" y="1510"/>
                </a:lnTo>
                <a:lnTo>
                  <a:pt x="771" y="1483"/>
                </a:lnTo>
                <a:lnTo>
                  <a:pt x="696" y="1483"/>
                </a:lnTo>
                <a:lnTo>
                  <a:pt x="628" y="1480"/>
                </a:lnTo>
                <a:lnTo>
                  <a:pt x="564" y="1476"/>
                </a:lnTo>
                <a:lnTo>
                  <a:pt x="506" y="1470"/>
                </a:lnTo>
                <a:lnTo>
                  <a:pt x="454" y="1462"/>
                </a:lnTo>
                <a:lnTo>
                  <a:pt x="406" y="1452"/>
                </a:lnTo>
                <a:lnTo>
                  <a:pt x="362" y="1441"/>
                </a:lnTo>
                <a:lnTo>
                  <a:pt x="324" y="1430"/>
                </a:lnTo>
                <a:lnTo>
                  <a:pt x="290" y="1418"/>
                </a:lnTo>
                <a:lnTo>
                  <a:pt x="260" y="1406"/>
                </a:lnTo>
                <a:lnTo>
                  <a:pt x="234" y="1395"/>
                </a:lnTo>
                <a:lnTo>
                  <a:pt x="212" y="1385"/>
                </a:lnTo>
                <a:lnTo>
                  <a:pt x="194" y="1374"/>
                </a:lnTo>
                <a:lnTo>
                  <a:pt x="180" y="1365"/>
                </a:lnTo>
                <a:lnTo>
                  <a:pt x="169" y="1357"/>
                </a:lnTo>
                <a:lnTo>
                  <a:pt x="162" y="1352"/>
                </a:lnTo>
                <a:lnTo>
                  <a:pt x="157" y="1347"/>
                </a:lnTo>
                <a:lnTo>
                  <a:pt x="155" y="1346"/>
                </a:lnTo>
                <a:lnTo>
                  <a:pt x="186" y="1337"/>
                </a:lnTo>
                <a:lnTo>
                  <a:pt x="213" y="1321"/>
                </a:lnTo>
                <a:lnTo>
                  <a:pt x="238" y="1302"/>
                </a:lnTo>
                <a:lnTo>
                  <a:pt x="261" y="1280"/>
                </a:lnTo>
                <a:lnTo>
                  <a:pt x="281" y="1255"/>
                </a:lnTo>
                <a:lnTo>
                  <a:pt x="298" y="1226"/>
                </a:lnTo>
                <a:lnTo>
                  <a:pt x="314" y="1197"/>
                </a:lnTo>
                <a:lnTo>
                  <a:pt x="328" y="1165"/>
                </a:lnTo>
                <a:lnTo>
                  <a:pt x="340" y="1134"/>
                </a:lnTo>
                <a:lnTo>
                  <a:pt x="349" y="1101"/>
                </a:lnTo>
                <a:lnTo>
                  <a:pt x="365" y="1040"/>
                </a:lnTo>
                <a:lnTo>
                  <a:pt x="373" y="979"/>
                </a:lnTo>
                <a:lnTo>
                  <a:pt x="377" y="917"/>
                </a:lnTo>
                <a:lnTo>
                  <a:pt x="374" y="854"/>
                </a:lnTo>
                <a:lnTo>
                  <a:pt x="372" y="795"/>
                </a:lnTo>
                <a:lnTo>
                  <a:pt x="376" y="723"/>
                </a:lnTo>
                <a:lnTo>
                  <a:pt x="385" y="652"/>
                </a:lnTo>
                <a:lnTo>
                  <a:pt x="401" y="583"/>
                </a:lnTo>
                <a:lnTo>
                  <a:pt x="422" y="518"/>
                </a:lnTo>
                <a:lnTo>
                  <a:pt x="449" y="453"/>
                </a:lnTo>
                <a:lnTo>
                  <a:pt x="481" y="393"/>
                </a:lnTo>
                <a:lnTo>
                  <a:pt x="518" y="336"/>
                </a:lnTo>
                <a:lnTo>
                  <a:pt x="560" y="282"/>
                </a:lnTo>
                <a:lnTo>
                  <a:pt x="606" y="232"/>
                </a:lnTo>
                <a:lnTo>
                  <a:pt x="655" y="186"/>
                </a:lnTo>
                <a:lnTo>
                  <a:pt x="709" y="145"/>
                </a:lnTo>
                <a:lnTo>
                  <a:pt x="766" y="108"/>
                </a:lnTo>
                <a:lnTo>
                  <a:pt x="827" y="76"/>
                </a:lnTo>
                <a:lnTo>
                  <a:pt x="891" y="50"/>
                </a:lnTo>
                <a:lnTo>
                  <a:pt x="956" y="28"/>
                </a:lnTo>
                <a:lnTo>
                  <a:pt x="1025" y="13"/>
                </a:lnTo>
                <a:lnTo>
                  <a:pt x="1096" y="3"/>
                </a:lnTo>
                <a:lnTo>
                  <a:pt x="1168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63">
            <a:extLst>
              <a:ext uri="{FF2B5EF4-FFF2-40B4-BE49-F238E27FC236}">
                <a16:creationId xmlns:a16="http://schemas.microsoft.com/office/drawing/2014/main" id="{B11AD34B-8C0A-4DF8-BB7C-AEABBD7C72C9}"/>
              </a:ext>
            </a:extLst>
          </p:cNvPr>
          <p:cNvSpPr>
            <a:spLocks noEditPoints="1"/>
          </p:cNvSpPr>
          <p:nvPr/>
        </p:nvSpPr>
        <p:spPr bwMode="auto">
          <a:xfrm>
            <a:off x="5970786" y="3128641"/>
            <a:ext cx="343026" cy="360215"/>
          </a:xfrm>
          <a:custGeom>
            <a:avLst/>
            <a:gdLst>
              <a:gd name="T0" fmla="*/ 1608 w 3217"/>
              <a:gd name="T1" fmla="*/ 259 h 3376"/>
              <a:gd name="T2" fmla="*/ 506 w 3217"/>
              <a:gd name="T3" fmla="*/ 819 h 3376"/>
              <a:gd name="T4" fmla="*/ 1608 w 3217"/>
              <a:gd name="T5" fmla="*/ 1381 h 3376"/>
              <a:gd name="T6" fmla="*/ 2711 w 3217"/>
              <a:gd name="T7" fmla="*/ 819 h 3376"/>
              <a:gd name="T8" fmla="*/ 1608 w 3217"/>
              <a:gd name="T9" fmla="*/ 259 h 3376"/>
              <a:gd name="T10" fmla="*/ 1608 w 3217"/>
              <a:gd name="T11" fmla="*/ 0 h 3376"/>
              <a:gd name="T12" fmla="*/ 3217 w 3217"/>
              <a:gd name="T13" fmla="*/ 819 h 3376"/>
              <a:gd name="T14" fmla="*/ 3217 w 3217"/>
              <a:gd name="T15" fmla="*/ 2556 h 3376"/>
              <a:gd name="T16" fmla="*/ 1608 w 3217"/>
              <a:gd name="T17" fmla="*/ 3376 h 3376"/>
              <a:gd name="T18" fmla="*/ 0 w 3217"/>
              <a:gd name="T19" fmla="*/ 2556 h 3376"/>
              <a:gd name="T20" fmla="*/ 0 w 3217"/>
              <a:gd name="T21" fmla="*/ 819 h 3376"/>
              <a:gd name="T22" fmla="*/ 1608 w 3217"/>
              <a:gd name="T23" fmla="*/ 0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17" h="3376">
                <a:moveTo>
                  <a:pt x="1608" y="259"/>
                </a:moveTo>
                <a:lnTo>
                  <a:pt x="506" y="819"/>
                </a:lnTo>
                <a:lnTo>
                  <a:pt x="1608" y="1381"/>
                </a:lnTo>
                <a:lnTo>
                  <a:pt x="2711" y="819"/>
                </a:lnTo>
                <a:lnTo>
                  <a:pt x="1608" y="259"/>
                </a:lnTo>
                <a:close/>
                <a:moveTo>
                  <a:pt x="1608" y="0"/>
                </a:moveTo>
                <a:lnTo>
                  <a:pt x="3217" y="819"/>
                </a:lnTo>
                <a:lnTo>
                  <a:pt x="3217" y="2556"/>
                </a:lnTo>
                <a:lnTo>
                  <a:pt x="1608" y="3376"/>
                </a:lnTo>
                <a:lnTo>
                  <a:pt x="0" y="2556"/>
                </a:lnTo>
                <a:lnTo>
                  <a:pt x="0" y="819"/>
                </a:lnTo>
                <a:lnTo>
                  <a:pt x="160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904F14-EEF1-49EC-AC22-25D9ECCC72F1}"/>
              </a:ext>
            </a:extLst>
          </p:cNvPr>
          <p:cNvGrpSpPr/>
          <p:nvPr/>
        </p:nvGrpSpPr>
        <p:grpSpPr>
          <a:xfrm>
            <a:off x="2876249" y="3530436"/>
            <a:ext cx="360961" cy="316121"/>
            <a:chOff x="-1108075" y="7272338"/>
            <a:chExt cx="766762" cy="671513"/>
          </a:xfrm>
          <a:solidFill>
            <a:schemeClr val="accent3"/>
          </a:solidFill>
        </p:grpSpPr>
        <p:sp>
          <p:nvSpPr>
            <p:cNvPr id="30" name="Freeform 768">
              <a:extLst>
                <a:ext uri="{FF2B5EF4-FFF2-40B4-BE49-F238E27FC236}">
                  <a16:creationId xmlns:a16="http://schemas.microsoft.com/office/drawing/2014/main" id="{CEF3FCBA-17D0-49BC-8047-3A5581DA9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08075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5 w 1095"/>
                <a:gd name="T3" fmla="*/ 0 h 2962"/>
                <a:gd name="T4" fmla="*/ 805 w 1095"/>
                <a:gd name="T5" fmla="*/ 1226 h 2962"/>
                <a:gd name="T6" fmla="*/ 1095 w 1095"/>
                <a:gd name="T7" fmla="*/ 1226 h 2962"/>
                <a:gd name="T8" fmla="*/ 1095 w 1095"/>
                <a:gd name="T9" fmla="*/ 1737 h 2962"/>
                <a:gd name="T10" fmla="*/ 805 w 1095"/>
                <a:gd name="T11" fmla="*/ 1737 h 2962"/>
                <a:gd name="T12" fmla="*/ 805 w 1095"/>
                <a:gd name="T13" fmla="*/ 2962 h 2962"/>
                <a:gd name="T14" fmla="*/ 290 w 1095"/>
                <a:gd name="T15" fmla="*/ 2962 h 2962"/>
                <a:gd name="T16" fmla="*/ 290 w 1095"/>
                <a:gd name="T17" fmla="*/ 1737 h 2962"/>
                <a:gd name="T18" fmla="*/ 0 w 1095"/>
                <a:gd name="T19" fmla="*/ 1737 h 2962"/>
                <a:gd name="T20" fmla="*/ 0 w 1095"/>
                <a:gd name="T21" fmla="*/ 1226 h 2962"/>
                <a:gd name="T22" fmla="*/ 290 w 1095"/>
                <a:gd name="T23" fmla="*/ 1226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5" y="0"/>
                  </a:lnTo>
                  <a:lnTo>
                    <a:pt x="805" y="1226"/>
                  </a:lnTo>
                  <a:lnTo>
                    <a:pt x="1095" y="1226"/>
                  </a:lnTo>
                  <a:lnTo>
                    <a:pt x="1095" y="1737"/>
                  </a:lnTo>
                  <a:lnTo>
                    <a:pt x="805" y="1737"/>
                  </a:lnTo>
                  <a:lnTo>
                    <a:pt x="805" y="2962"/>
                  </a:lnTo>
                  <a:lnTo>
                    <a:pt x="290" y="2962"/>
                  </a:lnTo>
                  <a:lnTo>
                    <a:pt x="290" y="1737"/>
                  </a:lnTo>
                  <a:lnTo>
                    <a:pt x="0" y="1737"/>
                  </a:lnTo>
                  <a:lnTo>
                    <a:pt x="0" y="1226"/>
                  </a:lnTo>
                  <a:lnTo>
                    <a:pt x="290" y="1226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69">
              <a:extLst>
                <a:ext uri="{FF2B5EF4-FFF2-40B4-BE49-F238E27FC236}">
                  <a16:creationId xmlns:a16="http://schemas.microsoft.com/office/drawing/2014/main" id="{6EFCA53D-8ED3-4148-B06B-9E62F4870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9313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6 w 1095"/>
                <a:gd name="T3" fmla="*/ 0 h 2962"/>
                <a:gd name="T4" fmla="*/ 806 w 1095"/>
                <a:gd name="T5" fmla="*/ 228 h 2962"/>
                <a:gd name="T6" fmla="*/ 1095 w 1095"/>
                <a:gd name="T7" fmla="*/ 228 h 2962"/>
                <a:gd name="T8" fmla="*/ 1095 w 1095"/>
                <a:gd name="T9" fmla="*/ 739 h 2962"/>
                <a:gd name="T10" fmla="*/ 806 w 1095"/>
                <a:gd name="T11" fmla="*/ 739 h 2962"/>
                <a:gd name="T12" fmla="*/ 806 w 1095"/>
                <a:gd name="T13" fmla="*/ 2962 h 2962"/>
                <a:gd name="T14" fmla="*/ 290 w 1095"/>
                <a:gd name="T15" fmla="*/ 2962 h 2962"/>
                <a:gd name="T16" fmla="*/ 290 w 1095"/>
                <a:gd name="T17" fmla="*/ 739 h 2962"/>
                <a:gd name="T18" fmla="*/ 0 w 1095"/>
                <a:gd name="T19" fmla="*/ 739 h 2962"/>
                <a:gd name="T20" fmla="*/ 0 w 1095"/>
                <a:gd name="T21" fmla="*/ 228 h 2962"/>
                <a:gd name="T22" fmla="*/ 290 w 1095"/>
                <a:gd name="T23" fmla="*/ 228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6" y="0"/>
                  </a:lnTo>
                  <a:lnTo>
                    <a:pt x="806" y="228"/>
                  </a:lnTo>
                  <a:lnTo>
                    <a:pt x="1095" y="228"/>
                  </a:lnTo>
                  <a:lnTo>
                    <a:pt x="1095" y="739"/>
                  </a:lnTo>
                  <a:lnTo>
                    <a:pt x="806" y="739"/>
                  </a:lnTo>
                  <a:lnTo>
                    <a:pt x="806" y="2962"/>
                  </a:lnTo>
                  <a:lnTo>
                    <a:pt x="290" y="2962"/>
                  </a:lnTo>
                  <a:lnTo>
                    <a:pt x="290" y="739"/>
                  </a:lnTo>
                  <a:lnTo>
                    <a:pt x="0" y="739"/>
                  </a:lnTo>
                  <a:lnTo>
                    <a:pt x="0" y="228"/>
                  </a:lnTo>
                  <a:lnTo>
                    <a:pt x="290" y="228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70">
              <a:extLst>
                <a:ext uri="{FF2B5EF4-FFF2-40B4-BE49-F238E27FC236}">
                  <a16:creationId xmlns:a16="http://schemas.microsoft.com/office/drawing/2014/main" id="{1EBF849E-B047-4880-B7A6-F6F191D84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8963" y="7272338"/>
              <a:ext cx="247650" cy="671513"/>
            </a:xfrm>
            <a:custGeom>
              <a:avLst/>
              <a:gdLst>
                <a:gd name="T0" fmla="*/ 288 w 1094"/>
                <a:gd name="T1" fmla="*/ 0 h 2962"/>
                <a:gd name="T2" fmla="*/ 805 w 1094"/>
                <a:gd name="T3" fmla="*/ 0 h 2962"/>
                <a:gd name="T4" fmla="*/ 805 w 1094"/>
                <a:gd name="T5" fmla="*/ 1995 h 2962"/>
                <a:gd name="T6" fmla="*/ 1094 w 1094"/>
                <a:gd name="T7" fmla="*/ 1995 h 2962"/>
                <a:gd name="T8" fmla="*/ 1094 w 1094"/>
                <a:gd name="T9" fmla="*/ 2506 h 2962"/>
                <a:gd name="T10" fmla="*/ 805 w 1094"/>
                <a:gd name="T11" fmla="*/ 2506 h 2962"/>
                <a:gd name="T12" fmla="*/ 805 w 1094"/>
                <a:gd name="T13" fmla="*/ 2962 h 2962"/>
                <a:gd name="T14" fmla="*/ 288 w 1094"/>
                <a:gd name="T15" fmla="*/ 2962 h 2962"/>
                <a:gd name="T16" fmla="*/ 288 w 1094"/>
                <a:gd name="T17" fmla="*/ 2506 h 2962"/>
                <a:gd name="T18" fmla="*/ 0 w 1094"/>
                <a:gd name="T19" fmla="*/ 2506 h 2962"/>
                <a:gd name="T20" fmla="*/ 0 w 1094"/>
                <a:gd name="T21" fmla="*/ 1995 h 2962"/>
                <a:gd name="T22" fmla="*/ 288 w 1094"/>
                <a:gd name="T23" fmla="*/ 1995 h 2962"/>
                <a:gd name="T24" fmla="*/ 288 w 1094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4" h="2962">
                  <a:moveTo>
                    <a:pt x="288" y="0"/>
                  </a:moveTo>
                  <a:lnTo>
                    <a:pt x="805" y="0"/>
                  </a:lnTo>
                  <a:lnTo>
                    <a:pt x="805" y="1995"/>
                  </a:lnTo>
                  <a:lnTo>
                    <a:pt x="1094" y="1995"/>
                  </a:lnTo>
                  <a:lnTo>
                    <a:pt x="1094" y="2506"/>
                  </a:lnTo>
                  <a:lnTo>
                    <a:pt x="805" y="2506"/>
                  </a:lnTo>
                  <a:lnTo>
                    <a:pt x="805" y="2962"/>
                  </a:lnTo>
                  <a:lnTo>
                    <a:pt x="288" y="2962"/>
                  </a:lnTo>
                  <a:lnTo>
                    <a:pt x="288" y="2506"/>
                  </a:lnTo>
                  <a:lnTo>
                    <a:pt x="0" y="2506"/>
                  </a:lnTo>
                  <a:lnTo>
                    <a:pt x="0" y="1995"/>
                  </a:lnTo>
                  <a:lnTo>
                    <a:pt x="288" y="1995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16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51">
            <a:extLst>
              <a:ext uri="{FF2B5EF4-FFF2-40B4-BE49-F238E27FC236}">
                <a16:creationId xmlns:a16="http://schemas.microsoft.com/office/drawing/2014/main" id="{07A2B6E8-246F-4933-8AA8-322D2014EDF8}"/>
              </a:ext>
            </a:extLst>
          </p:cNvPr>
          <p:cNvSpPr/>
          <p:nvPr/>
        </p:nvSpPr>
        <p:spPr>
          <a:xfrm>
            <a:off x="1932848" y="3512644"/>
            <a:ext cx="2533650" cy="3342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078"/>
                </a:moveTo>
                <a:lnTo>
                  <a:pt x="21600" y="0"/>
                </a:lnTo>
                <a:lnTo>
                  <a:pt x="12326" y="1995"/>
                </a:lnTo>
                <a:lnTo>
                  <a:pt x="12342" y="13028"/>
                </a:lnTo>
                <a:lnTo>
                  <a:pt x="12326" y="13028"/>
                </a:lnTo>
                <a:lnTo>
                  <a:pt x="39" y="14799"/>
                </a:lnTo>
                <a:lnTo>
                  <a:pt x="0" y="14799"/>
                </a:lnTo>
                <a:lnTo>
                  <a:pt x="0" y="21600"/>
                </a:lnTo>
                <a:lnTo>
                  <a:pt x="15442" y="21600"/>
                </a:lnTo>
                <a:lnTo>
                  <a:pt x="15442" y="14804"/>
                </a:lnTo>
                <a:lnTo>
                  <a:pt x="21425" y="13078"/>
                </a:lnTo>
                <a:cubicBezTo>
                  <a:pt x="21425" y="13078"/>
                  <a:pt x="21600" y="13078"/>
                  <a:pt x="21600" y="1307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Shape 252">
            <a:extLst>
              <a:ext uri="{FF2B5EF4-FFF2-40B4-BE49-F238E27FC236}">
                <a16:creationId xmlns:a16="http://schemas.microsoft.com/office/drawing/2014/main" id="{E412052F-B8C4-4C6B-805A-CE8645E4D027}"/>
              </a:ext>
            </a:extLst>
          </p:cNvPr>
          <p:cNvSpPr/>
          <p:nvPr/>
        </p:nvSpPr>
        <p:spPr>
          <a:xfrm>
            <a:off x="4111742" y="3154679"/>
            <a:ext cx="1831703" cy="3703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9" y="15452"/>
                </a:moveTo>
                <a:lnTo>
                  <a:pt x="21490" y="13864"/>
                </a:lnTo>
                <a:lnTo>
                  <a:pt x="21490" y="0"/>
                </a:lnTo>
                <a:lnTo>
                  <a:pt x="8518" y="1799"/>
                </a:lnTo>
                <a:lnTo>
                  <a:pt x="8518" y="13864"/>
                </a:lnTo>
                <a:lnTo>
                  <a:pt x="8518" y="13864"/>
                </a:lnTo>
                <a:lnTo>
                  <a:pt x="81" y="15452"/>
                </a:lnTo>
                <a:lnTo>
                  <a:pt x="11" y="15452"/>
                </a:lnTo>
                <a:lnTo>
                  <a:pt x="11" y="15465"/>
                </a:lnTo>
                <a:lnTo>
                  <a:pt x="0" y="15467"/>
                </a:lnTo>
                <a:lnTo>
                  <a:pt x="11" y="15467"/>
                </a:lnTo>
                <a:lnTo>
                  <a:pt x="11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99" y="1545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Shape 253">
            <a:extLst>
              <a:ext uri="{FF2B5EF4-FFF2-40B4-BE49-F238E27FC236}">
                <a16:creationId xmlns:a16="http://schemas.microsoft.com/office/drawing/2014/main" id="{9C5FA60A-C375-4B7A-BC4E-A1563AAB7446}"/>
              </a:ext>
            </a:extLst>
          </p:cNvPr>
          <p:cNvSpPr/>
          <p:nvPr/>
        </p:nvSpPr>
        <p:spPr>
          <a:xfrm>
            <a:off x="6290635" y="3160577"/>
            <a:ext cx="1809995" cy="3697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32" y="15452"/>
                </a:moveTo>
                <a:lnTo>
                  <a:pt x="12874" y="13852"/>
                </a:lnTo>
                <a:lnTo>
                  <a:pt x="12874" y="1791"/>
                </a:lnTo>
                <a:lnTo>
                  <a:pt x="0" y="0"/>
                </a:lnTo>
                <a:lnTo>
                  <a:pt x="0" y="13879"/>
                </a:lnTo>
                <a:lnTo>
                  <a:pt x="2" y="13879"/>
                </a:lnTo>
                <a:lnTo>
                  <a:pt x="111" y="15452"/>
                </a:lnTo>
                <a:lnTo>
                  <a:pt x="2" y="15452"/>
                </a:lnTo>
                <a:lnTo>
                  <a:pt x="2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32" y="15452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Shape 254">
            <a:extLst>
              <a:ext uri="{FF2B5EF4-FFF2-40B4-BE49-F238E27FC236}">
                <a16:creationId xmlns:a16="http://schemas.microsoft.com/office/drawing/2014/main" id="{667A147F-2582-4431-BD25-1E10FB34F920}"/>
              </a:ext>
            </a:extLst>
          </p:cNvPr>
          <p:cNvSpPr/>
          <p:nvPr/>
        </p:nvSpPr>
        <p:spPr>
          <a:xfrm>
            <a:off x="7706865" y="3512644"/>
            <a:ext cx="2552286" cy="334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5" y="14802"/>
                </a:moveTo>
                <a:lnTo>
                  <a:pt x="9188" y="13032"/>
                </a:lnTo>
                <a:lnTo>
                  <a:pt x="9188" y="2006"/>
                </a:lnTo>
                <a:lnTo>
                  <a:pt x="22" y="0"/>
                </a:lnTo>
                <a:lnTo>
                  <a:pt x="22" y="13032"/>
                </a:lnTo>
                <a:lnTo>
                  <a:pt x="0" y="13032"/>
                </a:lnTo>
                <a:lnTo>
                  <a:pt x="22" y="13039"/>
                </a:lnTo>
                <a:lnTo>
                  <a:pt x="22" y="13062"/>
                </a:lnTo>
                <a:lnTo>
                  <a:pt x="104" y="13062"/>
                </a:lnTo>
                <a:lnTo>
                  <a:pt x="6144" y="14808"/>
                </a:lnTo>
                <a:lnTo>
                  <a:pt x="6271" y="14808"/>
                </a:lnTo>
                <a:lnTo>
                  <a:pt x="6271" y="21600"/>
                </a:lnTo>
                <a:lnTo>
                  <a:pt x="21600" y="21600"/>
                </a:lnTo>
                <a:lnTo>
                  <a:pt x="21600" y="14802"/>
                </a:lnTo>
                <a:cubicBezTo>
                  <a:pt x="21600" y="14802"/>
                  <a:pt x="21405" y="14802"/>
                  <a:pt x="21405" y="1480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3600F25D-BA82-4B69-9733-72CAACC0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6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7909D35-2603-4536-8761-57CEFA41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70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51A4AC7B-C098-4601-B9A9-2E610639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070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726F6AE-5872-4AAC-9435-550961E83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401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2F5E0E84-91BC-496A-8D6E-C98B5C715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688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D2924091-6149-41A4-8566-F3241F870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771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34691860-0D5C-4A05-AC48-5BA74115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DFE6344B-8E0B-469C-B46D-2F1E758A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820" y="6064219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C90E66B-825D-45C4-B7C6-9BDE1D39BEEE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5C91C-A7AC-41B3-9D02-CB6E627FDC9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3BF26D-155A-40E4-8F1C-C090CC781D74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8C0307B-77C3-457B-8B05-E873018174F7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2" name="Freeform 79">
            <a:extLst>
              <a:ext uri="{FF2B5EF4-FFF2-40B4-BE49-F238E27FC236}">
                <a16:creationId xmlns:a16="http://schemas.microsoft.com/office/drawing/2014/main" id="{522E8765-72B0-4DFA-B712-D6B540E417E9}"/>
              </a:ext>
            </a:extLst>
          </p:cNvPr>
          <p:cNvSpPr>
            <a:spLocks noEditPoints="1"/>
          </p:cNvSpPr>
          <p:nvPr/>
        </p:nvSpPr>
        <p:spPr bwMode="auto">
          <a:xfrm>
            <a:off x="3762066" y="3938473"/>
            <a:ext cx="313772" cy="314203"/>
          </a:xfrm>
          <a:custGeom>
            <a:avLst/>
            <a:gdLst>
              <a:gd name="T0" fmla="*/ 4299 w 5820"/>
              <a:gd name="T1" fmla="*/ 900 h 5828"/>
              <a:gd name="T2" fmla="*/ 4118 w 5820"/>
              <a:gd name="T3" fmla="*/ 986 h 5828"/>
              <a:gd name="T4" fmla="*/ 3984 w 5820"/>
              <a:gd name="T5" fmla="*/ 1140 h 5828"/>
              <a:gd name="T6" fmla="*/ 3922 w 5820"/>
              <a:gd name="T7" fmla="*/ 1328 h 5828"/>
              <a:gd name="T8" fmla="*/ 3934 w 5820"/>
              <a:gd name="T9" fmla="*/ 1523 h 5828"/>
              <a:gd name="T10" fmla="*/ 4021 w 5820"/>
              <a:gd name="T11" fmla="*/ 1702 h 5828"/>
              <a:gd name="T12" fmla="*/ 4175 w 5820"/>
              <a:gd name="T13" fmla="*/ 1838 h 5828"/>
              <a:gd name="T14" fmla="*/ 4362 w 5820"/>
              <a:gd name="T15" fmla="*/ 1900 h 5828"/>
              <a:gd name="T16" fmla="*/ 4557 w 5820"/>
              <a:gd name="T17" fmla="*/ 1888 h 5828"/>
              <a:gd name="T18" fmla="*/ 4736 w 5820"/>
              <a:gd name="T19" fmla="*/ 1801 h 5828"/>
              <a:gd name="T20" fmla="*/ 4872 w 5820"/>
              <a:gd name="T21" fmla="*/ 1645 h 5828"/>
              <a:gd name="T22" fmla="*/ 4934 w 5820"/>
              <a:gd name="T23" fmla="*/ 1459 h 5828"/>
              <a:gd name="T24" fmla="*/ 4921 w 5820"/>
              <a:gd name="T25" fmla="*/ 1264 h 5828"/>
              <a:gd name="T26" fmla="*/ 4835 w 5820"/>
              <a:gd name="T27" fmla="*/ 1084 h 5828"/>
              <a:gd name="T28" fmla="*/ 4679 w 5820"/>
              <a:gd name="T29" fmla="*/ 949 h 5828"/>
              <a:gd name="T30" fmla="*/ 4493 w 5820"/>
              <a:gd name="T31" fmla="*/ 887 h 5828"/>
              <a:gd name="T32" fmla="*/ 4249 w 5820"/>
              <a:gd name="T33" fmla="*/ 3 h 5828"/>
              <a:gd name="T34" fmla="*/ 4598 w 5820"/>
              <a:gd name="T35" fmla="*/ 65 h 5828"/>
              <a:gd name="T36" fmla="*/ 4930 w 5820"/>
              <a:gd name="T37" fmla="*/ 200 h 5828"/>
              <a:gd name="T38" fmla="*/ 5233 w 5820"/>
              <a:gd name="T39" fmla="*/ 409 h 5828"/>
              <a:gd name="T40" fmla="*/ 5487 w 5820"/>
              <a:gd name="T41" fmla="*/ 685 h 5828"/>
              <a:gd name="T42" fmla="*/ 5671 w 5820"/>
              <a:gd name="T43" fmla="*/ 999 h 5828"/>
              <a:gd name="T44" fmla="*/ 5783 w 5820"/>
              <a:gd name="T45" fmla="*/ 1339 h 5828"/>
              <a:gd name="T46" fmla="*/ 5820 w 5820"/>
              <a:gd name="T47" fmla="*/ 1689 h 5828"/>
              <a:gd name="T48" fmla="*/ 5783 w 5820"/>
              <a:gd name="T49" fmla="*/ 2042 h 5828"/>
              <a:gd name="T50" fmla="*/ 5671 w 5820"/>
              <a:gd name="T51" fmla="*/ 2382 h 5828"/>
              <a:gd name="T52" fmla="*/ 5487 w 5820"/>
              <a:gd name="T53" fmla="*/ 2695 h 5828"/>
              <a:gd name="T54" fmla="*/ 5234 w 5820"/>
              <a:gd name="T55" fmla="*/ 2970 h 5828"/>
              <a:gd name="T56" fmla="*/ 4939 w 5820"/>
              <a:gd name="T57" fmla="*/ 3173 h 5828"/>
              <a:gd name="T58" fmla="*/ 4615 w 5820"/>
              <a:gd name="T59" fmla="*/ 3310 h 5828"/>
              <a:gd name="T60" fmla="*/ 4276 w 5820"/>
              <a:gd name="T61" fmla="*/ 3374 h 5828"/>
              <a:gd name="T62" fmla="*/ 3931 w 5820"/>
              <a:gd name="T63" fmla="*/ 3368 h 5828"/>
              <a:gd name="T64" fmla="*/ 3591 w 5820"/>
              <a:gd name="T65" fmla="*/ 3292 h 5828"/>
              <a:gd name="T66" fmla="*/ 2891 w 5820"/>
              <a:gd name="T67" fmla="*/ 3687 h 5828"/>
              <a:gd name="T68" fmla="*/ 2178 w 5820"/>
              <a:gd name="T69" fmla="*/ 5114 h 5828"/>
              <a:gd name="T70" fmla="*/ 0 w 5820"/>
              <a:gd name="T71" fmla="*/ 5826 h 5828"/>
              <a:gd name="T72" fmla="*/ 2572 w 5820"/>
              <a:gd name="T73" fmla="*/ 2339 h 5828"/>
              <a:gd name="T74" fmla="*/ 2473 w 5820"/>
              <a:gd name="T75" fmla="*/ 2006 h 5828"/>
              <a:gd name="T76" fmla="*/ 2443 w 5820"/>
              <a:gd name="T77" fmla="*/ 1661 h 5828"/>
              <a:gd name="T78" fmla="*/ 2484 w 5820"/>
              <a:gd name="T79" fmla="*/ 1317 h 5828"/>
              <a:gd name="T80" fmla="*/ 2595 w 5820"/>
              <a:gd name="T81" fmla="*/ 986 h 5828"/>
              <a:gd name="T82" fmla="*/ 2777 w 5820"/>
              <a:gd name="T83" fmla="*/ 680 h 5828"/>
              <a:gd name="T84" fmla="*/ 3030 w 5820"/>
              <a:gd name="T85" fmla="*/ 409 h 5828"/>
              <a:gd name="T86" fmla="*/ 3333 w 5820"/>
              <a:gd name="T87" fmla="*/ 200 h 5828"/>
              <a:gd name="T88" fmla="*/ 3665 w 5820"/>
              <a:gd name="T89" fmla="*/ 65 h 5828"/>
              <a:gd name="T90" fmla="*/ 4014 w 5820"/>
              <a:gd name="T91" fmla="*/ 3 h 5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820" h="5828">
                <a:moveTo>
                  <a:pt x="4428" y="882"/>
                </a:moveTo>
                <a:lnTo>
                  <a:pt x="4362" y="887"/>
                </a:lnTo>
                <a:lnTo>
                  <a:pt x="4299" y="900"/>
                </a:lnTo>
                <a:lnTo>
                  <a:pt x="4235" y="921"/>
                </a:lnTo>
                <a:lnTo>
                  <a:pt x="4175" y="949"/>
                </a:lnTo>
                <a:lnTo>
                  <a:pt x="4118" y="986"/>
                </a:lnTo>
                <a:lnTo>
                  <a:pt x="4067" y="1032"/>
                </a:lnTo>
                <a:lnTo>
                  <a:pt x="4021" y="1084"/>
                </a:lnTo>
                <a:lnTo>
                  <a:pt x="3984" y="1140"/>
                </a:lnTo>
                <a:lnTo>
                  <a:pt x="3954" y="1201"/>
                </a:lnTo>
                <a:lnTo>
                  <a:pt x="3934" y="1264"/>
                </a:lnTo>
                <a:lnTo>
                  <a:pt x="3922" y="1328"/>
                </a:lnTo>
                <a:lnTo>
                  <a:pt x="3917" y="1394"/>
                </a:lnTo>
                <a:lnTo>
                  <a:pt x="3922" y="1459"/>
                </a:lnTo>
                <a:lnTo>
                  <a:pt x="3934" y="1523"/>
                </a:lnTo>
                <a:lnTo>
                  <a:pt x="3954" y="1585"/>
                </a:lnTo>
                <a:lnTo>
                  <a:pt x="3984" y="1645"/>
                </a:lnTo>
                <a:lnTo>
                  <a:pt x="4021" y="1702"/>
                </a:lnTo>
                <a:lnTo>
                  <a:pt x="4067" y="1755"/>
                </a:lnTo>
                <a:lnTo>
                  <a:pt x="4118" y="1801"/>
                </a:lnTo>
                <a:lnTo>
                  <a:pt x="4175" y="1838"/>
                </a:lnTo>
                <a:lnTo>
                  <a:pt x="4235" y="1866"/>
                </a:lnTo>
                <a:lnTo>
                  <a:pt x="4299" y="1888"/>
                </a:lnTo>
                <a:lnTo>
                  <a:pt x="4362" y="1900"/>
                </a:lnTo>
                <a:lnTo>
                  <a:pt x="4428" y="1904"/>
                </a:lnTo>
                <a:lnTo>
                  <a:pt x="4493" y="1900"/>
                </a:lnTo>
                <a:lnTo>
                  <a:pt x="4557" y="1888"/>
                </a:lnTo>
                <a:lnTo>
                  <a:pt x="4619" y="1866"/>
                </a:lnTo>
                <a:lnTo>
                  <a:pt x="4679" y="1838"/>
                </a:lnTo>
                <a:lnTo>
                  <a:pt x="4736" y="1801"/>
                </a:lnTo>
                <a:lnTo>
                  <a:pt x="4789" y="1755"/>
                </a:lnTo>
                <a:lnTo>
                  <a:pt x="4835" y="1702"/>
                </a:lnTo>
                <a:lnTo>
                  <a:pt x="4872" y="1645"/>
                </a:lnTo>
                <a:lnTo>
                  <a:pt x="4900" y="1585"/>
                </a:lnTo>
                <a:lnTo>
                  <a:pt x="4921" y="1523"/>
                </a:lnTo>
                <a:lnTo>
                  <a:pt x="4934" y="1459"/>
                </a:lnTo>
                <a:lnTo>
                  <a:pt x="4937" y="1394"/>
                </a:lnTo>
                <a:lnTo>
                  <a:pt x="4934" y="1328"/>
                </a:lnTo>
                <a:lnTo>
                  <a:pt x="4921" y="1264"/>
                </a:lnTo>
                <a:lnTo>
                  <a:pt x="4900" y="1201"/>
                </a:lnTo>
                <a:lnTo>
                  <a:pt x="4872" y="1140"/>
                </a:lnTo>
                <a:lnTo>
                  <a:pt x="4835" y="1084"/>
                </a:lnTo>
                <a:lnTo>
                  <a:pt x="4789" y="1032"/>
                </a:lnTo>
                <a:lnTo>
                  <a:pt x="4736" y="986"/>
                </a:lnTo>
                <a:lnTo>
                  <a:pt x="4679" y="949"/>
                </a:lnTo>
                <a:lnTo>
                  <a:pt x="4619" y="921"/>
                </a:lnTo>
                <a:lnTo>
                  <a:pt x="4557" y="900"/>
                </a:lnTo>
                <a:lnTo>
                  <a:pt x="4493" y="887"/>
                </a:lnTo>
                <a:lnTo>
                  <a:pt x="4428" y="882"/>
                </a:lnTo>
                <a:close/>
                <a:moveTo>
                  <a:pt x="4131" y="0"/>
                </a:moveTo>
                <a:lnTo>
                  <a:pt x="4249" y="3"/>
                </a:lnTo>
                <a:lnTo>
                  <a:pt x="4366" y="16"/>
                </a:lnTo>
                <a:lnTo>
                  <a:pt x="4483" y="37"/>
                </a:lnTo>
                <a:lnTo>
                  <a:pt x="4598" y="65"/>
                </a:lnTo>
                <a:lnTo>
                  <a:pt x="4711" y="103"/>
                </a:lnTo>
                <a:lnTo>
                  <a:pt x="4822" y="147"/>
                </a:lnTo>
                <a:lnTo>
                  <a:pt x="4930" y="200"/>
                </a:lnTo>
                <a:lnTo>
                  <a:pt x="5035" y="262"/>
                </a:lnTo>
                <a:lnTo>
                  <a:pt x="5135" y="331"/>
                </a:lnTo>
                <a:lnTo>
                  <a:pt x="5233" y="409"/>
                </a:lnTo>
                <a:lnTo>
                  <a:pt x="5325" y="496"/>
                </a:lnTo>
                <a:lnTo>
                  <a:pt x="5411" y="588"/>
                </a:lnTo>
                <a:lnTo>
                  <a:pt x="5487" y="685"/>
                </a:lnTo>
                <a:lnTo>
                  <a:pt x="5558" y="786"/>
                </a:lnTo>
                <a:lnTo>
                  <a:pt x="5618" y="891"/>
                </a:lnTo>
                <a:lnTo>
                  <a:pt x="5671" y="999"/>
                </a:lnTo>
                <a:lnTo>
                  <a:pt x="5717" y="1110"/>
                </a:lnTo>
                <a:lnTo>
                  <a:pt x="5755" y="1224"/>
                </a:lnTo>
                <a:lnTo>
                  <a:pt x="5783" y="1339"/>
                </a:lnTo>
                <a:lnTo>
                  <a:pt x="5802" y="1454"/>
                </a:lnTo>
                <a:lnTo>
                  <a:pt x="5815" y="1573"/>
                </a:lnTo>
                <a:lnTo>
                  <a:pt x="5820" y="1689"/>
                </a:lnTo>
                <a:lnTo>
                  <a:pt x="5815" y="1808"/>
                </a:lnTo>
                <a:lnTo>
                  <a:pt x="5802" y="1925"/>
                </a:lnTo>
                <a:lnTo>
                  <a:pt x="5783" y="2042"/>
                </a:lnTo>
                <a:lnTo>
                  <a:pt x="5755" y="2157"/>
                </a:lnTo>
                <a:lnTo>
                  <a:pt x="5717" y="2270"/>
                </a:lnTo>
                <a:lnTo>
                  <a:pt x="5671" y="2382"/>
                </a:lnTo>
                <a:lnTo>
                  <a:pt x="5618" y="2490"/>
                </a:lnTo>
                <a:lnTo>
                  <a:pt x="5558" y="2594"/>
                </a:lnTo>
                <a:lnTo>
                  <a:pt x="5487" y="2695"/>
                </a:lnTo>
                <a:lnTo>
                  <a:pt x="5411" y="2793"/>
                </a:lnTo>
                <a:lnTo>
                  <a:pt x="5325" y="2885"/>
                </a:lnTo>
                <a:lnTo>
                  <a:pt x="5234" y="2970"/>
                </a:lnTo>
                <a:lnTo>
                  <a:pt x="5141" y="3046"/>
                </a:lnTo>
                <a:lnTo>
                  <a:pt x="5042" y="3113"/>
                </a:lnTo>
                <a:lnTo>
                  <a:pt x="4939" y="3173"/>
                </a:lnTo>
                <a:lnTo>
                  <a:pt x="4833" y="3227"/>
                </a:lnTo>
                <a:lnTo>
                  <a:pt x="4725" y="3273"/>
                </a:lnTo>
                <a:lnTo>
                  <a:pt x="4615" y="3310"/>
                </a:lnTo>
                <a:lnTo>
                  <a:pt x="4504" y="3338"/>
                </a:lnTo>
                <a:lnTo>
                  <a:pt x="4389" y="3359"/>
                </a:lnTo>
                <a:lnTo>
                  <a:pt x="4276" y="3374"/>
                </a:lnTo>
                <a:lnTo>
                  <a:pt x="4161" y="3379"/>
                </a:lnTo>
                <a:lnTo>
                  <a:pt x="4044" y="3377"/>
                </a:lnTo>
                <a:lnTo>
                  <a:pt x="3931" y="3368"/>
                </a:lnTo>
                <a:lnTo>
                  <a:pt x="3816" y="3350"/>
                </a:lnTo>
                <a:lnTo>
                  <a:pt x="3703" y="3324"/>
                </a:lnTo>
                <a:lnTo>
                  <a:pt x="3591" y="3292"/>
                </a:lnTo>
                <a:lnTo>
                  <a:pt x="3483" y="3250"/>
                </a:lnTo>
                <a:lnTo>
                  <a:pt x="3375" y="3202"/>
                </a:lnTo>
                <a:lnTo>
                  <a:pt x="2891" y="3687"/>
                </a:lnTo>
                <a:lnTo>
                  <a:pt x="2891" y="4401"/>
                </a:lnTo>
                <a:lnTo>
                  <a:pt x="2178" y="4401"/>
                </a:lnTo>
                <a:lnTo>
                  <a:pt x="2178" y="5114"/>
                </a:lnTo>
                <a:lnTo>
                  <a:pt x="1465" y="5114"/>
                </a:lnTo>
                <a:lnTo>
                  <a:pt x="1465" y="5828"/>
                </a:lnTo>
                <a:lnTo>
                  <a:pt x="0" y="5826"/>
                </a:lnTo>
                <a:lnTo>
                  <a:pt x="0" y="5070"/>
                </a:lnTo>
                <a:lnTo>
                  <a:pt x="2622" y="2446"/>
                </a:lnTo>
                <a:lnTo>
                  <a:pt x="2572" y="2339"/>
                </a:lnTo>
                <a:lnTo>
                  <a:pt x="2531" y="2230"/>
                </a:lnTo>
                <a:lnTo>
                  <a:pt x="2498" y="2118"/>
                </a:lnTo>
                <a:lnTo>
                  <a:pt x="2473" y="2006"/>
                </a:lnTo>
                <a:lnTo>
                  <a:pt x="2455" y="1891"/>
                </a:lnTo>
                <a:lnTo>
                  <a:pt x="2445" y="1776"/>
                </a:lnTo>
                <a:lnTo>
                  <a:pt x="2443" y="1661"/>
                </a:lnTo>
                <a:lnTo>
                  <a:pt x="2450" y="1546"/>
                </a:lnTo>
                <a:lnTo>
                  <a:pt x="2462" y="1431"/>
                </a:lnTo>
                <a:lnTo>
                  <a:pt x="2484" y="1317"/>
                </a:lnTo>
                <a:lnTo>
                  <a:pt x="2514" y="1206"/>
                </a:lnTo>
                <a:lnTo>
                  <a:pt x="2551" y="1094"/>
                </a:lnTo>
                <a:lnTo>
                  <a:pt x="2595" y="986"/>
                </a:lnTo>
                <a:lnTo>
                  <a:pt x="2648" y="882"/>
                </a:lnTo>
                <a:lnTo>
                  <a:pt x="2708" y="779"/>
                </a:lnTo>
                <a:lnTo>
                  <a:pt x="2777" y="680"/>
                </a:lnTo>
                <a:lnTo>
                  <a:pt x="2853" y="586"/>
                </a:lnTo>
                <a:lnTo>
                  <a:pt x="2938" y="496"/>
                </a:lnTo>
                <a:lnTo>
                  <a:pt x="3030" y="409"/>
                </a:lnTo>
                <a:lnTo>
                  <a:pt x="3128" y="331"/>
                </a:lnTo>
                <a:lnTo>
                  <a:pt x="3228" y="262"/>
                </a:lnTo>
                <a:lnTo>
                  <a:pt x="3333" y="200"/>
                </a:lnTo>
                <a:lnTo>
                  <a:pt x="3441" y="147"/>
                </a:lnTo>
                <a:lnTo>
                  <a:pt x="3552" y="103"/>
                </a:lnTo>
                <a:lnTo>
                  <a:pt x="3665" y="65"/>
                </a:lnTo>
                <a:lnTo>
                  <a:pt x="3780" y="37"/>
                </a:lnTo>
                <a:lnTo>
                  <a:pt x="3895" y="16"/>
                </a:lnTo>
                <a:lnTo>
                  <a:pt x="4014" y="3"/>
                </a:lnTo>
                <a:lnTo>
                  <a:pt x="413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82">
            <a:extLst>
              <a:ext uri="{FF2B5EF4-FFF2-40B4-BE49-F238E27FC236}">
                <a16:creationId xmlns:a16="http://schemas.microsoft.com/office/drawing/2014/main" id="{006F26CE-A78C-42C5-BF88-39B184761B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41582" y="3578933"/>
            <a:ext cx="307766" cy="359540"/>
            <a:chOff x="6024" y="79"/>
            <a:chExt cx="2675" cy="3125"/>
          </a:xfrm>
          <a:solidFill>
            <a:schemeClr val="bg1"/>
          </a:solidFill>
        </p:grpSpPr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DD8C278C-7821-49F0-BCDE-9C5CE7879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3D1C7E1A-A690-4C01-9DB9-5FE73BC9F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01">
            <a:extLst>
              <a:ext uri="{FF2B5EF4-FFF2-40B4-BE49-F238E27FC236}">
                <a16:creationId xmlns:a16="http://schemas.microsoft.com/office/drawing/2014/main" id="{75E90DA4-C6D8-49CD-BABB-0C1948EAE5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55732" y="3665161"/>
            <a:ext cx="309846" cy="309846"/>
            <a:chOff x="5052" y="-530"/>
            <a:chExt cx="3932" cy="3932"/>
          </a:xfrm>
          <a:solidFill>
            <a:schemeClr val="bg1"/>
          </a:solidFill>
        </p:grpSpPr>
        <p:sp>
          <p:nvSpPr>
            <p:cNvPr id="57" name="Freeform 103">
              <a:extLst>
                <a:ext uri="{FF2B5EF4-FFF2-40B4-BE49-F238E27FC236}">
                  <a16:creationId xmlns:a16="http://schemas.microsoft.com/office/drawing/2014/main" id="{AC8492C9-D823-479F-A412-7F2D35989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-329"/>
              <a:ext cx="412" cy="954"/>
            </a:xfrm>
            <a:custGeom>
              <a:avLst/>
              <a:gdLst>
                <a:gd name="T0" fmla="*/ 0 w 412"/>
                <a:gd name="T1" fmla="*/ 0 h 954"/>
                <a:gd name="T2" fmla="*/ 280 w 412"/>
                <a:gd name="T3" fmla="*/ 0 h 954"/>
                <a:gd name="T4" fmla="*/ 310 w 412"/>
                <a:gd name="T5" fmla="*/ 4 h 954"/>
                <a:gd name="T6" fmla="*/ 337 w 412"/>
                <a:gd name="T7" fmla="*/ 13 h 954"/>
                <a:gd name="T8" fmla="*/ 362 w 412"/>
                <a:gd name="T9" fmla="*/ 29 h 954"/>
                <a:gd name="T10" fmla="*/ 383 w 412"/>
                <a:gd name="T11" fmla="*/ 49 h 954"/>
                <a:gd name="T12" fmla="*/ 398 w 412"/>
                <a:gd name="T13" fmla="*/ 74 h 954"/>
                <a:gd name="T14" fmla="*/ 409 w 412"/>
                <a:gd name="T15" fmla="*/ 102 h 954"/>
                <a:gd name="T16" fmla="*/ 412 w 412"/>
                <a:gd name="T17" fmla="*/ 133 h 954"/>
                <a:gd name="T18" fmla="*/ 412 w 412"/>
                <a:gd name="T19" fmla="*/ 822 h 954"/>
                <a:gd name="T20" fmla="*/ 409 w 412"/>
                <a:gd name="T21" fmla="*/ 852 h 954"/>
                <a:gd name="T22" fmla="*/ 398 w 412"/>
                <a:gd name="T23" fmla="*/ 880 h 954"/>
                <a:gd name="T24" fmla="*/ 383 w 412"/>
                <a:gd name="T25" fmla="*/ 904 h 954"/>
                <a:gd name="T26" fmla="*/ 362 w 412"/>
                <a:gd name="T27" fmla="*/ 926 h 954"/>
                <a:gd name="T28" fmla="*/ 337 w 412"/>
                <a:gd name="T29" fmla="*/ 941 h 954"/>
                <a:gd name="T30" fmla="*/ 310 w 412"/>
                <a:gd name="T31" fmla="*/ 951 h 954"/>
                <a:gd name="T32" fmla="*/ 280 w 412"/>
                <a:gd name="T33" fmla="*/ 954 h 954"/>
                <a:gd name="T34" fmla="*/ 0 w 412"/>
                <a:gd name="T35" fmla="*/ 954 h 954"/>
                <a:gd name="T36" fmla="*/ 0 w 412"/>
                <a:gd name="T37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4">
                  <a:moveTo>
                    <a:pt x="0" y="0"/>
                  </a:moveTo>
                  <a:lnTo>
                    <a:pt x="280" y="0"/>
                  </a:lnTo>
                  <a:lnTo>
                    <a:pt x="310" y="4"/>
                  </a:lnTo>
                  <a:lnTo>
                    <a:pt x="337" y="13"/>
                  </a:lnTo>
                  <a:lnTo>
                    <a:pt x="362" y="29"/>
                  </a:lnTo>
                  <a:lnTo>
                    <a:pt x="383" y="49"/>
                  </a:lnTo>
                  <a:lnTo>
                    <a:pt x="398" y="74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2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4"/>
                  </a:lnTo>
                  <a:lnTo>
                    <a:pt x="362" y="926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4"/>
                  </a:lnTo>
                  <a:lnTo>
                    <a:pt x="0" y="9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4">
              <a:extLst>
                <a:ext uri="{FF2B5EF4-FFF2-40B4-BE49-F238E27FC236}">
                  <a16:creationId xmlns:a16="http://schemas.microsoft.com/office/drawing/2014/main" id="{B36EE629-A9E8-43BD-B640-86ECC5CDA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752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30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3 h 955"/>
                <a:gd name="T18" fmla="*/ 412 w 412"/>
                <a:gd name="T19" fmla="*/ 823 h 955"/>
                <a:gd name="T20" fmla="*/ 409 w 412"/>
                <a:gd name="T21" fmla="*/ 853 h 955"/>
                <a:gd name="T22" fmla="*/ 398 w 412"/>
                <a:gd name="T23" fmla="*/ 881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2 h 955"/>
                <a:gd name="T30" fmla="*/ 310 w 412"/>
                <a:gd name="T31" fmla="*/ 952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30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3"/>
                  </a:lnTo>
                  <a:lnTo>
                    <a:pt x="409" y="853"/>
                  </a:lnTo>
                  <a:lnTo>
                    <a:pt x="398" y="881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2"/>
                  </a:lnTo>
                  <a:lnTo>
                    <a:pt x="310" y="952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5">
              <a:extLst>
                <a:ext uri="{FF2B5EF4-FFF2-40B4-BE49-F238E27FC236}">
                  <a16:creationId xmlns:a16="http://schemas.microsoft.com/office/drawing/2014/main" id="{E851C59E-69D9-4F4D-94D3-0E49851FC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1834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29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2 h 955"/>
                <a:gd name="T18" fmla="*/ 412 w 412"/>
                <a:gd name="T19" fmla="*/ 821 h 955"/>
                <a:gd name="T20" fmla="*/ 409 w 412"/>
                <a:gd name="T21" fmla="*/ 852 h 955"/>
                <a:gd name="T22" fmla="*/ 398 w 412"/>
                <a:gd name="T23" fmla="*/ 880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1 h 955"/>
                <a:gd name="T30" fmla="*/ 310 w 412"/>
                <a:gd name="T31" fmla="*/ 951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29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2"/>
                  </a:lnTo>
                  <a:lnTo>
                    <a:pt x="412" y="821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6">
              <a:extLst>
                <a:ext uri="{FF2B5EF4-FFF2-40B4-BE49-F238E27FC236}">
                  <a16:creationId xmlns:a16="http://schemas.microsoft.com/office/drawing/2014/main" id="{423F04CE-B71F-4665-8B28-13868293E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-530"/>
              <a:ext cx="686" cy="3932"/>
            </a:xfrm>
            <a:custGeom>
              <a:avLst/>
              <a:gdLst>
                <a:gd name="T0" fmla="*/ 168 w 686"/>
                <a:gd name="T1" fmla="*/ 0 h 3932"/>
                <a:gd name="T2" fmla="*/ 686 w 686"/>
                <a:gd name="T3" fmla="*/ 0 h 3932"/>
                <a:gd name="T4" fmla="*/ 686 w 686"/>
                <a:gd name="T5" fmla="*/ 3932 h 3932"/>
                <a:gd name="T6" fmla="*/ 168 w 686"/>
                <a:gd name="T7" fmla="*/ 3932 h 3932"/>
                <a:gd name="T8" fmla="*/ 135 w 686"/>
                <a:gd name="T9" fmla="*/ 3928 h 3932"/>
                <a:gd name="T10" fmla="*/ 103 w 686"/>
                <a:gd name="T11" fmla="*/ 3919 h 3932"/>
                <a:gd name="T12" fmla="*/ 74 w 686"/>
                <a:gd name="T13" fmla="*/ 3903 h 3932"/>
                <a:gd name="T14" fmla="*/ 49 w 686"/>
                <a:gd name="T15" fmla="*/ 3883 h 3932"/>
                <a:gd name="T16" fmla="*/ 29 w 686"/>
                <a:gd name="T17" fmla="*/ 3858 h 3932"/>
                <a:gd name="T18" fmla="*/ 13 w 686"/>
                <a:gd name="T19" fmla="*/ 3828 h 3932"/>
                <a:gd name="T20" fmla="*/ 4 w 686"/>
                <a:gd name="T21" fmla="*/ 3797 h 3932"/>
                <a:gd name="T22" fmla="*/ 0 w 686"/>
                <a:gd name="T23" fmla="*/ 3763 h 3932"/>
                <a:gd name="T24" fmla="*/ 0 w 686"/>
                <a:gd name="T25" fmla="*/ 169 h 3932"/>
                <a:gd name="T26" fmla="*/ 4 w 686"/>
                <a:gd name="T27" fmla="*/ 134 h 3932"/>
                <a:gd name="T28" fmla="*/ 13 w 686"/>
                <a:gd name="T29" fmla="*/ 103 h 3932"/>
                <a:gd name="T30" fmla="*/ 29 w 686"/>
                <a:gd name="T31" fmla="*/ 75 h 3932"/>
                <a:gd name="T32" fmla="*/ 49 w 686"/>
                <a:gd name="T33" fmla="*/ 50 h 3932"/>
                <a:gd name="T34" fmla="*/ 74 w 686"/>
                <a:gd name="T35" fmla="*/ 28 h 3932"/>
                <a:gd name="T36" fmla="*/ 103 w 686"/>
                <a:gd name="T37" fmla="*/ 13 h 3932"/>
                <a:gd name="T38" fmla="*/ 135 w 686"/>
                <a:gd name="T39" fmla="*/ 3 h 3932"/>
                <a:gd name="T40" fmla="*/ 168 w 686"/>
                <a:gd name="T41" fmla="*/ 0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6" h="3932">
                  <a:moveTo>
                    <a:pt x="168" y="0"/>
                  </a:moveTo>
                  <a:lnTo>
                    <a:pt x="686" y="0"/>
                  </a:lnTo>
                  <a:lnTo>
                    <a:pt x="686" y="3932"/>
                  </a:lnTo>
                  <a:lnTo>
                    <a:pt x="168" y="3932"/>
                  </a:lnTo>
                  <a:lnTo>
                    <a:pt x="135" y="3928"/>
                  </a:lnTo>
                  <a:lnTo>
                    <a:pt x="103" y="3919"/>
                  </a:lnTo>
                  <a:lnTo>
                    <a:pt x="74" y="3903"/>
                  </a:lnTo>
                  <a:lnTo>
                    <a:pt x="49" y="3883"/>
                  </a:lnTo>
                  <a:lnTo>
                    <a:pt x="29" y="3858"/>
                  </a:lnTo>
                  <a:lnTo>
                    <a:pt x="13" y="3828"/>
                  </a:lnTo>
                  <a:lnTo>
                    <a:pt x="4" y="3797"/>
                  </a:lnTo>
                  <a:lnTo>
                    <a:pt x="0" y="3763"/>
                  </a:lnTo>
                  <a:lnTo>
                    <a:pt x="0" y="169"/>
                  </a:lnTo>
                  <a:lnTo>
                    <a:pt x="4" y="134"/>
                  </a:lnTo>
                  <a:lnTo>
                    <a:pt x="13" y="103"/>
                  </a:lnTo>
                  <a:lnTo>
                    <a:pt x="29" y="75"/>
                  </a:lnTo>
                  <a:lnTo>
                    <a:pt x="49" y="50"/>
                  </a:lnTo>
                  <a:lnTo>
                    <a:pt x="74" y="28"/>
                  </a:lnTo>
                  <a:lnTo>
                    <a:pt x="103" y="13"/>
                  </a:lnTo>
                  <a:lnTo>
                    <a:pt x="135" y="3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7">
              <a:extLst>
                <a:ext uri="{FF2B5EF4-FFF2-40B4-BE49-F238E27FC236}">
                  <a16:creationId xmlns:a16="http://schemas.microsoft.com/office/drawing/2014/main" id="{A7ABB4B8-EC4D-4CE6-B412-243C0ECC76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4" y="-530"/>
              <a:ext cx="2581" cy="3932"/>
            </a:xfrm>
            <a:custGeom>
              <a:avLst/>
              <a:gdLst>
                <a:gd name="T0" fmla="*/ 1942 w 2581"/>
                <a:gd name="T1" fmla="*/ 2291 h 3932"/>
                <a:gd name="T2" fmla="*/ 1819 w 2581"/>
                <a:gd name="T3" fmla="*/ 2378 h 3932"/>
                <a:gd name="T4" fmla="*/ 2265 w 2581"/>
                <a:gd name="T5" fmla="*/ 2969 h 3932"/>
                <a:gd name="T6" fmla="*/ 2340 w 2581"/>
                <a:gd name="T7" fmla="*/ 2905 h 3932"/>
                <a:gd name="T8" fmla="*/ 2376 w 2581"/>
                <a:gd name="T9" fmla="*/ 2861 h 3932"/>
                <a:gd name="T10" fmla="*/ 2369 w 2581"/>
                <a:gd name="T11" fmla="*/ 2814 h 3932"/>
                <a:gd name="T12" fmla="*/ 1993 w 2581"/>
                <a:gd name="T13" fmla="*/ 2282 h 3932"/>
                <a:gd name="T14" fmla="*/ 480 w 2581"/>
                <a:gd name="T15" fmla="*/ 879 h 3932"/>
                <a:gd name="T16" fmla="*/ 384 w 2581"/>
                <a:gd name="T17" fmla="*/ 945 h 3932"/>
                <a:gd name="T18" fmla="*/ 318 w 2581"/>
                <a:gd name="T19" fmla="*/ 1010 h 3932"/>
                <a:gd name="T20" fmla="*/ 291 w 2581"/>
                <a:gd name="T21" fmla="*/ 1105 h 3932"/>
                <a:gd name="T22" fmla="*/ 297 w 2581"/>
                <a:gd name="T23" fmla="*/ 1301 h 3932"/>
                <a:gd name="T24" fmla="*/ 344 w 2581"/>
                <a:gd name="T25" fmla="*/ 1521 h 3932"/>
                <a:gd name="T26" fmla="*/ 426 w 2581"/>
                <a:gd name="T27" fmla="*/ 1760 h 3932"/>
                <a:gd name="T28" fmla="*/ 538 w 2581"/>
                <a:gd name="T29" fmla="*/ 2006 h 3932"/>
                <a:gd name="T30" fmla="*/ 675 w 2581"/>
                <a:gd name="T31" fmla="*/ 2253 h 3932"/>
                <a:gd name="T32" fmla="*/ 834 w 2581"/>
                <a:gd name="T33" fmla="*/ 2490 h 3932"/>
                <a:gd name="T34" fmla="*/ 1006 w 2581"/>
                <a:gd name="T35" fmla="*/ 2709 h 3932"/>
                <a:gd name="T36" fmla="*/ 1188 w 2581"/>
                <a:gd name="T37" fmla="*/ 2903 h 3932"/>
                <a:gd name="T38" fmla="*/ 1374 w 2581"/>
                <a:gd name="T39" fmla="*/ 3061 h 3932"/>
                <a:gd name="T40" fmla="*/ 1560 w 2581"/>
                <a:gd name="T41" fmla="*/ 3177 h 3932"/>
                <a:gd name="T42" fmla="*/ 1739 w 2581"/>
                <a:gd name="T43" fmla="*/ 3240 h 3932"/>
                <a:gd name="T44" fmla="*/ 1839 w 2581"/>
                <a:gd name="T45" fmla="*/ 3241 h 3932"/>
                <a:gd name="T46" fmla="*/ 1922 w 2581"/>
                <a:gd name="T47" fmla="*/ 3202 h 3932"/>
                <a:gd name="T48" fmla="*/ 2018 w 2581"/>
                <a:gd name="T49" fmla="*/ 3139 h 3932"/>
                <a:gd name="T50" fmla="*/ 1571 w 2581"/>
                <a:gd name="T51" fmla="*/ 2486 h 3932"/>
                <a:gd name="T52" fmla="*/ 1414 w 2581"/>
                <a:gd name="T53" fmla="*/ 2458 h 3932"/>
                <a:gd name="T54" fmla="*/ 1260 w 2581"/>
                <a:gd name="T55" fmla="*/ 2377 h 3932"/>
                <a:gd name="T56" fmla="*/ 1120 w 2581"/>
                <a:gd name="T57" fmla="*/ 2245 h 3932"/>
                <a:gd name="T58" fmla="*/ 1008 w 2581"/>
                <a:gd name="T59" fmla="*/ 2077 h 3932"/>
                <a:gd name="T60" fmla="*/ 937 w 2581"/>
                <a:gd name="T61" fmla="*/ 1895 h 3932"/>
                <a:gd name="T62" fmla="*/ 910 w 2581"/>
                <a:gd name="T63" fmla="*/ 1712 h 3932"/>
                <a:gd name="T64" fmla="*/ 931 w 2581"/>
                <a:gd name="T65" fmla="*/ 1544 h 3932"/>
                <a:gd name="T66" fmla="*/ 886 w 2581"/>
                <a:gd name="T67" fmla="*/ 670 h 3932"/>
                <a:gd name="T68" fmla="*/ 832 w 2581"/>
                <a:gd name="T69" fmla="*/ 687 h 3932"/>
                <a:gd name="T70" fmla="*/ 743 w 2581"/>
                <a:gd name="T71" fmla="*/ 732 h 3932"/>
                <a:gd name="T72" fmla="*/ 1127 w 2581"/>
                <a:gd name="T73" fmla="*/ 1364 h 3932"/>
                <a:gd name="T74" fmla="*/ 1268 w 2581"/>
                <a:gd name="T75" fmla="*/ 1270 h 3932"/>
                <a:gd name="T76" fmla="*/ 1279 w 2581"/>
                <a:gd name="T77" fmla="*/ 1219 h 3932"/>
                <a:gd name="T78" fmla="*/ 915 w 2581"/>
                <a:gd name="T79" fmla="*/ 682 h 3932"/>
                <a:gd name="T80" fmla="*/ 0 w 2581"/>
                <a:gd name="T81" fmla="*/ 0 h 3932"/>
                <a:gd name="T82" fmla="*/ 2478 w 2581"/>
                <a:gd name="T83" fmla="*/ 13 h 3932"/>
                <a:gd name="T84" fmla="*/ 2553 w 2581"/>
                <a:gd name="T85" fmla="*/ 75 h 3932"/>
                <a:gd name="T86" fmla="*/ 2581 w 2581"/>
                <a:gd name="T87" fmla="*/ 169 h 3932"/>
                <a:gd name="T88" fmla="*/ 2568 w 2581"/>
                <a:gd name="T89" fmla="*/ 3828 h 3932"/>
                <a:gd name="T90" fmla="*/ 2506 w 2581"/>
                <a:gd name="T91" fmla="*/ 3903 h 3932"/>
                <a:gd name="T92" fmla="*/ 2412 w 2581"/>
                <a:gd name="T93" fmla="*/ 3932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81" h="3932">
                  <a:moveTo>
                    <a:pt x="1975" y="2280"/>
                  </a:moveTo>
                  <a:lnTo>
                    <a:pt x="1958" y="2282"/>
                  </a:lnTo>
                  <a:lnTo>
                    <a:pt x="1942" y="2291"/>
                  </a:lnTo>
                  <a:lnTo>
                    <a:pt x="1881" y="2335"/>
                  </a:lnTo>
                  <a:lnTo>
                    <a:pt x="1822" y="2375"/>
                  </a:lnTo>
                  <a:lnTo>
                    <a:pt x="1819" y="2378"/>
                  </a:lnTo>
                  <a:lnTo>
                    <a:pt x="1818" y="2379"/>
                  </a:lnTo>
                  <a:lnTo>
                    <a:pt x="2235" y="2995"/>
                  </a:lnTo>
                  <a:lnTo>
                    <a:pt x="2265" y="2969"/>
                  </a:lnTo>
                  <a:lnTo>
                    <a:pt x="2293" y="2947"/>
                  </a:lnTo>
                  <a:lnTo>
                    <a:pt x="2318" y="2925"/>
                  </a:lnTo>
                  <a:lnTo>
                    <a:pt x="2340" y="2905"/>
                  </a:lnTo>
                  <a:lnTo>
                    <a:pt x="2359" y="2888"/>
                  </a:lnTo>
                  <a:lnTo>
                    <a:pt x="2370" y="2876"/>
                  </a:lnTo>
                  <a:lnTo>
                    <a:pt x="2376" y="2861"/>
                  </a:lnTo>
                  <a:lnTo>
                    <a:pt x="2379" y="2845"/>
                  </a:lnTo>
                  <a:lnTo>
                    <a:pt x="2376" y="2830"/>
                  </a:lnTo>
                  <a:lnTo>
                    <a:pt x="2369" y="2814"/>
                  </a:lnTo>
                  <a:lnTo>
                    <a:pt x="2022" y="2304"/>
                  </a:lnTo>
                  <a:lnTo>
                    <a:pt x="2009" y="2291"/>
                  </a:lnTo>
                  <a:lnTo>
                    <a:pt x="1993" y="2282"/>
                  </a:lnTo>
                  <a:lnTo>
                    <a:pt x="1975" y="2280"/>
                  </a:lnTo>
                  <a:close/>
                  <a:moveTo>
                    <a:pt x="516" y="856"/>
                  </a:moveTo>
                  <a:lnTo>
                    <a:pt x="480" y="879"/>
                  </a:lnTo>
                  <a:lnTo>
                    <a:pt x="445" y="900"/>
                  </a:lnTo>
                  <a:lnTo>
                    <a:pt x="413" y="923"/>
                  </a:lnTo>
                  <a:lnTo>
                    <a:pt x="384" y="945"/>
                  </a:lnTo>
                  <a:lnTo>
                    <a:pt x="358" y="967"/>
                  </a:lnTo>
                  <a:lnTo>
                    <a:pt x="335" y="988"/>
                  </a:lnTo>
                  <a:lnTo>
                    <a:pt x="318" y="1010"/>
                  </a:lnTo>
                  <a:lnTo>
                    <a:pt x="306" y="1029"/>
                  </a:lnTo>
                  <a:lnTo>
                    <a:pt x="298" y="1047"/>
                  </a:lnTo>
                  <a:lnTo>
                    <a:pt x="291" y="1105"/>
                  </a:lnTo>
                  <a:lnTo>
                    <a:pt x="288" y="1167"/>
                  </a:lnTo>
                  <a:lnTo>
                    <a:pt x="290" y="1233"/>
                  </a:lnTo>
                  <a:lnTo>
                    <a:pt x="297" y="1301"/>
                  </a:lnTo>
                  <a:lnTo>
                    <a:pt x="308" y="1372"/>
                  </a:lnTo>
                  <a:lnTo>
                    <a:pt x="323" y="1446"/>
                  </a:lnTo>
                  <a:lnTo>
                    <a:pt x="344" y="1521"/>
                  </a:lnTo>
                  <a:lnTo>
                    <a:pt x="368" y="1600"/>
                  </a:lnTo>
                  <a:lnTo>
                    <a:pt x="395" y="1679"/>
                  </a:lnTo>
                  <a:lnTo>
                    <a:pt x="426" y="1760"/>
                  </a:lnTo>
                  <a:lnTo>
                    <a:pt x="459" y="1841"/>
                  </a:lnTo>
                  <a:lnTo>
                    <a:pt x="498" y="1923"/>
                  </a:lnTo>
                  <a:lnTo>
                    <a:pt x="538" y="2006"/>
                  </a:lnTo>
                  <a:lnTo>
                    <a:pt x="581" y="2089"/>
                  </a:lnTo>
                  <a:lnTo>
                    <a:pt x="628" y="2170"/>
                  </a:lnTo>
                  <a:lnTo>
                    <a:pt x="675" y="2253"/>
                  </a:lnTo>
                  <a:lnTo>
                    <a:pt x="727" y="2333"/>
                  </a:lnTo>
                  <a:lnTo>
                    <a:pt x="779" y="2412"/>
                  </a:lnTo>
                  <a:lnTo>
                    <a:pt x="834" y="2490"/>
                  </a:lnTo>
                  <a:lnTo>
                    <a:pt x="890" y="2565"/>
                  </a:lnTo>
                  <a:lnTo>
                    <a:pt x="947" y="2638"/>
                  </a:lnTo>
                  <a:lnTo>
                    <a:pt x="1006" y="2709"/>
                  </a:lnTo>
                  <a:lnTo>
                    <a:pt x="1065" y="2776"/>
                  </a:lnTo>
                  <a:lnTo>
                    <a:pt x="1126" y="2842"/>
                  </a:lnTo>
                  <a:lnTo>
                    <a:pt x="1188" y="2903"/>
                  </a:lnTo>
                  <a:lnTo>
                    <a:pt x="1250" y="2960"/>
                  </a:lnTo>
                  <a:lnTo>
                    <a:pt x="1312" y="3012"/>
                  </a:lnTo>
                  <a:lnTo>
                    <a:pt x="1374" y="3061"/>
                  </a:lnTo>
                  <a:lnTo>
                    <a:pt x="1436" y="3105"/>
                  </a:lnTo>
                  <a:lnTo>
                    <a:pt x="1498" y="3144"/>
                  </a:lnTo>
                  <a:lnTo>
                    <a:pt x="1560" y="3177"/>
                  </a:lnTo>
                  <a:lnTo>
                    <a:pt x="1621" y="3204"/>
                  </a:lnTo>
                  <a:lnTo>
                    <a:pt x="1681" y="3226"/>
                  </a:lnTo>
                  <a:lnTo>
                    <a:pt x="1739" y="3240"/>
                  </a:lnTo>
                  <a:lnTo>
                    <a:pt x="1796" y="3249"/>
                  </a:lnTo>
                  <a:lnTo>
                    <a:pt x="1817" y="3247"/>
                  </a:lnTo>
                  <a:lnTo>
                    <a:pt x="1839" y="3241"/>
                  </a:lnTo>
                  <a:lnTo>
                    <a:pt x="1864" y="3232"/>
                  </a:lnTo>
                  <a:lnTo>
                    <a:pt x="1892" y="3219"/>
                  </a:lnTo>
                  <a:lnTo>
                    <a:pt x="1922" y="3202"/>
                  </a:lnTo>
                  <a:lnTo>
                    <a:pt x="1953" y="3183"/>
                  </a:lnTo>
                  <a:lnTo>
                    <a:pt x="1986" y="3161"/>
                  </a:lnTo>
                  <a:lnTo>
                    <a:pt x="2018" y="3139"/>
                  </a:lnTo>
                  <a:lnTo>
                    <a:pt x="2052" y="3115"/>
                  </a:lnTo>
                  <a:lnTo>
                    <a:pt x="1621" y="2483"/>
                  </a:lnTo>
                  <a:lnTo>
                    <a:pt x="1571" y="2486"/>
                  </a:lnTo>
                  <a:lnTo>
                    <a:pt x="1519" y="2483"/>
                  </a:lnTo>
                  <a:lnTo>
                    <a:pt x="1466" y="2473"/>
                  </a:lnTo>
                  <a:lnTo>
                    <a:pt x="1414" y="2458"/>
                  </a:lnTo>
                  <a:lnTo>
                    <a:pt x="1362" y="2436"/>
                  </a:lnTo>
                  <a:lnTo>
                    <a:pt x="1311" y="2409"/>
                  </a:lnTo>
                  <a:lnTo>
                    <a:pt x="1260" y="2377"/>
                  </a:lnTo>
                  <a:lnTo>
                    <a:pt x="1211" y="2339"/>
                  </a:lnTo>
                  <a:lnTo>
                    <a:pt x="1164" y="2294"/>
                  </a:lnTo>
                  <a:lnTo>
                    <a:pt x="1120" y="2245"/>
                  </a:lnTo>
                  <a:lnTo>
                    <a:pt x="1078" y="2192"/>
                  </a:lnTo>
                  <a:lnTo>
                    <a:pt x="1040" y="2136"/>
                  </a:lnTo>
                  <a:lnTo>
                    <a:pt x="1008" y="2077"/>
                  </a:lnTo>
                  <a:lnTo>
                    <a:pt x="979" y="2018"/>
                  </a:lnTo>
                  <a:lnTo>
                    <a:pt x="956" y="1957"/>
                  </a:lnTo>
                  <a:lnTo>
                    <a:pt x="937" y="1895"/>
                  </a:lnTo>
                  <a:lnTo>
                    <a:pt x="923" y="1834"/>
                  </a:lnTo>
                  <a:lnTo>
                    <a:pt x="914" y="1773"/>
                  </a:lnTo>
                  <a:lnTo>
                    <a:pt x="910" y="1712"/>
                  </a:lnTo>
                  <a:lnTo>
                    <a:pt x="911" y="1654"/>
                  </a:lnTo>
                  <a:lnTo>
                    <a:pt x="919" y="1598"/>
                  </a:lnTo>
                  <a:lnTo>
                    <a:pt x="931" y="1544"/>
                  </a:lnTo>
                  <a:lnTo>
                    <a:pt x="948" y="1493"/>
                  </a:lnTo>
                  <a:lnTo>
                    <a:pt x="516" y="856"/>
                  </a:lnTo>
                  <a:close/>
                  <a:moveTo>
                    <a:pt x="886" y="670"/>
                  </a:moveTo>
                  <a:lnTo>
                    <a:pt x="870" y="670"/>
                  </a:lnTo>
                  <a:lnTo>
                    <a:pt x="854" y="676"/>
                  </a:lnTo>
                  <a:lnTo>
                    <a:pt x="832" y="687"/>
                  </a:lnTo>
                  <a:lnTo>
                    <a:pt x="805" y="700"/>
                  </a:lnTo>
                  <a:lnTo>
                    <a:pt x="776" y="715"/>
                  </a:lnTo>
                  <a:lnTo>
                    <a:pt x="743" y="732"/>
                  </a:lnTo>
                  <a:lnTo>
                    <a:pt x="710" y="751"/>
                  </a:lnTo>
                  <a:lnTo>
                    <a:pt x="1127" y="1364"/>
                  </a:lnTo>
                  <a:lnTo>
                    <a:pt x="1127" y="1364"/>
                  </a:lnTo>
                  <a:lnTo>
                    <a:pt x="1191" y="1322"/>
                  </a:lnTo>
                  <a:lnTo>
                    <a:pt x="1255" y="1282"/>
                  </a:lnTo>
                  <a:lnTo>
                    <a:pt x="1268" y="1270"/>
                  </a:lnTo>
                  <a:lnTo>
                    <a:pt x="1278" y="1254"/>
                  </a:lnTo>
                  <a:lnTo>
                    <a:pt x="1281" y="1236"/>
                  </a:lnTo>
                  <a:lnTo>
                    <a:pt x="1279" y="1219"/>
                  </a:lnTo>
                  <a:lnTo>
                    <a:pt x="1272" y="1202"/>
                  </a:lnTo>
                  <a:lnTo>
                    <a:pt x="926" y="695"/>
                  </a:lnTo>
                  <a:lnTo>
                    <a:pt x="915" y="682"/>
                  </a:lnTo>
                  <a:lnTo>
                    <a:pt x="901" y="675"/>
                  </a:lnTo>
                  <a:lnTo>
                    <a:pt x="886" y="670"/>
                  </a:lnTo>
                  <a:close/>
                  <a:moveTo>
                    <a:pt x="0" y="0"/>
                  </a:moveTo>
                  <a:lnTo>
                    <a:pt x="2412" y="0"/>
                  </a:lnTo>
                  <a:lnTo>
                    <a:pt x="2447" y="3"/>
                  </a:lnTo>
                  <a:lnTo>
                    <a:pt x="2478" y="13"/>
                  </a:lnTo>
                  <a:lnTo>
                    <a:pt x="2506" y="28"/>
                  </a:lnTo>
                  <a:lnTo>
                    <a:pt x="2531" y="50"/>
                  </a:lnTo>
                  <a:lnTo>
                    <a:pt x="2553" y="75"/>
                  </a:lnTo>
                  <a:lnTo>
                    <a:pt x="2568" y="103"/>
                  </a:lnTo>
                  <a:lnTo>
                    <a:pt x="2578" y="134"/>
                  </a:lnTo>
                  <a:lnTo>
                    <a:pt x="2581" y="169"/>
                  </a:lnTo>
                  <a:lnTo>
                    <a:pt x="2581" y="3763"/>
                  </a:lnTo>
                  <a:lnTo>
                    <a:pt x="2578" y="3797"/>
                  </a:lnTo>
                  <a:lnTo>
                    <a:pt x="2568" y="3828"/>
                  </a:lnTo>
                  <a:lnTo>
                    <a:pt x="2553" y="3858"/>
                  </a:lnTo>
                  <a:lnTo>
                    <a:pt x="2531" y="3883"/>
                  </a:lnTo>
                  <a:lnTo>
                    <a:pt x="2506" y="3903"/>
                  </a:lnTo>
                  <a:lnTo>
                    <a:pt x="2478" y="3919"/>
                  </a:lnTo>
                  <a:lnTo>
                    <a:pt x="2447" y="3928"/>
                  </a:lnTo>
                  <a:lnTo>
                    <a:pt x="2412" y="3932"/>
                  </a:lnTo>
                  <a:lnTo>
                    <a:pt x="0" y="39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7">
            <a:extLst>
              <a:ext uri="{FF2B5EF4-FFF2-40B4-BE49-F238E27FC236}">
                <a16:creationId xmlns:a16="http://schemas.microsoft.com/office/drawing/2014/main" id="{DB0C73DF-1883-4D95-9C19-868B8CD9FE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4270" y="4041287"/>
            <a:ext cx="264419" cy="201153"/>
            <a:chOff x="1858" y="3941"/>
            <a:chExt cx="326" cy="248"/>
          </a:xfrm>
          <a:solidFill>
            <a:schemeClr val="bg1"/>
          </a:solidFill>
        </p:grpSpPr>
        <p:sp>
          <p:nvSpPr>
            <p:cNvPr id="63" name="Freeform 619">
              <a:extLst>
                <a:ext uri="{FF2B5EF4-FFF2-40B4-BE49-F238E27FC236}">
                  <a16:creationId xmlns:a16="http://schemas.microsoft.com/office/drawing/2014/main" id="{EB4EDC39-9BA0-44E0-8905-1A334B4164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0">
              <a:extLst>
                <a:ext uri="{FF2B5EF4-FFF2-40B4-BE49-F238E27FC236}">
                  <a16:creationId xmlns:a16="http://schemas.microsoft.com/office/drawing/2014/main" id="{EFE02A6B-FE31-458B-B5D6-E6CB9DE05A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1">
              <a:extLst>
                <a:ext uri="{FF2B5EF4-FFF2-40B4-BE49-F238E27FC236}">
                  <a16:creationId xmlns:a16="http://schemas.microsoft.com/office/drawing/2014/main" id="{053D80DF-2E69-4E02-87DA-4D1CA510C0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38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62B1FCE-5F0B-4C36-B370-9ED88EBADEFB}"/>
              </a:ext>
            </a:extLst>
          </p:cNvPr>
          <p:cNvGrpSpPr/>
          <p:nvPr/>
        </p:nvGrpSpPr>
        <p:grpSpPr>
          <a:xfrm>
            <a:off x="4141620" y="2258568"/>
            <a:ext cx="3908759" cy="3908774"/>
            <a:chOff x="8260669" y="4222522"/>
            <a:chExt cx="7933670" cy="7933699"/>
          </a:xfrm>
        </p:grpSpPr>
        <p:sp>
          <p:nvSpPr>
            <p:cNvPr id="2" name="Shape 274">
              <a:extLst>
                <a:ext uri="{FF2B5EF4-FFF2-40B4-BE49-F238E27FC236}">
                  <a16:creationId xmlns:a16="http://schemas.microsoft.com/office/drawing/2014/main" id="{7DB90966-476A-4C7C-8B89-A33ED4286643}"/>
                </a:ext>
              </a:extLst>
            </p:cNvPr>
            <p:cNvSpPr/>
            <p:nvPr/>
          </p:nvSpPr>
          <p:spPr>
            <a:xfrm>
              <a:off x="9562746" y="5524599"/>
              <a:ext cx="5324054" cy="532405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276">
              <a:extLst>
                <a:ext uri="{FF2B5EF4-FFF2-40B4-BE49-F238E27FC236}">
                  <a16:creationId xmlns:a16="http://schemas.microsoft.com/office/drawing/2014/main" id="{81FDCE32-1E99-4963-BF03-730E2083D86F}"/>
                </a:ext>
              </a:extLst>
            </p:cNvPr>
            <p:cNvSpPr/>
            <p:nvPr/>
          </p:nvSpPr>
          <p:spPr>
            <a:xfrm>
              <a:off x="12230419" y="4222522"/>
              <a:ext cx="3963920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6" y="21567"/>
                  </a:moveTo>
                  <a:cubicBezTo>
                    <a:pt x="18436" y="21578"/>
                    <a:pt x="18435" y="21589"/>
                    <a:pt x="18435" y="21600"/>
                  </a:cubicBezTo>
                  <a:lnTo>
                    <a:pt x="21600" y="21600"/>
                  </a:lnTo>
                  <a:cubicBezTo>
                    <a:pt x="21600" y="17665"/>
                    <a:pt x="20548" y="13976"/>
                    <a:pt x="18709" y="10799"/>
                  </a:cubicBezTo>
                  <a:cubicBezTo>
                    <a:pt x="17761" y="9160"/>
                    <a:pt x="16603" y="7657"/>
                    <a:pt x="15274" y="6327"/>
                  </a:cubicBezTo>
                  <a:cubicBezTo>
                    <a:pt x="11364" y="2418"/>
                    <a:pt x="5965" y="0"/>
                    <a:pt x="0" y="0"/>
                  </a:cubicBezTo>
                  <a:lnTo>
                    <a:pt x="0" y="3064"/>
                  </a:lnTo>
                  <a:cubicBezTo>
                    <a:pt x="10188" y="3101"/>
                    <a:pt x="18436" y="11370"/>
                    <a:pt x="18436" y="2156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5" name="Shape 277">
              <a:extLst>
                <a:ext uri="{FF2B5EF4-FFF2-40B4-BE49-F238E27FC236}">
                  <a16:creationId xmlns:a16="http://schemas.microsoft.com/office/drawing/2014/main" id="{058ACEE8-ED88-4153-A5EC-FB87B6C32515}"/>
                </a:ext>
              </a:extLst>
            </p:cNvPr>
            <p:cNvSpPr/>
            <p:nvPr/>
          </p:nvSpPr>
          <p:spPr>
            <a:xfrm>
              <a:off x="12230419" y="8192270"/>
              <a:ext cx="3963920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5" y="0"/>
                  </a:moveTo>
                  <a:cubicBezTo>
                    <a:pt x="18417" y="10181"/>
                    <a:pt x="10177" y="18432"/>
                    <a:pt x="0" y="18469"/>
                  </a:cubicBezTo>
                  <a:lnTo>
                    <a:pt x="0" y="21600"/>
                  </a:lnTo>
                  <a:cubicBezTo>
                    <a:pt x="5965" y="21600"/>
                    <a:pt x="11364" y="19182"/>
                    <a:pt x="15274" y="15274"/>
                  </a:cubicBezTo>
                  <a:cubicBezTo>
                    <a:pt x="16603" y="13944"/>
                    <a:pt x="17761" y="12441"/>
                    <a:pt x="18709" y="10802"/>
                  </a:cubicBezTo>
                  <a:cubicBezTo>
                    <a:pt x="20548" y="7624"/>
                    <a:pt x="21600" y="3935"/>
                    <a:pt x="21600" y="0"/>
                  </a:cubicBezTo>
                  <a:cubicBezTo>
                    <a:pt x="21600" y="0"/>
                    <a:pt x="18435" y="0"/>
                    <a:pt x="18435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6" name="Shape 278">
              <a:extLst>
                <a:ext uri="{FF2B5EF4-FFF2-40B4-BE49-F238E27FC236}">
                  <a16:creationId xmlns:a16="http://schemas.microsoft.com/office/drawing/2014/main" id="{7C39D9F7-9625-408F-A86F-8054CEB5BDB5}"/>
                </a:ext>
              </a:extLst>
            </p:cNvPr>
            <p:cNvSpPr/>
            <p:nvPr/>
          </p:nvSpPr>
          <p:spPr>
            <a:xfrm>
              <a:off x="8260669" y="8192270"/>
              <a:ext cx="3963951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18469"/>
                  </a:moveTo>
                  <a:cubicBezTo>
                    <a:pt x="11325" y="18469"/>
                    <a:pt x="3048" y="10204"/>
                    <a:pt x="3030" y="0"/>
                  </a:cubicBezTo>
                  <a:lnTo>
                    <a:pt x="0" y="0"/>
                  </a:lnTo>
                  <a:cubicBezTo>
                    <a:pt x="0" y="3935"/>
                    <a:pt x="1052" y="7624"/>
                    <a:pt x="2891" y="10802"/>
                  </a:cubicBezTo>
                  <a:cubicBezTo>
                    <a:pt x="3839" y="12441"/>
                    <a:pt x="4997" y="13944"/>
                    <a:pt x="6326" y="15274"/>
                  </a:cubicBezTo>
                  <a:cubicBezTo>
                    <a:pt x="10235" y="19182"/>
                    <a:pt x="15635" y="21600"/>
                    <a:pt x="21600" y="21600"/>
                  </a:cubicBezTo>
                  <a:lnTo>
                    <a:pt x="21600" y="18469"/>
                  </a:lnTo>
                  <a:cubicBezTo>
                    <a:pt x="21577" y="18469"/>
                    <a:pt x="21555" y="18469"/>
                    <a:pt x="21532" y="1846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7" name="Shape 279">
              <a:extLst>
                <a:ext uri="{FF2B5EF4-FFF2-40B4-BE49-F238E27FC236}">
                  <a16:creationId xmlns:a16="http://schemas.microsoft.com/office/drawing/2014/main" id="{B6A5246C-B7EA-43EE-BA08-45B3E59922EB}"/>
                </a:ext>
              </a:extLst>
            </p:cNvPr>
            <p:cNvSpPr/>
            <p:nvPr/>
          </p:nvSpPr>
          <p:spPr>
            <a:xfrm>
              <a:off x="8260669" y="4222522"/>
              <a:ext cx="3963951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30" y="21567"/>
                  </a:moveTo>
                  <a:cubicBezTo>
                    <a:pt x="3030" y="11347"/>
                    <a:pt x="11313" y="3063"/>
                    <a:pt x="21532" y="3063"/>
                  </a:cubicBezTo>
                  <a:cubicBezTo>
                    <a:pt x="21555" y="3063"/>
                    <a:pt x="21577" y="3064"/>
                    <a:pt x="21600" y="3064"/>
                  </a:cubicBezTo>
                  <a:lnTo>
                    <a:pt x="21600" y="0"/>
                  </a:lnTo>
                  <a:cubicBezTo>
                    <a:pt x="15635" y="0"/>
                    <a:pt x="10235" y="2418"/>
                    <a:pt x="6326" y="6327"/>
                  </a:cubicBezTo>
                  <a:cubicBezTo>
                    <a:pt x="4997" y="7657"/>
                    <a:pt x="3839" y="9160"/>
                    <a:pt x="2891" y="10799"/>
                  </a:cubicBezTo>
                  <a:cubicBezTo>
                    <a:pt x="1052" y="13976"/>
                    <a:pt x="0" y="17665"/>
                    <a:pt x="0" y="21600"/>
                  </a:cubicBezTo>
                  <a:lnTo>
                    <a:pt x="3030" y="21600"/>
                  </a:lnTo>
                  <a:cubicBezTo>
                    <a:pt x="3030" y="21589"/>
                    <a:pt x="3030" y="21578"/>
                    <a:pt x="3030" y="2156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9" name="Text Box 10">
            <a:extLst>
              <a:ext uri="{FF2B5EF4-FFF2-40B4-BE49-F238E27FC236}">
                <a16:creationId xmlns:a16="http://schemas.microsoft.com/office/drawing/2014/main" id="{93DC45A3-D8F1-4EBC-8ACB-9CF10A72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72F3D40-0C52-4D06-9AF8-46E6DA1F0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C2605855-5E3D-4EE2-8370-EC2BFD984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D19C9CB8-67F8-4893-8A17-5F684131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F9B27C-E97E-4753-B750-0E2352701853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57259B-36D3-4ABD-B427-517C6F7BF231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AD0FE1-530D-4CF7-A723-7635730199F1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B7CE6-31A5-49B4-A195-6DA429AF0E51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ADE024-DF11-49D1-83E1-C97A7E9EE95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D7563F-2706-471C-AFC9-8E61C2D4F680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Freeform 741">
            <a:extLst>
              <a:ext uri="{FF2B5EF4-FFF2-40B4-BE49-F238E27FC236}">
                <a16:creationId xmlns:a16="http://schemas.microsoft.com/office/drawing/2014/main" id="{B3847242-F853-4087-B6ED-0A957B764957}"/>
              </a:ext>
            </a:extLst>
          </p:cNvPr>
          <p:cNvSpPr>
            <a:spLocks noEditPoints="1"/>
          </p:cNvSpPr>
          <p:nvPr/>
        </p:nvSpPr>
        <p:spPr bwMode="auto">
          <a:xfrm>
            <a:off x="5581966" y="3774579"/>
            <a:ext cx="955341" cy="876737"/>
          </a:xfrm>
          <a:custGeom>
            <a:avLst/>
            <a:gdLst>
              <a:gd name="T0" fmla="*/ 832 w 3321"/>
              <a:gd name="T1" fmla="*/ 1432 h 3043"/>
              <a:gd name="T2" fmla="*/ 261 w 3321"/>
              <a:gd name="T3" fmla="*/ 1721 h 3043"/>
              <a:gd name="T4" fmla="*/ 832 w 3321"/>
              <a:gd name="T5" fmla="*/ 2011 h 3043"/>
              <a:gd name="T6" fmla="*/ 1401 w 3321"/>
              <a:gd name="T7" fmla="*/ 1721 h 3043"/>
              <a:gd name="T8" fmla="*/ 832 w 3321"/>
              <a:gd name="T9" fmla="*/ 1432 h 3043"/>
              <a:gd name="T10" fmla="*/ 2489 w 3321"/>
              <a:gd name="T11" fmla="*/ 1426 h 3043"/>
              <a:gd name="T12" fmla="*/ 1920 w 3321"/>
              <a:gd name="T13" fmla="*/ 1717 h 3043"/>
              <a:gd name="T14" fmla="*/ 2489 w 3321"/>
              <a:gd name="T15" fmla="*/ 2007 h 3043"/>
              <a:gd name="T16" fmla="*/ 3059 w 3321"/>
              <a:gd name="T17" fmla="*/ 1717 h 3043"/>
              <a:gd name="T18" fmla="*/ 2489 w 3321"/>
              <a:gd name="T19" fmla="*/ 1426 h 3043"/>
              <a:gd name="T20" fmla="*/ 1662 w 3321"/>
              <a:gd name="T21" fmla="*/ 133 h 3043"/>
              <a:gd name="T22" fmla="*/ 1093 w 3321"/>
              <a:gd name="T23" fmla="*/ 423 h 3043"/>
              <a:gd name="T24" fmla="*/ 1662 w 3321"/>
              <a:gd name="T25" fmla="*/ 714 h 3043"/>
              <a:gd name="T26" fmla="*/ 2233 w 3321"/>
              <a:gd name="T27" fmla="*/ 423 h 3043"/>
              <a:gd name="T28" fmla="*/ 1662 w 3321"/>
              <a:gd name="T29" fmla="*/ 133 h 3043"/>
              <a:gd name="T30" fmla="*/ 1662 w 3321"/>
              <a:gd name="T31" fmla="*/ 0 h 3043"/>
              <a:gd name="T32" fmla="*/ 1662 w 3321"/>
              <a:gd name="T33" fmla="*/ 0 h 3043"/>
              <a:gd name="T34" fmla="*/ 2494 w 3321"/>
              <a:gd name="T35" fmla="*/ 423 h 3043"/>
              <a:gd name="T36" fmla="*/ 2494 w 3321"/>
              <a:gd name="T37" fmla="*/ 1296 h 3043"/>
              <a:gd name="T38" fmla="*/ 3321 w 3321"/>
              <a:gd name="T39" fmla="*/ 1717 h 3043"/>
              <a:gd name="T40" fmla="*/ 3321 w 3321"/>
              <a:gd name="T41" fmla="*/ 2615 h 3043"/>
              <a:gd name="T42" fmla="*/ 2489 w 3321"/>
              <a:gd name="T43" fmla="*/ 3038 h 3043"/>
              <a:gd name="T44" fmla="*/ 1662 w 3321"/>
              <a:gd name="T45" fmla="*/ 2617 h 3043"/>
              <a:gd name="T46" fmla="*/ 1662 w 3321"/>
              <a:gd name="T47" fmla="*/ 2619 h 3043"/>
              <a:gd name="T48" fmla="*/ 832 w 3321"/>
              <a:gd name="T49" fmla="*/ 3043 h 3043"/>
              <a:gd name="T50" fmla="*/ 0 w 3321"/>
              <a:gd name="T51" fmla="*/ 2619 h 3043"/>
              <a:gd name="T52" fmla="*/ 0 w 3321"/>
              <a:gd name="T53" fmla="*/ 1721 h 3043"/>
              <a:gd name="T54" fmla="*/ 832 w 3321"/>
              <a:gd name="T55" fmla="*/ 1298 h 3043"/>
              <a:gd name="T56" fmla="*/ 832 w 3321"/>
              <a:gd name="T57" fmla="*/ 423 h 3043"/>
              <a:gd name="T58" fmla="*/ 1662 w 3321"/>
              <a:gd name="T59" fmla="*/ 0 h 3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21" h="3043">
                <a:moveTo>
                  <a:pt x="832" y="1432"/>
                </a:moveTo>
                <a:lnTo>
                  <a:pt x="261" y="1721"/>
                </a:lnTo>
                <a:lnTo>
                  <a:pt x="832" y="2011"/>
                </a:lnTo>
                <a:lnTo>
                  <a:pt x="1401" y="1721"/>
                </a:lnTo>
                <a:lnTo>
                  <a:pt x="832" y="1432"/>
                </a:lnTo>
                <a:close/>
                <a:moveTo>
                  <a:pt x="2489" y="1426"/>
                </a:moveTo>
                <a:lnTo>
                  <a:pt x="1920" y="1717"/>
                </a:lnTo>
                <a:lnTo>
                  <a:pt x="2489" y="2007"/>
                </a:lnTo>
                <a:lnTo>
                  <a:pt x="3059" y="1717"/>
                </a:lnTo>
                <a:lnTo>
                  <a:pt x="2489" y="1426"/>
                </a:lnTo>
                <a:close/>
                <a:moveTo>
                  <a:pt x="1662" y="133"/>
                </a:moveTo>
                <a:lnTo>
                  <a:pt x="1093" y="423"/>
                </a:lnTo>
                <a:lnTo>
                  <a:pt x="1662" y="714"/>
                </a:lnTo>
                <a:lnTo>
                  <a:pt x="2233" y="423"/>
                </a:lnTo>
                <a:lnTo>
                  <a:pt x="1662" y="133"/>
                </a:lnTo>
                <a:close/>
                <a:moveTo>
                  <a:pt x="1662" y="0"/>
                </a:moveTo>
                <a:lnTo>
                  <a:pt x="1662" y="0"/>
                </a:lnTo>
                <a:lnTo>
                  <a:pt x="2494" y="423"/>
                </a:lnTo>
                <a:lnTo>
                  <a:pt x="2494" y="1296"/>
                </a:lnTo>
                <a:lnTo>
                  <a:pt x="3321" y="1717"/>
                </a:lnTo>
                <a:lnTo>
                  <a:pt x="3321" y="2615"/>
                </a:lnTo>
                <a:lnTo>
                  <a:pt x="2489" y="3038"/>
                </a:lnTo>
                <a:lnTo>
                  <a:pt x="1662" y="2617"/>
                </a:lnTo>
                <a:lnTo>
                  <a:pt x="1662" y="2619"/>
                </a:lnTo>
                <a:lnTo>
                  <a:pt x="832" y="3043"/>
                </a:lnTo>
                <a:lnTo>
                  <a:pt x="0" y="2619"/>
                </a:lnTo>
                <a:lnTo>
                  <a:pt x="0" y="1721"/>
                </a:lnTo>
                <a:lnTo>
                  <a:pt x="832" y="1298"/>
                </a:lnTo>
                <a:lnTo>
                  <a:pt x="832" y="423"/>
                </a:lnTo>
                <a:lnTo>
                  <a:pt x="166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7EBDF8-DB65-4C90-9A40-2BC00F521377}"/>
              </a:ext>
            </a:extLst>
          </p:cNvPr>
          <p:cNvSpPr/>
          <p:nvPr/>
        </p:nvSpPr>
        <p:spPr>
          <a:xfrm>
            <a:off x="1309992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2" name="Shape 500">
            <a:extLst>
              <a:ext uri="{FF2B5EF4-FFF2-40B4-BE49-F238E27FC236}">
                <a16:creationId xmlns:a16="http://schemas.microsoft.com/office/drawing/2014/main" id="{AC0364E4-9643-4FE7-8503-248B010413CB}"/>
              </a:ext>
            </a:extLst>
          </p:cNvPr>
          <p:cNvSpPr/>
          <p:nvPr/>
        </p:nvSpPr>
        <p:spPr>
          <a:xfrm>
            <a:off x="1179933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B23E98C-9541-49D7-8D18-7AB292C8F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A00039A2-CE30-4358-9CC9-B8CB74C4A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C8E9B7-BC8E-4B24-AA59-A69AB1D4560F}"/>
              </a:ext>
            </a:extLst>
          </p:cNvPr>
          <p:cNvSpPr/>
          <p:nvPr/>
        </p:nvSpPr>
        <p:spPr>
          <a:xfrm>
            <a:off x="4871580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2" name="Shape 500">
            <a:extLst>
              <a:ext uri="{FF2B5EF4-FFF2-40B4-BE49-F238E27FC236}">
                <a16:creationId xmlns:a16="http://schemas.microsoft.com/office/drawing/2014/main" id="{4D5BE5E7-1C46-472D-8C5F-EE1AB95AA77F}"/>
              </a:ext>
            </a:extLst>
          </p:cNvPr>
          <p:cNvSpPr/>
          <p:nvPr/>
        </p:nvSpPr>
        <p:spPr>
          <a:xfrm>
            <a:off x="4741521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394F34D-DF0B-4F00-AF57-356C384E5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C07444D-B991-4ED9-801B-C5548F7C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44F49C-88F3-4544-A3B4-E8BB4996B06E}"/>
              </a:ext>
            </a:extLst>
          </p:cNvPr>
          <p:cNvSpPr/>
          <p:nvPr/>
        </p:nvSpPr>
        <p:spPr>
          <a:xfrm>
            <a:off x="8433168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7" name="Shape 500">
            <a:extLst>
              <a:ext uri="{FF2B5EF4-FFF2-40B4-BE49-F238E27FC236}">
                <a16:creationId xmlns:a16="http://schemas.microsoft.com/office/drawing/2014/main" id="{D91E4B05-168B-4038-BA88-D9EB53828214}"/>
              </a:ext>
            </a:extLst>
          </p:cNvPr>
          <p:cNvSpPr/>
          <p:nvPr/>
        </p:nvSpPr>
        <p:spPr>
          <a:xfrm>
            <a:off x="8303109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FFF7E511-5D55-4DC2-80B9-5F81E98C7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07CB2FDF-E925-4342-87B0-DBE644D8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56430-F51B-4820-BD76-7549A1BDF971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6B9DBB-903D-4A41-847F-3BB7152D2D87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0E05ED-DAA5-4465-8E41-2E7A810E834A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1AA9BC2-643B-49E4-AA1A-901241C30D36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4EB44E-9EE9-414B-983B-FDE37F7C366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898AA-AA13-4AD8-B82C-C826AB2E5087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13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13">
            <a:extLst>
              <a:ext uri="{FF2B5EF4-FFF2-40B4-BE49-F238E27FC236}">
                <a16:creationId xmlns:a16="http://schemas.microsoft.com/office/drawing/2014/main" id="{B4E8FCF4-4080-419A-A82F-05716FA85A81}"/>
              </a:ext>
            </a:extLst>
          </p:cNvPr>
          <p:cNvSpPr/>
          <p:nvPr/>
        </p:nvSpPr>
        <p:spPr>
          <a:xfrm>
            <a:off x="1399169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713">
            <a:extLst>
              <a:ext uri="{FF2B5EF4-FFF2-40B4-BE49-F238E27FC236}">
                <a16:creationId xmlns:a16="http://schemas.microsoft.com/office/drawing/2014/main" id="{0ACA62F9-FFC1-4C1C-B126-9D82D095F341}"/>
              </a:ext>
            </a:extLst>
          </p:cNvPr>
          <p:cNvSpPr/>
          <p:nvPr/>
        </p:nvSpPr>
        <p:spPr>
          <a:xfrm>
            <a:off x="3895378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5" name="Shape 713">
            <a:extLst>
              <a:ext uri="{FF2B5EF4-FFF2-40B4-BE49-F238E27FC236}">
                <a16:creationId xmlns:a16="http://schemas.microsoft.com/office/drawing/2014/main" id="{2D9745CE-C2C6-472B-A779-FD28DCFE9F0D}"/>
              </a:ext>
            </a:extLst>
          </p:cNvPr>
          <p:cNvSpPr/>
          <p:nvPr/>
        </p:nvSpPr>
        <p:spPr>
          <a:xfrm>
            <a:off x="6391586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713">
            <a:extLst>
              <a:ext uri="{FF2B5EF4-FFF2-40B4-BE49-F238E27FC236}">
                <a16:creationId xmlns:a16="http://schemas.microsoft.com/office/drawing/2014/main" id="{4373D3A6-38C1-4387-94AD-57005D7C9B76}"/>
              </a:ext>
            </a:extLst>
          </p:cNvPr>
          <p:cNvSpPr/>
          <p:nvPr/>
        </p:nvSpPr>
        <p:spPr>
          <a:xfrm>
            <a:off x="8887794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86303C21-38B4-43D0-8C48-16D4C9CE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369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504958A-34D1-44CC-8016-E4AC0297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578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A1F76E8-E084-4AF3-8B8D-B6EE6762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1785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81856CD4-CB77-4CB7-9596-104494CD5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994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2" name="Shape 711">
            <a:extLst>
              <a:ext uri="{FF2B5EF4-FFF2-40B4-BE49-F238E27FC236}">
                <a16:creationId xmlns:a16="http://schemas.microsoft.com/office/drawing/2014/main" id="{F8891C8A-233D-42E0-8F7B-ED1FFAF5785D}"/>
              </a:ext>
            </a:extLst>
          </p:cNvPr>
          <p:cNvSpPr/>
          <p:nvPr/>
        </p:nvSpPr>
        <p:spPr>
          <a:xfrm>
            <a:off x="2102571" y="556658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A2ED2C-5CC9-4580-B267-7F57A8C0385A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BBE4B-1BF7-4AA4-984B-930D6B1D6C9D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EC93DB-73CB-423D-9065-21CAE03C6670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A41AFA-F379-44C8-9F8C-0158490A783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39B3A-96F9-4506-8CD0-751DB3BFACAE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5E60D-E740-4116-AF7A-216BFEAD20E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2">
            <a:extLst>
              <a:ext uri="{FF2B5EF4-FFF2-40B4-BE49-F238E27FC236}">
                <a16:creationId xmlns:a16="http://schemas.microsoft.com/office/drawing/2014/main" id="{DDE8A6B0-C5AE-4F62-A112-967F9ABFF267}"/>
              </a:ext>
            </a:extLst>
          </p:cNvPr>
          <p:cNvSpPr/>
          <p:nvPr/>
        </p:nvSpPr>
        <p:spPr>
          <a:xfrm flipV="1">
            <a:off x="1177375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3" name="Shape 892">
            <a:extLst>
              <a:ext uri="{FF2B5EF4-FFF2-40B4-BE49-F238E27FC236}">
                <a16:creationId xmlns:a16="http://schemas.microsoft.com/office/drawing/2014/main" id="{070B3790-F4D1-4853-BD41-C27C4C97AC69}"/>
              </a:ext>
            </a:extLst>
          </p:cNvPr>
          <p:cNvSpPr/>
          <p:nvPr/>
        </p:nvSpPr>
        <p:spPr>
          <a:xfrm flipV="1">
            <a:off x="4803883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4" name="Shape 892">
            <a:extLst>
              <a:ext uri="{FF2B5EF4-FFF2-40B4-BE49-F238E27FC236}">
                <a16:creationId xmlns:a16="http://schemas.microsoft.com/office/drawing/2014/main" id="{519E912B-06DC-44C7-8E25-D521E99EE1E4}"/>
              </a:ext>
            </a:extLst>
          </p:cNvPr>
          <p:cNvSpPr/>
          <p:nvPr/>
        </p:nvSpPr>
        <p:spPr>
          <a:xfrm flipV="1">
            <a:off x="8430391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051374AA-0582-4ED9-A860-53331F19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775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C2E8494-BA06-4421-9CAF-5D2132C4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283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E6D5EF0A-4ADF-414C-BA7A-FF3531DB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8791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Shape 711">
            <a:extLst>
              <a:ext uri="{FF2B5EF4-FFF2-40B4-BE49-F238E27FC236}">
                <a16:creationId xmlns:a16="http://schemas.microsoft.com/office/drawing/2014/main" id="{51A3D3F5-46CC-4ED4-81D6-BEC7EB8267E0}"/>
              </a:ext>
            </a:extLst>
          </p:cNvPr>
          <p:cNvSpPr/>
          <p:nvPr/>
        </p:nvSpPr>
        <p:spPr>
          <a:xfrm>
            <a:off x="2102571" y="512462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D8B937-C9AE-4DE6-8625-0DAE1D597F5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03BD96-3F24-4AD1-B695-B52648930ACA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409D00-EFAC-4398-A5DC-77627D732055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52AA72-F0DA-44ED-9D5A-6667513BEC62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36DF88-91F5-4DD1-84C9-5E7C213E5C2F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8D26E-486A-4394-BA4A-0A43F63F8CD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88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EBA297-8B12-48F9-99DB-D8002DBC4980}"/>
              </a:ext>
            </a:extLst>
          </p:cNvPr>
          <p:cNvSpPr/>
          <p:nvPr/>
        </p:nvSpPr>
        <p:spPr>
          <a:xfrm>
            <a:off x="4260175" y="4580588"/>
            <a:ext cx="3651084" cy="2277412"/>
          </a:xfrm>
          <a:custGeom>
            <a:avLst/>
            <a:gdLst>
              <a:gd name="connsiteX0" fmla="*/ 1825542 w 3651084"/>
              <a:gd name="connsiteY0" fmla="*/ 0 h 2277412"/>
              <a:gd name="connsiteX1" fmla="*/ 3651084 w 3651084"/>
              <a:gd name="connsiteY1" fmla="*/ 1825542 h 2277412"/>
              <a:gd name="connsiteX2" fmla="*/ 3651083 w 3651084"/>
              <a:gd name="connsiteY2" fmla="*/ 1829034 h 2277412"/>
              <a:gd name="connsiteX3" fmla="*/ 3613995 w 3651084"/>
              <a:gd name="connsiteY3" fmla="*/ 2196945 h 2277412"/>
              <a:gd name="connsiteX4" fmla="*/ 3593304 w 3651084"/>
              <a:gd name="connsiteY4" fmla="*/ 2277412 h 2277412"/>
              <a:gd name="connsiteX5" fmla="*/ 57780 w 3651084"/>
              <a:gd name="connsiteY5" fmla="*/ 2277412 h 2277412"/>
              <a:gd name="connsiteX6" fmla="*/ 37089 w 3651084"/>
              <a:gd name="connsiteY6" fmla="*/ 2196944 h 2277412"/>
              <a:gd name="connsiteX7" fmla="*/ 0 w 3651084"/>
              <a:gd name="connsiteY7" fmla="*/ 1829033 h 2277412"/>
              <a:gd name="connsiteX8" fmla="*/ 0 w 3651084"/>
              <a:gd name="connsiteY8" fmla="*/ 1825542 h 2277412"/>
              <a:gd name="connsiteX9" fmla="*/ 1825542 w 3651084"/>
              <a:gd name="connsiteY9" fmla="*/ 0 h 227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1084" h="2277412">
                <a:moveTo>
                  <a:pt x="1825542" y="0"/>
                </a:moveTo>
                <a:cubicBezTo>
                  <a:pt x="2833761" y="0"/>
                  <a:pt x="3651084" y="817323"/>
                  <a:pt x="3651084" y="1825542"/>
                </a:cubicBezTo>
                <a:cubicBezTo>
                  <a:pt x="3651084" y="1826706"/>
                  <a:pt x="3651083" y="1827870"/>
                  <a:pt x="3651083" y="1829034"/>
                </a:cubicBezTo>
                <a:cubicBezTo>
                  <a:pt x="3651083" y="1955062"/>
                  <a:pt x="3638313" y="2078106"/>
                  <a:pt x="3613995" y="2196945"/>
                </a:cubicBezTo>
                <a:lnTo>
                  <a:pt x="3593304" y="2277412"/>
                </a:lnTo>
                <a:lnTo>
                  <a:pt x="57780" y="2277412"/>
                </a:lnTo>
                <a:lnTo>
                  <a:pt x="37089" y="2196944"/>
                </a:lnTo>
                <a:cubicBezTo>
                  <a:pt x="12771" y="2078105"/>
                  <a:pt x="0" y="1955061"/>
                  <a:pt x="0" y="1829033"/>
                </a:cubicBezTo>
                <a:lnTo>
                  <a:pt x="0" y="1825542"/>
                </a:lnTo>
                <a:cubicBezTo>
                  <a:pt x="0" y="817323"/>
                  <a:pt x="817323" y="0"/>
                  <a:pt x="1825542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07453E-4854-423F-950B-3D5795AAF243}"/>
              </a:ext>
            </a:extLst>
          </p:cNvPr>
          <p:cNvGrpSpPr/>
          <p:nvPr/>
        </p:nvGrpSpPr>
        <p:grpSpPr>
          <a:xfrm>
            <a:off x="2875428" y="3599794"/>
            <a:ext cx="6377983" cy="3189829"/>
            <a:chOff x="2875428" y="3599794"/>
            <a:chExt cx="6377983" cy="3189829"/>
          </a:xfrm>
          <a:solidFill>
            <a:schemeClr val="bg1">
              <a:lumMod val="95000"/>
            </a:schemeClr>
          </a:solidFill>
        </p:grpSpPr>
        <p:sp>
          <p:nvSpPr>
            <p:cNvPr id="3" name="Shape 927">
              <a:extLst>
                <a:ext uri="{FF2B5EF4-FFF2-40B4-BE49-F238E27FC236}">
                  <a16:creationId xmlns:a16="http://schemas.microsoft.com/office/drawing/2014/main" id="{2687B86E-7C3A-4F83-BBC6-FD9B827BCFE7}"/>
                </a:ext>
              </a:extLst>
            </p:cNvPr>
            <p:cNvSpPr/>
            <p:nvPr/>
          </p:nvSpPr>
          <p:spPr>
            <a:xfrm>
              <a:off x="2875428" y="3599803"/>
              <a:ext cx="3267949" cy="318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437" y="0"/>
                    <a:pt x="21078" y="0"/>
                  </a:cubicBezTo>
                  <a:cubicBezTo>
                    <a:pt x="21252" y="0"/>
                    <a:pt x="21426" y="2"/>
                    <a:pt x="21600" y="7"/>
                  </a:cubicBezTo>
                  <a:lnTo>
                    <a:pt x="21578" y="912"/>
                  </a:lnTo>
                  <a:lnTo>
                    <a:pt x="21578" y="912"/>
                  </a:lnTo>
                  <a:cubicBezTo>
                    <a:pt x="10429" y="629"/>
                    <a:pt x="1167" y="9662"/>
                    <a:pt x="891" y="21088"/>
                  </a:cubicBezTo>
                  <a:cubicBezTo>
                    <a:pt x="887" y="21258"/>
                    <a:pt x="884" y="21429"/>
                    <a:pt x="884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928">
              <a:extLst>
                <a:ext uri="{FF2B5EF4-FFF2-40B4-BE49-F238E27FC236}">
                  <a16:creationId xmlns:a16="http://schemas.microsoft.com/office/drawing/2014/main" id="{B469ED4F-5A34-4E9A-9FEC-C34B46C80AAA}"/>
                </a:ext>
              </a:extLst>
            </p:cNvPr>
            <p:cNvSpPr/>
            <p:nvPr/>
          </p:nvSpPr>
          <p:spPr>
            <a:xfrm>
              <a:off x="6008583" y="3599794"/>
              <a:ext cx="3244828" cy="318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extrusionOk="0">
                  <a:moveTo>
                    <a:pt x="0" y="3"/>
                  </a:moveTo>
                  <a:lnTo>
                    <a:pt x="0" y="3"/>
                  </a:lnTo>
                  <a:cubicBezTo>
                    <a:pt x="11722" y="-204"/>
                    <a:pt x="21391" y="9206"/>
                    <a:pt x="21597" y="21021"/>
                  </a:cubicBezTo>
                  <a:cubicBezTo>
                    <a:pt x="21599" y="21146"/>
                    <a:pt x="21600" y="21271"/>
                    <a:pt x="21600" y="21396"/>
                  </a:cubicBezTo>
                  <a:lnTo>
                    <a:pt x="20679" y="21333"/>
                  </a:lnTo>
                  <a:cubicBezTo>
                    <a:pt x="20679" y="10028"/>
                    <a:pt x="11587" y="865"/>
                    <a:pt x="372" y="865"/>
                  </a:cubicBezTo>
                  <a:cubicBezTo>
                    <a:pt x="253" y="865"/>
                    <a:pt x="135" y="866"/>
                    <a:pt x="16" y="86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5" name="Shape 929">
            <a:extLst>
              <a:ext uri="{FF2B5EF4-FFF2-40B4-BE49-F238E27FC236}">
                <a16:creationId xmlns:a16="http://schemas.microsoft.com/office/drawing/2014/main" id="{9F3CC03A-DD3D-4AC0-847B-5833FF660358}"/>
              </a:ext>
            </a:extLst>
          </p:cNvPr>
          <p:cNvSpPr/>
          <p:nvPr/>
        </p:nvSpPr>
        <p:spPr>
          <a:xfrm>
            <a:off x="5592640" y="3273063"/>
            <a:ext cx="943557" cy="9438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6" name="Shape 930">
            <a:extLst>
              <a:ext uri="{FF2B5EF4-FFF2-40B4-BE49-F238E27FC236}">
                <a16:creationId xmlns:a16="http://schemas.microsoft.com/office/drawing/2014/main" id="{5E63F88F-210F-4777-BAFB-8A4842547FE9}"/>
              </a:ext>
            </a:extLst>
          </p:cNvPr>
          <p:cNvSpPr/>
          <p:nvPr/>
        </p:nvSpPr>
        <p:spPr>
          <a:xfrm>
            <a:off x="7893445" y="4180489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7" name="Shape 931">
            <a:extLst>
              <a:ext uri="{FF2B5EF4-FFF2-40B4-BE49-F238E27FC236}">
                <a16:creationId xmlns:a16="http://schemas.microsoft.com/office/drawing/2014/main" id="{49B97962-7E67-47C5-A4A6-86294804E261}"/>
              </a:ext>
            </a:extLst>
          </p:cNvPr>
          <p:cNvSpPr/>
          <p:nvPr/>
        </p:nvSpPr>
        <p:spPr>
          <a:xfrm>
            <a:off x="8801135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8" name="Shape 932">
            <a:extLst>
              <a:ext uri="{FF2B5EF4-FFF2-40B4-BE49-F238E27FC236}">
                <a16:creationId xmlns:a16="http://schemas.microsoft.com/office/drawing/2014/main" id="{651105AE-A498-4658-A01B-8DD636ECB1F7}"/>
              </a:ext>
            </a:extLst>
          </p:cNvPr>
          <p:cNvSpPr/>
          <p:nvPr/>
        </p:nvSpPr>
        <p:spPr>
          <a:xfrm>
            <a:off x="2447309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9" name="Shape 933">
            <a:extLst>
              <a:ext uri="{FF2B5EF4-FFF2-40B4-BE49-F238E27FC236}">
                <a16:creationId xmlns:a16="http://schemas.microsoft.com/office/drawing/2014/main" id="{53ADD405-94B6-4397-869C-41ADCD0A1D8B}"/>
              </a:ext>
            </a:extLst>
          </p:cNvPr>
          <p:cNvSpPr/>
          <p:nvPr/>
        </p:nvSpPr>
        <p:spPr>
          <a:xfrm>
            <a:off x="3248876" y="4212026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D8587040-512B-405B-82BF-6DBA6ABF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024" y="4482068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C56F64BA-29BA-4AB2-91BF-C11748810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458" y="3547579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4397726E-373B-4225-AB24-EFAE47DDF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420" y="4433810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157EB477-95AB-4F0B-AA18-02DFDC77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11" y="252820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E4EBC92A-7177-403B-810D-CFD0A5E94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97" y="3988098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EEC838AD-A544-4630-9674-8277563AAF3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02359" y="2545672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26C1D839-18DB-415A-B147-E626348FB81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136673" y="400556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9" name="Graphic 30" descr="Life ring">
            <a:extLst>
              <a:ext uri="{FF2B5EF4-FFF2-40B4-BE49-F238E27FC236}">
                <a16:creationId xmlns:a16="http://schemas.microsoft.com/office/drawing/2014/main" id="{8C39079C-CB0C-4347-B5D8-0F08CE05E322}"/>
              </a:ext>
            </a:extLst>
          </p:cNvPr>
          <p:cNvSpPr/>
          <p:nvPr/>
        </p:nvSpPr>
        <p:spPr>
          <a:xfrm>
            <a:off x="5586240" y="5516034"/>
            <a:ext cx="998954" cy="998954"/>
          </a:xfrm>
          <a:custGeom>
            <a:avLst/>
            <a:gdLst>
              <a:gd name="connsiteX0" fmla="*/ 411004 w 676275"/>
              <a:gd name="connsiteY0" fmla="*/ 607219 h 676275"/>
              <a:gd name="connsiteX1" fmla="*/ 411004 w 676275"/>
              <a:gd name="connsiteY1" fmla="*/ 507206 h 676275"/>
              <a:gd name="connsiteX2" fmla="*/ 509111 w 676275"/>
              <a:gd name="connsiteY2" fmla="*/ 406241 h 676275"/>
              <a:gd name="connsiteX3" fmla="*/ 609124 w 676275"/>
              <a:gd name="connsiteY3" fmla="*/ 406241 h 676275"/>
              <a:gd name="connsiteX4" fmla="*/ 411004 w 676275"/>
              <a:gd name="connsiteY4" fmla="*/ 607219 h 676275"/>
              <a:gd name="connsiteX5" fmla="*/ 71914 w 676275"/>
              <a:gd name="connsiteY5" fmla="*/ 407194 h 676275"/>
              <a:gd name="connsiteX6" fmla="*/ 171926 w 676275"/>
              <a:gd name="connsiteY6" fmla="*/ 407194 h 676275"/>
              <a:gd name="connsiteX7" fmla="*/ 270034 w 676275"/>
              <a:gd name="connsiteY7" fmla="*/ 507206 h 676275"/>
              <a:gd name="connsiteX8" fmla="*/ 270034 w 676275"/>
              <a:gd name="connsiteY8" fmla="*/ 607219 h 676275"/>
              <a:gd name="connsiteX9" fmla="*/ 71914 w 676275"/>
              <a:gd name="connsiteY9" fmla="*/ 407194 h 676275"/>
              <a:gd name="connsiteX10" fmla="*/ 71914 w 676275"/>
              <a:gd name="connsiteY10" fmla="*/ 407194 h 676275"/>
              <a:gd name="connsiteX11" fmla="*/ 270034 w 676275"/>
              <a:gd name="connsiteY11" fmla="*/ 73819 h 676275"/>
              <a:gd name="connsiteX12" fmla="*/ 270034 w 676275"/>
              <a:gd name="connsiteY12" fmla="*/ 173831 h 676275"/>
              <a:gd name="connsiteX13" fmla="*/ 175736 w 676275"/>
              <a:gd name="connsiteY13" fmla="*/ 266224 h 676275"/>
              <a:gd name="connsiteX14" fmla="*/ 74771 w 676275"/>
              <a:gd name="connsiteY14" fmla="*/ 266224 h 676275"/>
              <a:gd name="connsiteX15" fmla="*/ 270034 w 676275"/>
              <a:gd name="connsiteY15" fmla="*/ 73819 h 676275"/>
              <a:gd name="connsiteX16" fmla="*/ 355759 w 676275"/>
              <a:gd name="connsiteY16" fmla="*/ 463391 h 676275"/>
              <a:gd name="connsiteX17" fmla="*/ 325279 w 676275"/>
              <a:gd name="connsiteY17" fmla="*/ 463391 h 676275"/>
              <a:gd name="connsiteX18" fmla="*/ 216694 w 676275"/>
              <a:gd name="connsiteY18" fmla="*/ 332899 h 676275"/>
              <a:gd name="connsiteX19" fmla="*/ 340519 w 676275"/>
              <a:gd name="connsiteY19" fmla="*/ 216694 h 676275"/>
              <a:gd name="connsiteX20" fmla="*/ 464344 w 676275"/>
              <a:gd name="connsiteY20" fmla="*/ 332899 h 676275"/>
              <a:gd name="connsiteX21" fmla="*/ 355759 w 676275"/>
              <a:gd name="connsiteY21" fmla="*/ 463391 h 676275"/>
              <a:gd name="connsiteX22" fmla="*/ 606266 w 676275"/>
              <a:gd name="connsiteY22" fmla="*/ 266224 h 676275"/>
              <a:gd name="connsiteX23" fmla="*/ 505301 w 676275"/>
              <a:gd name="connsiteY23" fmla="*/ 266224 h 676275"/>
              <a:gd name="connsiteX24" fmla="*/ 411004 w 676275"/>
              <a:gd name="connsiteY24" fmla="*/ 173831 h 676275"/>
              <a:gd name="connsiteX25" fmla="*/ 411004 w 676275"/>
              <a:gd name="connsiteY25" fmla="*/ 73819 h 676275"/>
              <a:gd name="connsiteX26" fmla="*/ 606266 w 676275"/>
              <a:gd name="connsiteY26" fmla="*/ 266224 h 676275"/>
              <a:gd name="connsiteX27" fmla="*/ 340519 w 676275"/>
              <a:gd name="connsiteY27" fmla="*/ 7144 h 676275"/>
              <a:gd name="connsiteX28" fmla="*/ 7144 w 676275"/>
              <a:gd name="connsiteY28" fmla="*/ 340519 h 676275"/>
              <a:gd name="connsiteX29" fmla="*/ 340519 w 676275"/>
              <a:gd name="connsiteY29" fmla="*/ 673894 h 676275"/>
              <a:gd name="connsiteX30" fmla="*/ 673894 w 676275"/>
              <a:gd name="connsiteY30" fmla="*/ 340519 h 676275"/>
              <a:gd name="connsiteX31" fmla="*/ 340519 w 676275"/>
              <a:gd name="connsiteY31" fmla="*/ 7144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6275" h="676275">
                <a:moveTo>
                  <a:pt x="411004" y="607219"/>
                </a:moveTo>
                <a:lnTo>
                  <a:pt x="411004" y="507206"/>
                </a:lnTo>
                <a:cubicBezTo>
                  <a:pt x="455771" y="488156"/>
                  <a:pt x="491966" y="451961"/>
                  <a:pt x="509111" y="406241"/>
                </a:cubicBezTo>
                <a:lnTo>
                  <a:pt x="609124" y="406241"/>
                </a:lnTo>
                <a:cubicBezTo>
                  <a:pt x="584359" y="504349"/>
                  <a:pt x="508159" y="581501"/>
                  <a:pt x="411004" y="607219"/>
                </a:cubicBezTo>
                <a:close/>
                <a:moveTo>
                  <a:pt x="71914" y="407194"/>
                </a:moveTo>
                <a:lnTo>
                  <a:pt x="171926" y="407194"/>
                </a:lnTo>
                <a:cubicBezTo>
                  <a:pt x="190024" y="452914"/>
                  <a:pt x="225266" y="488156"/>
                  <a:pt x="270034" y="507206"/>
                </a:cubicBezTo>
                <a:lnTo>
                  <a:pt x="270034" y="607219"/>
                </a:lnTo>
                <a:cubicBezTo>
                  <a:pt x="172879" y="581501"/>
                  <a:pt x="96679" y="504349"/>
                  <a:pt x="71914" y="407194"/>
                </a:cubicBezTo>
                <a:lnTo>
                  <a:pt x="71914" y="407194"/>
                </a:lnTo>
                <a:close/>
                <a:moveTo>
                  <a:pt x="270034" y="73819"/>
                </a:moveTo>
                <a:lnTo>
                  <a:pt x="270034" y="173831"/>
                </a:lnTo>
                <a:cubicBezTo>
                  <a:pt x="228124" y="191929"/>
                  <a:pt x="193834" y="224314"/>
                  <a:pt x="175736" y="266224"/>
                </a:cubicBezTo>
                <a:lnTo>
                  <a:pt x="74771" y="266224"/>
                </a:lnTo>
                <a:cubicBezTo>
                  <a:pt x="101441" y="171926"/>
                  <a:pt x="175736" y="98584"/>
                  <a:pt x="270034" y="73819"/>
                </a:cubicBezTo>
                <a:close/>
                <a:moveTo>
                  <a:pt x="355759" y="463391"/>
                </a:moveTo>
                <a:lnTo>
                  <a:pt x="325279" y="463391"/>
                </a:lnTo>
                <a:cubicBezTo>
                  <a:pt x="260509" y="455771"/>
                  <a:pt x="212884" y="398621"/>
                  <a:pt x="216694" y="332899"/>
                </a:cubicBezTo>
                <a:cubicBezTo>
                  <a:pt x="220504" y="267176"/>
                  <a:pt x="274796" y="216694"/>
                  <a:pt x="340519" y="216694"/>
                </a:cubicBezTo>
                <a:cubicBezTo>
                  <a:pt x="406241" y="216694"/>
                  <a:pt x="460534" y="267176"/>
                  <a:pt x="464344" y="332899"/>
                </a:cubicBezTo>
                <a:cubicBezTo>
                  <a:pt x="468154" y="398621"/>
                  <a:pt x="420529" y="455771"/>
                  <a:pt x="355759" y="463391"/>
                </a:cubicBezTo>
                <a:close/>
                <a:moveTo>
                  <a:pt x="606266" y="266224"/>
                </a:moveTo>
                <a:lnTo>
                  <a:pt x="505301" y="266224"/>
                </a:lnTo>
                <a:cubicBezTo>
                  <a:pt x="486251" y="224314"/>
                  <a:pt x="452914" y="191929"/>
                  <a:pt x="411004" y="173831"/>
                </a:cubicBezTo>
                <a:lnTo>
                  <a:pt x="411004" y="73819"/>
                </a:lnTo>
                <a:cubicBezTo>
                  <a:pt x="505301" y="98584"/>
                  <a:pt x="579596" y="171926"/>
                  <a:pt x="606266" y="266224"/>
                </a:cubicBezTo>
                <a:close/>
                <a:moveTo>
                  <a:pt x="340519" y="7144"/>
                </a:moveTo>
                <a:cubicBezTo>
                  <a:pt x="156686" y="7144"/>
                  <a:pt x="7144" y="156686"/>
                  <a:pt x="7144" y="340519"/>
                </a:cubicBezTo>
                <a:cubicBezTo>
                  <a:pt x="7144" y="524351"/>
                  <a:pt x="156686" y="673894"/>
                  <a:pt x="340519" y="673894"/>
                </a:cubicBezTo>
                <a:cubicBezTo>
                  <a:pt x="524351" y="673894"/>
                  <a:pt x="673894" y="524351"/>
                  <a:pt x="673894" y="340519"/>
                </a:cubicBezTo>
                <a:cubicBezTo>
                  <a:pt x="673894" y="156686"/>
                  <a:pt x="524351" y="7144"/>
                  <a:pt x="340519" y="714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600">
              <a:latin typeface="Montserrat" panose="00000500000000000000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7F8714-77D8-4EAC-8D1F-BCB06CDE6AF6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DC003C-F509-49D7-8913-5C7ACD04A05C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A9A1B6-256F-41DD-92E8-598FA4C2A4B8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707F042-F70D-4781-8BE4-6820705E017B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A6A6A4-2C71-4A02-8912-5CFFED4EAB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BB4700-7BD7-4AF5-87D4-6207543183CC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7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15">
            <a:extLst>
              <a:ext uri="{FF2B5EF4-FFF2-40B4-BE49-F238E27FC236}">
                <a16:creationId xmlns:a16="http://schemas.microsoft.com/office/drawing/2014/main" id="{AF2A7C99-AE57-41F8-9C4C-E98FAB37D47A}"/>
              </a:ext>
            </a:extLst>
          </p:cNvPr>
          <p:cNvSpPr/>
          <p:nvPr/>
        </p:nvSpPr>
        <p:spPr>
          <a:xfrm rot="19262773">
            <a:off x="976454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" name="Shape 1015">
            <a:extLst>
              <a:ext uri="{FF2B5EF4-FFF2-40B4-BE49-F238E27FC236}">
                <a16:creationId xmlns:a16="http://schemas.microsoft.com/office/drawing/2014/main" id="{BE3FE513-A18B-4FFB-941A-06C2CE798461}"/>
              </a:ext>
            </a:extLst>
          </p:cNvPr>
          <p:cNvSpPr/>
          <p:nvPr/>
        </p:nvSpPr>
        <p:spPr>
          <a:xfrm rot="19262773">
            <a:off x="4288743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" name="Shape 1015">
            <a:extLst>
              <a:ext uri="{FF2B5EF4-FFF2-40B4-BE49-F238E27FC236}">
                <a16:creationId xmlns:a16="http://schemas.microsoft.com/office/drawing/2014/main" id="{37D0EC43-8224-48DB-8984-DA2272143225}"/>
              </a:ext>
            </a:extLst>
          </p:cNvPr>
          <p:cNvSpPr/>
          <p:nvPr/>
        </p:nvSpPr>
        <p:spPr>
          <a:xfrm rot="19262773">
            <a:off x="7601031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AF951EA4-7167-4FF6-A0DC-9DA0425AE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42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F3D3F308-085B-462B-A117-3C50D169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94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A956F72A-FE22-417D-9FB0-121D4E23B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1582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Shape 711">
            <a:extLst>
              <a:ext uri="{FF2B5EF4-FFF2-40B4-BE49-F238E27FC236}">
                <a16:creationId xmlns:a16="http://schemas.microsoft.com/office/drawing/2014/main" id="{8215A76F-9B76-4379-AA21-241D9CB4C0F8}"/>
              </a:ext>
            </a:extLst>
          </p:cNvPr>
          <p:cNvSpPr/>
          <p:nvPr/>
        </p:nvSpPr>
        <p:spPr>
          <a:xfrm>
            <a:off x="2102573" y="5333664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1D791D-4EE6-4D3A-9E4E-440A1C814CA7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64E495-D27B-4CE8-8AED-3CD5CF56CF2E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5C254-770D-4368-B610-D1539DDC4382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69DE9A9-79FF-4881-8D47-CBBB90776A88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DB53DF-5122-44DF-8BA6-B77E36DD63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4FCCB3-0381-4704-8C3D-E0C84E5553E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Freeform 410">
            <a:extLst>
              <a:ext uri="{FF2B5EF4-FFF2-40B4-BE49-F238E27FC236}">
                <a16:creationId xmlns:a16="http://schemas.microsoft.com/office/drawing/2014/main" id="{3D7E4F4E-77CD-4EA1-8880-0BC03078C38B}"/>
              </a:ext>
            </a:extLst>
          </p:cNvPr>
          <p:cNvSpPr>
            <a:spLocks noEditPoints="1"/>
          </p:cNvSpPr>
          <p:nvPr/>
        </p:nvSpPr>
        <p:spPr bwMode="auto">
          <a:xfrm>
            <a:off x="6573486" y="2847860"/>
            <a:ext cx="510379" cy="599182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448">
            <a:extLst>
              <a:ext uri="{FF2B5EF4-FFF2-40B4-BE49-F238E27FC236}">
                <a16:creationId xmlns:a16="http://schemas.microsoft.com/office/drawing/2014/main" id="{99C1054F-BF65-44C9-838C-15FDAB5D0E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8224" y="2816162"/>
            <a:ext cx="551992" cy="551992"/>
            <a:chOff x="3708" y="554"/>
            <a:chExt cx="4098" cy="4098"/>
          </a:xfrm>
          <a:solidFill>
            <a:schemeClr val="bg1"/>
          </a:solidFill>
        </p:grpSpPr>
        <p:sp>
          <p:nvSpPr>
            <p:cNvPr id="28" name="Freeform 450">
              <a:extLst>
                <a:ext uri="{FF2B5EF4-FFF2-40B4-BE49-F238E27FC236}">
                  <a16:creationId xmlns:a16="http://schemas.microsoft.com/office/drawing/2014/main" id="{FC7E4B36-CE1E-4D84-9BE7-240771C4E6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8" y="554"/>
              <a:ext cx="4098" cy="4098"/>
            </a:xfrm>
            <a:custGeom>
              <a:avLst/>
              <a:gdLst>
                <a:gd name="T0" fmla="*/ 1796 w 4098"/>
                <a:gd name="T1" fmla="*/ 2959 h 4098"/>
                <a:gd name="T2" fmla="*/ 2045 w 4098"/>
                <a:gd name="T3" fmla="*/ 3368 h 4098"/>
                <a:gd name="T4" fmla="*/ 2294 w 4098"/>
                <a:gd name="T5" fmla="*/ 2959 h 4098"/>
                <a:gd name="T6" fmla="*/ 3231 w 4098"/>
                <a:gd name="T7" fmla="*/ 2126 h 4098"/>
                <a:gd name="T8" fmla="*/ 2900 w 4098"/>
                <a:gd name="T9" fmla="*/ 3468 h 4098"/>
                <a:gd name="T10" fmla="*/ 3211 w 4098"/>
                <a:gd name="T11" fmla="*/ 3533 h 4098"/>
                <a:gd name="T12" fmla="*/ 3884 w 4098"/>
                <a:gd name="T13" fmla="*/ 2482 h 4098"/>
                <a:gd name="T14" fmla="*/ 1133 w 4098"/>
                <a:gd name="T15" fmla="*/ 2867 h 4098"/>
                <a:gd name="T16" fmla="*/ 1660 w 4098"/>
                <a:gd name="T17" fmla="*/ 3775 h 4098"/>
                <a:gd name="T18" fmla="*/ 1842 w 4098"/>
                <a:gd name="T19" fmla="*/ 3394 h 4098"/>
                <a:gd name="T20" fmla="*/ 1637 w 4098"/>
                <a:gd name="T21" fmla="*/ 2906 h 4098"/>
                <a:gd name="T22" fmla="*/ 1967 w 4098"/>
                <a:gd name="T23" fmla="*/ 2126 h 4098"/>
                <a:gd name="T24" fmla="*/ 495 w 4098"/>
                <a:gd name="T25" fmla="*/ 3117 h 4098"/>
                <a:gd name="T26" fmla="*/ 1498 w 4098"/>
                <a:gd name="T27" fmla="*/ 3852 h 4098"/>
                <a:gd name="T28" fmla="*/ 945 w 4098"/>
                <a:gd name="T29" fmla="*/ 2789 h 4098"/>
                <a:gd name="T30" fmla="*/ 3523 w 4098"/>
                <a:gd name="T31" fmla="*/ 905 h 4098"/>
                <a:gd name="T32" fmla="*/ 3494 w 4098"/>
                <a:gd name="T33" fmla="*/ 1309 h 4098"/>
                <a:gd name="T34" fmla="*/ 3817 w 4098"/>
                <a:gd name="T35" fmla="*/ 1349 h 4098"/>
                <a:gd name="T36" fmla="*/ 3846 w 4098"/>
                <a:gd name="T37" fmla="*/ 930 h 4098"/>
                <a:gd name="T38" fmla="*/ 1305 w 4098"/>
                <a:gd name="T39" fmla="*/ 848 h 4098"/>
                <a:gd name="T40" fmla="*/ 1334 w 4098"/>
                <a:gd name="T41" fmla="*/ 1268 h 4098"/>
                <a:gd name="T42" fmla="*/ 1657 w 4098"/>
                <a:gd name="T43" fmla="*/ 1227 h 4098"/>
                <a:gd name="T44" fmla="*/ 1628 w 4098"/>
                <a:gd name="T45" fmla="*/ 823 h 4098"/>
                <a:gd name="T46" fmla="*/ 888 w 4098"/>
                <a:gd name="T47" fmla="*/ 564 h 4098"/>
                <a:gd name="T48" fmla="*/ 215 w 4098"/>
                <a:gd name="T49" fmla="*/ 1608 h 4098"/>
                <a:gd name="T50" fmla="*/ 1012 w 4098"/>
                <a:gd name="T51" fmla="*/ 1062 h 4098"/>
                <a:gd name="T52" fmla="*/ 2665 w 4098"/>
                <a:gd name="T53" fmla="*/ 308 h 4098"/>
                <a:gd name="T54" fmla="*/ 3178 w 4098"/>
                <a:gd name="T55" fmla="*/ 1431 h 4098"/>
                <a:gd name="T56" fmla="*/ 3817 w 4098"/>
                <a:gd name="T57" fmla="*/ 1599 h 4098"/>
                <a:gd name="T58" fmla="*/ 3634 w 4098"/>
                <a:gd name="T59" fmla="*/ 1698 h 4098"/>
                <a:gd name="T60" fmla="*/ 3395 w 4098"/>
                <a:gd name="T61" fmla="*/ 1453 h 4098"/>
                <a:gd name="T62" fmla="*/ 3285 w 4098"/>
                <a:gd name="T63" fmla="*/ 957 h 4098"/>
                <a:gd name="T64" fmla="*/ 2906 w 4098"/>
                <a:gd name="T65" fmla="*/ 369 h 4098"/>
                <a:gd name="T66" fmla="*/ 2379 w 4098"/>
                <a:gd name="T67" fmla="*/ 2718 h 4098"/>
                <a:gd name="T68" fmla="*/ 2358 w 4098"/>
                <a:gd name="T69" fmla="*/ 3250 h 4098"/>
                <a:gd name="T70" fmla="*/ 2256 w 4098"/>
                <a:gd name="T71" fmla="*/ 3878 h 4098"/>
                <a:gd name="T72" fmla="*/ 2854 w 4098"/>
                <a:gd name="T73" fmla="*/ 3194 h 4098"/>
                <a:gd name="T74" fmla="*/ 2664 w 4098"/>
                <a:gd name="T75" fmla="*/ 2124 h 4098"/>
                <a:gd name="T76" fmla="*/ 2686 w 4098"/>
                <a:gd name="T77" fmla="*/ 1963 h 4098"/>
                <a:gd name="T78" fmla="*/ 2807 w 4098"/>
                <a:gd name="T79" fmla="*/ 803 h 4098"/>
                <a:gd name="T80" fmla="*/ 2194 w 4098"/>
                <a:gd name="T81" fmla="*/ 199 h 4098"/>
                <a:gd name="T82" fmla="*/ 1444 w 4098"/>
                <a:gd name="T83" fmla="*/ 549 h 4098"/>
                <a:gd name="T84" fmla="*/ 1838 w 4098"/>
                <a:gd name="T85" fmla="*/ 817 h 4098"/>
                <a:gd name="T86" fmla="*/ 1783 w 4098"/>
                <a:gd name="T87" fmla="*/ 1332 h 4098"/>
                <a:gd name="T88" fmla="*/ 1534 w 4098"/>
                <a:gd name="T89" fmla="*/ 1606 h 4098"/>
                <a:gd name="T90" fmla="*/ 1354 w 4098"/>
                <a:gd name="T91" fmla="*/ 1537 h 4098"/>
                <a:gd name="T92" fmla="*/ 1078 w 4098"/>
                <a:gd name="T93" fmla="*/ 1474 h 4098"/>
                <a:gd name="T94" fmla="*/ 2513 w 4098"/>
                <a:gd name="T95" fmla="*/ 53 h 4098"/>
                <a:gd name="T96" fmla="*/ 3593 w 4098"/>
                <a:gd name="T97" fmla="*/ 702 h 4098"/>
                <a:gd name="T98" fmla="*/ 4050 w 4098"/>
                <a:gd name="T99" fmla="*/ 946 h 4098"/>
                <a:gd name="T100" fmla="*/ 4071 w 4098"/>
                <a:gd name="T101" fmla="*/ 1712 h 4098"/>
                <a:gd name="T102" fmla="*/ 3897 w 4098"/>
                <a:gd name="T103" fmla="*/ 2937 h 4098"/>
                <a:gd name="T104" fmla="*/ 3039 w 4098"/>
                <a:gd name="T105" fmla="*/ 3845 h 4098"/>
                <a:gd name="T106" fmla="*/ 1817 w 4098"/>
                <a:gd name="T107" fmla="*/ 4086 h 4098"/>
                <a:gd name="T108" fmla="*/ 685 w 4098"/>
                <a:gd name="T109" fmla="*/ 3578 h 4098"/>
                <a:gd name="T110" fmla="*/ 51 w 4098"/>
                <a:gd name="T111" fmla="*/ 2508 h 4098"/>
                <a:gd name="T112" fmla="*/ 155 w 4098"/>
                <a:gd name="T113" fmla="*/ 1264 h 4098"/>
                <a:gd name="T114" fmla="*/ 961 w 4098"/>
                <a:gd name="T115" fmla="*/ 312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98" h="4098">
                  <a:moveTo>
                    <a:pt x="2045" y="2710"/>
                  </a:moveTo>
                  <a:lnTo>
                    <a:pt x="2004" y="2713"/>
                  </a:lnTo>
                  <a:lnTo>
                    <a:pt x="1966" y="2723"/>
                  </a:lnTo>
                  <a:lnTo>
                    <a:pt x="1931" y="2738"/>
                  </a:lnTo>
                  <a:lnTo>
                    <a:pt x="1897" y="2758"/>
                  </a:lnTo>
                  <a:lnTo>
                    <a:pt x="1869" y="2783"/>
                  </a:lnTo>
                  <a:lnTo>
                    <a:pt x="1844" y="2813"/>
                  </a:lnTo>
                  <a:lnTo>
                    <a:pt x="1824" y="2845"/>
                  </a:lnTo>
                  <a:lnTo>
                    <a:pt x="1808" y="2881"/>
                  </a:lnTo>
                  <a:lnTo>
                    <a:pt x="1799" y="2918"/>
                  </a:lnTo>
                  <a:lnTo>
                    <a:pt x="1796" y="2959"/>
                  </a:lnTo>
                  <a:lnTo>
                    <a:pt x="1799" y="2999"/>
                  </a:lnTo>
                  <a:lnTo>
                    <a:pt x="1809" y="3040"/>
                  </a:lnTo>
                  <a:lnTo>
                    <a:pt x="1825" y="3081"/>
                  </a:lnTo>
                  <a:lnTo>
                    <a:pt x="1845" y="3122"/>
                  </a:lnTo>
                  <a:lnTo>
                    <a:pt x="1870" y="3163"/>
                  </a:lnTo>
                  <a:lnTo>
                    <a:pt x="1897" y="3201"/>
                  </a:lnTo>
                  <a:lnTo>
                    <a:pt x="1926" y="3240"/>
                  </a:lnTo>
                  <a:lnTo>
                    <a:pt x="1957" y="3276"/>
                  </a:lnTo>
                  <a:lnTo>
                    <a:pt x="1987" y="3311"/>
                  </a:lnTo>
                  <a:lnTo>
                    <a:pt x="2017" y="3340"/>
                  </a:lnTo>
                  <a:lnTo>
                    <a:pt x="2045" y="3368"/>
                  </a:lnTo>
                  <a:lnTo>
                    <a:pt x="2073" y="3340"/>
                  </a:lnTo>
                  <a:lnTo>
                    <a:pt x="2102" y="3311"/>
                  </a:lnTo>
                  <a:lnTo>
                    <a:pt x="2133" y="3276"/>
                  </a:lnTo>
                  <a:lnTo>
                    <a:pt x="2163" y="3240"/>
                  </a:lnTo>
                  <a:lnTo>
                    <a:pt x="2193" y="3201"/>
                  </a:lnTo>
                  <a:lnTo>
                    <a:pt x="2219" y="3162"/>
                  </a:lnTo>
                  <a:lnTo>
                    <a:pt x="2244" y="3122"/>
                  </a:lnTo>
                  <a:lnTo>
                    <a:pt x="2264" y="3080"/>
                  </a:lnTo>
                  <a:lnTo>
                    <a:pt x="2280" y="3039"/>
                  </a:lnTo>
                  <a:lnTo>
                    <a:pt x="2290" y="2999"/>
                  </a:lnTo>
                  <a:lnTo>
                    <a:pt x="2294" y="2959"/>
                  </a:lnTo>
                  <a:lnTo>
                    <a:pt x="2291" y="2918"/>
                  </a:lnTo>
                  <a:lnTo>
                    <a:pt x="2281" y="2881"/>
                  </a:lnTo>
                  <a:lnTo>
                    <a:pt x="2266" y="2845"/>
                  </a:lnTo>
                  <a:lnTo>
                    <a:pt x="2245" y="2813"/>
                  </a:lnTo>
                  <a:lnTo>
                    <a:pt x="2220" y="2783"/>
                  </a:lnTo>
                  <a:lnTo>
                    <a:pt x="2192" y="2758"/>
                  </a:lnTo>
                  <a:lnTo>
                    <a:pt x="2160" y="2738"/>
                  </a:lnTo>
                  <a:lnTo>
                    <a:pt x="2124" y="2723"/>
                  </a:lnTo>
                  <a:lnTo>
                    <a:pt x="2085" y="2713"/>
                  </a:lnTo>
                  <a:lnTo>
                    <a:pt x="2045" y="2710"/>
                  </a:lnTo>
                  <a:close/>
                  <a:moveTo>
                    <a:pt x="3231" y="2126"/>
                  </a:moveTo>
                  <a:lnTo>
                    <a:pt x="3226" y="2264"/>
                  </a:lnTo>
                  <a:lnTo>
                    <a:pt x="3215" y="2399"/>
                  </a:lnTo>
                  <a:lnTo>
                    <a:pt x="3200" y="2532"/>
                  </a:lnTo>
                  <a:lnTo>
                    <a:pt x="3179" y="2662"/>
                  </a:lnTo>
                  <a:lnTo>
                    <a:pt x="3153" y="2789"/>
                  </a:lnTo>
                  <a:lnTo>
                    <a:pt x="3122" y="2913"/>
                  </a:lnTo>
                  <a:lnTo>
                    <a:pt x="3087" y="3034"/>
                  </a:lnTo>
                  <a:lnTo>
                    <a:pt x="3046" y="3149"/>
                  </a:lnTo>
                  <a:lnTo>
                    <a:pt x="3003" y="3261"/>
                  </a:lnTo>
                  <a:lnTo>
                    <a:pt x="2953" y="3368"/>
                  </a:lnTo>
                  <a:lnTo>
                    <a:pt x="2900" y="3468"/>
                  </a:lnTo>
                  <a:lnTo>
                    <a:pt x="2845" y="3559"/>
                  </a:lnTo>
                  <a:lnTo>
                    <a:pt x="2788" y="3643"/>
                  </a:lnTo>
                  <a:lnTo>
                    <a:pt x="2727" y="3720"/>
                  </a:lnTo>
                  <a:lnTo>
                    <a:pt x="2665" y="3790"/>
                  </a:lnTo>
                  <a:lnTo>
                    <a:pt x="2600" y="3852"/>
                  </a:lnTo>
                  <a:lnTo>
                    <a:pt x="2711" y="3815"/>
                  </a:lnTo>
                  <a:lnTo>
                    <a:pt x="2819" y="3770"/>
                  </a:lnTo>
                  <a:lnTo>
                    <a:pt x="2922" y="3720"/>
                  </a:lnTo>
                  <a:lnTo>
                    <a:pt x="3023" y="3663"/>
                  </a:lnTo>
                  <a:lnTo>
                    <a:pt x="3119" y="3601"/>
                  </a:lnTo>
                  <a:lnTo>
                    <a:pt x="3211" y="3533"/>
                  </a:lnTo>
                  <a:lnTo>
                    <a:pt x="3300" y="3460"/>
                  </a:lnTo>
                  <a:lnTo>
                    <a:pt x="3383" y="3380"/>
                  </a:lnTo>
                  <a:lnTo>
                    <a:pt x="3461" y="3297"/>
                  </a:lnTo>
                  <a:lnTo>
                    <a:pt x="3534" y="3209"/>
                  </a:lnTo>
                  <a:lnTo>
                    <a:pt x="3603" y="3117"/>
                  </a:lnTo>
                  <a:lnTo>
                    <a:pt x="3665" y="3020"/>
                  </a:lnTo>
                  <a:lnTo>
                    <a:pt x="3722" y="2920"/>
                  </a:lnTo>
                  <a:lnTo>
                    <a:pt x="3771" y="2815"/>
                  </a:lnTo>
                  <a:lnTo>
                    <a:pt x="3816" y="2707"/>
                  </a:lnTo>
                  <a:lnTo>
                    <a:pt x="3853" y="2597"/>
                  </a:lnTo>
                  <a:lnTo>
                    <a:pt x="3884" y="2482"/>
                  </a:lnTo>
                  <a:lnTo>
                    <a:pt x="3908" y="2367"/>
                  </a:lnTo>
                  <a:lnTo>
                    <a:pt x="3924" y="2248"/>
                  </a:lnTo>
                  <a:lnTo>
                    <a:pt x="3933" y="2126"/>
                  </a:lnTo>
                  <a:lnTo>
                    <a:pt x="3231" y="2126"/>
                  </a:lnTo>
                  <a:close/>
                  <a:moveTo>
                    <a:pt x="1029" y="2126"/>
                  </a:moveTo>
                  <a:lnTo>
                    <a:pt x="1034" y="2256"/>
                  </a:lnTo>
                  <a:lnTo>
                    <a:pt x="1046" y="2383"/>
                  </a:lnTo>
                  <a:lnTo>
                    <a:pt x="1061" y="2508"/>
                  </a:lnTo>
                  <a:lnTo>
                    <a:pt x="1079" y="2631"/>
                  </a:lnTo>
                  <a:lnTo>
                    <a:pt x="1104" y="2752"/>
                  </a:lnTo>
                  <a:lnTo>
                    <a:pt x="1133" y="2867"/>
                  </a:lnTo>
                  <a:lnTo>
                    <a:pt x="1166" y="2980"/>
                  </a:lnTo>
                  <a:lnTo>
                    <a:pt x="1203" y="3090"/>
                  </a:lnTo>
                  <a:lnTo>
                    <a:pt x="1244" y="3194"/>
                  </a:lnTo>
                  <a:lnTo>
                    <a:pt x="1290" y="3293"/>
                  </a:lnTo>
                  <a:lnTo>
                    <a:pt x="1341" y="3389"/>
                  </a:lnTo>
                  <a:lnTo>
                    <a:pt x="1390" y="3468"/>
                  </a:lnTo>
                  <a:lnTo>
                    <a:pt x="1439" y="3543"/>
                  </a:lnTo>
                  <a:lnTo>
                    <a:pt x="1493" y="3611"/>
                  </a:lnTo>
                  <a:lnTo>
                    <a:pt x="1546" y="3672"/>
                  </a:lnTo>
                  <a:lnTo>
                    <a:pt x="1603" y="3727"/>
                  </a:lnTo>
                  <a:lnTo>
                    <a:pt x="1660" y="3775"/>
                  </a:lnTo>
                  <a:lnTo>
                    <a:pt x="1720" y="3817"/>
                  </a:lnTo>
                  <a:lnTo>
                    <a:pt x="1780" y="3851"/>
                  </a:lnTo>
                  <a:lnTo>
                    <a:pt x="1842" y="3878"/>
                  </a:lnTo>
                  <a:lnTo>
                    <a:pt x="1904" y="3899"/>
                  </a:lnTo>
                  <a:lnTo>
                    <a:pt x="1967" y="3912"/>
                  </a:lnTo>
                  <a:lnTo>
                    <a:pt x="1967" y="3519"/>
                  </a:lnTo>
                  <a:lnTo>
                    <a:pt x="1948" y="3502"/>
                  </a:lnTo>
                  <a:lnTo>
                    <a:pt x="1925" y="3480"/>
                  </a:lnTo>
                  <a:lnTo>
                    <a:pt x="1899" y="3455"/>
                  </a:lnTo>
                  <a:lnTo>
                    <a:pt x="1871" y="3426"/>
                  </a:lnTo>
                  <a:lnTo>
                    <a:pt x="1842" y="3394"/>
                  </a:lnTo>
                  <a:lnTo>
                    <a:pt x="1812" y="3359"/>
                  </a:lnTo>
                  <a:lnTo>
                    <a:pt x="1782" y="3322"/>
                  </a:lnTo>
                  <a:lnTo>
                    <a:pt x="1753" y="3282"/>
                  </a:lnTo>
                  <a:lnTo>
                    <a:pt x="1726" y="3240"/>
                  </a:lnTo>
                  <a:lnTo>
                    <a:pt x="1700" y="3195"/>
                  </a:lnTo>
                  <a:lnTo>
                    <a:pt x="1678" y="3150"/>
                  </a:lnTo>
                  <a:lnTo>
                    <a:pt x="1659" y="3103"/>
                  </a:lnTo>
                  <a:lnTo>
                    <a:pt x="1645" y="3056"/>
                  </a:lnTo>
                  <a:lnTo>
                    <a:pt x="1635" y="3008"/>
                  </a:lnTo>
                  <a:lnTo>
                    <a:pt x="1633" y="2959"/>
                  </a:lnTo>
                  <a:lnTo>
                    <a:pt x="1637" y="2906"/>
                  </a:lnTo>
                  <a:lnTo>
                    <a:pt x="1647" y="2854"/>
                  </a:lnTo>
                  <a:lnTo>
                    <a:pt x="1663" y="2804"/>
                  </a:lnTo>
                  <a:lnTo>
                    <a:pt x="1685" y="2758"/>
                  </a:lnTo>
                  <a:lnTo>
                    <a:pt x="1712" y="2715"/>
                  </a:lnTo>
                  <a:lnTo>
                    <a:pt x="1746" y="2676"/>
                  </a:lnTo>
                  <a:lnTo>
                    <a:pt x="1783" y="2641"/>
                  </a:lnTo>
                  <a:lnTo>
                    <a:pt x="1824" y="2612"/>
                  </a:lnTo>
                  <a:lnTo>
                    <a:pt x="1869" y="2587"/>
                  </a:lnTo>
                  <a:lnTo>
                    <a:pt x="1916" y="2568"/>
                  </a:lnTo>
                  <a:lnTo>
                    <a:pt x="1967" y="2554"/>
                  </a:lnTo>
                  <a:lnTo>
                    <a:pt x="1967" y="2126"/>
                  </a:lnTo>
                  <a:lnTo>
                    <a:pt x="1029" y="2126"/>
                  </a:lnTo>
                  <a:close/>
                  <a:moveTo>
                    <a:pt x="165" y="2126"/>
                  </a:moveTo>
                  <a:lnTo>
                    <a:pt x="174" y="2248"/>
                  </a:lnTo>
                  <a:lnTo>
                    <a:pt x="190" y="2367"/>
                  </a:lnTo>
                  <a:lnTo>
                    <a:pt x="214" y="2482"/>
                  </a:lnTo>
                  <a:lnTo>
                    <a:pt x="245" y="2597"/>
                  </a:lnTo>
                  <a:lnTo>
                    <a:pt x="282" y="2707"/>
                  </a:lnTo>
                  <a:lnTo>
                    <a:pt x="327" y="2815"/>
                  </a:lnTo>
                  <a:lnTo>
                    <a:pt x="376" y="2920"/>
                  </a:lnTo>
                  <a:lnTo>
                    <a:pt x="433" y="3020"/>
                  </a:lnTo>
                  <a:lnTo>
                    <a:pt x="495" y="3117"/>
                  </a:lnTo>
                  <a:lnTo>
                    <a:pt x="564" y="3209"/>
                  </a:lnTo>
                  <a:lnTo>
                    <a:pt x="637" y="3297"/>
                  </a:lnTo>
                  <a:lnTo>
                    <a:pt x="715" y="3380"/>
                  </a:lnTo>
                  <a:lnTo>
                    <a:pt x="798" y="3460"/>
                  </a:lnTo>
                  <a:lnTo>
                    <a:pt x="887" y="3533"/>
                  </a:lnTo>
                  <a:lnTo>
                    <a:pt x="979" y="3601"/>
                  </a:lnTo>
                  <a:lnTo>
                    <a:pt x="1075" y="3663"/>
                  </a:lnTo>
                  <a:lnTo>
                    <a:pt x="1176" y="3720"/>
                  </a:lnTo>
                  <a:lnTo>
                    <a:pt x="1279" y="3770"/>
                  </a:lnTo>
                  <a:lnTo>
                    <a:pt x="1387" y="3815"/>
                  </a:lnTo>
                  <a:lnTo>
                    <a:pt x="1498" y="3852"/>
                  </a:lnTo>
                  <a:lnTo>
                    <a:pt x="1433" y="3790"/>
                  </a:lnTo>
                  <a:lnTo>
                    <a:pt x="1371" y="3720"/>
                  </a:lnTo>
                  <a:lnTo>
                    <a:pt x="1310" y="3643"/>
                  </a:lnTo>
                  <a:lnTo>
                    <a:pt x="1253" y="3559"/>
                  </a:lnTo>
                  <a:lnTo>
                    <a:pt x="1198" y="3468"/>
                  </a:lnTo>
                  <a:lnTo>
                    <a:pt x="1145" y="3368"/>
                  </a:lnTo>
                  <a:lnTo>
                    <a:pt x="1095" y="3261"/>
                  </a:lnTo>
                  <a:lnTo>
                    <a:pt x="1052" y="3149"/>
                  </a:lnTo>
                  <a:lnTo>
                    <a:pt x="1011" y="3034"/>
                  </a:lnTo>
                  <a:lnTo>
                    <a:pt x="976" y="2913"/>
                  </a:lnTo>
                  <a:lnTo>
                    <a:pt x="945" y="2789"/>
                  </a:lnTo>
                  <a:lnTo>
                    <a:pt x="919" y="2662"/>
                  </a:lnTo>
                  <a:lnTo>
                    <a:pt x="898" y="2532"/>
                  </a:lnTo>
                  <a:lnTo>
                    <a:pt x="883" y="2399"/>
                  </a:lnTo>
                  <a:lnTo>
                    <a:pt x="872" y="2264"/>
                  </a:lnTo>
                  <a:lnTo>
                    <a:pt x="867" y="2126"/>
                  </a:lnTo>
                  <a:lnTo>
                    <a:pt x="165" y="2126"/>
                  </a:lnTo>
                  <a:close/>
                  <a:moveTo>
                    <a:pt x="3670" y="857"/>
                  </a:moveTo>
                  <a:lnTo>
                    <a:pt x="3629" y="861"/>
                  </a:lnTo>
                  <a:lnTo>
                    <a:pt x="3591" y="869"/>
                  </a:lnTo>
                  <a:lnTo>
                    <a:pt x="3555" y="885"/>
                  </a:lnTo>
                  <a:lnTo>
                    <a:pt x="3523" y="905"/>
                  </a:lnTo>
                  <a:lnTo>
                    <a:pt x="3493" y="930"/>
                  </a:lnTo>
                  <a:lnTo>
                    <a:pt x="3468" y="959"/>
                  </a:lnTo>
                  <a:lnTo>
                    <a:pt x="3449" y="992"/>
                  </a:lnTo>
                  <a:lnTo>
                    <a:pt x="3434" y="1027"/>
                  </a:lnTo>
                  <a:lnTo>
                    <a:pt x="3424" y="1065"/>
                  </a:lnTo>
                  <a:lnTo>
                    <a:pt x="3420" y="1106"/>
                  </a:lnTo>
                  <a:lnTo>
                    <a:pt x="3424" y="1146"/>
                  </a:lnTo>
                  <a:lnTo>
                    <a:pt x="3434" y="1186"/>
                  </a:lnTo>
                  <a:lnTo>
                    <a:pt x="3450" y="1227"/>
                  </a:lnTo>
                  <a:lnTo>
                    <a:pt x="3471" y="1269"/>
                  </a:lnTo>
                  <a:lnTo>
                    <a:pt x="3494" y="1309"/>
                  </a:lnTo>
                  <a:lnTo>
                    <a:pt x="3522" y="1349"/>
                  </a:lnTo>
                  <a:lnTo>
                    <a:pt x="3550" y="1387"/>
                  </a:lnTo>
                  <a:lnTo>
                    <a:pt x="3581" y="1423"/>
                  </a:lnTo>
                  <a:lnTo>
                    <a:pt x="3611" y="1457"/>
                  </a:lnTo>
                  <a:lnTo>
                    <a:pt x="3641" y="1488"/>
                  </a:lnTo>
                  <a:lnTo>
                    <a:pt x="3670" y="1515"/>
                  </a:lnTo>
                  <a:lnTo>
                    <a:pt x="3697" y="1488"/>
                  </a:lnTo>
                  <a:lnTo>
                    <a:pt x="3727" y="1457"/>
                  </a:lnTo>
                  <a:lnTo>
                    <a:pt x="3758" y="1423"/>
                  </a:lnTo>
                  <a:lnTo>
                    <a:pt x="3788" y="1387"/>
                  </a:lnTo>
                  <a:lnTo>
                    <a:pt x="3817" y="1349"/>
                  </a:lnTo>
                  <a:lnTo>
                    <a:pt x="3845" y="1309"/>
                  </a:lnTo>
                  <a:lnTo>
                    <a:pt x="3868" y="1268"/>
                  </a:lnTo>
                  <a:lnTo>
                    <a:pt x="3889" y="1227"/>
                  </a:lnTo>
                  <a:lnTo>
                    <a:pt x="3904" y="1186"/>
                  </a:lnTo>
                  <a:lnTo>
                    <a:pt x="3914" y="1146"/>
                  </a:lnTo>
                  <a:lnTo>
                    <a:pt x="3918" y="1106"/>
                  </a:lnTo>
                  <a:lnTo>
                    <a:pt x="3915" y="1065"/>
                  </a:lnTo>
                  <a:lnTo>
                    <a:pt x="3906" y="1027"/>
                  </a:lnTo>
                  <a:lnTo>
                    <a:pt x="3891" y="992"/>
                  </a:lnTo>
                  <a:lnTo>
                    <a:pt x="3871" y="959"/>
                  </a:lnTo>
                  <a:lnTo>
                    <a:pt x="3846" y="930"/>
                  </a:lnTo>
                  <a:lnTo>
                    <a:pt x="3816" y="905"/>
                  </a:lnTo>
                  <a:lnTo>
                    <a:pt x="3784" y="885"/>
                  </a:lnTo>
                  <a:lnTo>
                    <a:pt x="3748" y="869"/>
                  </a:lnTo>
                  <a:lnTo>
                    <a:pt x="3709" y="861"/>
                  </a:lnTo>
                  <a:lnTo>
                    <a:pt x="3670" y="857"/>
                  </a:lnTo>
                  <a:close/>
                  <a:moveTo>
                    <a:pt x="1481" y="776"/>
                  </a:moveTo>
                  <a:lnTo>
                    <a:pt x="1442" y="779"/>
                  </a:lnTo>
                  <a:lnTo>
                    <a:pt x="1403" y="789"/>
                  </a:lnTo>
                  <a:lnTo>
                    <a:pt x="1367" y="803"/>
                  </a:lnTo>
                  <a:lnTo>
                    <a:pt x="1335" y="823"/>
                  </a:lnTo>
                  <a:lnTo>
                    <a:pt x="1305" y="848"/>
                  </a:lnTo>
                  <a:lnTo>
                    <a:pt x="1280" y="878"/>
                  </a:lnTo>
                  <a:lnTo>
                    <a:pt x="1260" y="910"/>
                  </a:lnTo>
                  <a:lnTo>
                    <a:pt x="1246" y="946"/>
                  </a:lnTo>
                  <a:lnTo>
                    <a:pt x="1236" y="985"/>
                  </a:lnTo>
                  <a:lnTo>
                    <a:pt x="1233" y="1025"/>
                  </a:lnTo>
                  <a:lnTo>
                    <a:pt x="1237" y="1064"/>
                  </a:lnTo>
                  <a:lnTo>
                    <a:pt x="1247" y="1105"/>
                  </a:lnTo>
                  <a:lnTo>
                    <a:pt x="1262" y="1146"/>
                  </a:lnTo>
                  <a:lnTo>
                    <a:pt x="1283" y="1187"/>
                  </a:lnTo>
                  <a:lnTo>
                    <a:pt x="1306" y="1228"/>
                  </a:lnTo>
                  <a:lnTo>
                    <a:pt x="1334" y="1268"/>
                  </a:lnTo>
                  <a:lnTo>
                    <a:pt x="1364" y="1305"/>
                  </a:lnTo>
                  <a:lnTo>
                    <a:pt x="1393" y="1341"/>
                  </a:lnTo>
                  <a:lnTo>
                    <a:pt x="1424" y="1376"/>
                  </a:lnTo>
                  <a:lnTo>
                    <a:pt x="1454" y="1406"/>
                  </a:lnTo>
                  <a:lnTo>
                    <a:pt x="1481" y="1434"/>
                  </a:lnTo>
                  <a:lnTo>
                    <a:pt x="1510" y="1406"/>
                  </a:lnTo>
                  <a:lnTo>
                    <a:pt x="1540" y="1376"/>
                  </a:lnTo>
                  <a:lnTo>
                    <a:pt x="1570" y="1341"/>
                  </a:lnTo>
                  <a:lnTo>
                    <a:pt x="1599" y="1305"/>
                  </a:lnTo>
                  <a:lnTo>
                    <a:pt x="1629" y="1267"/>
                  </a:lnTo>
                  <a:lnTo>
                    <a:pt x="1657" y="1227"/>
                  </a:lnTo>
                  <a:lnTo>
                    <a:pt x="1680" y="1187"/>
                  </a:lnTo>
                  <a:lnTo>
                    <a:pt x="1701" y="1146"/>
                  </a:lnTo>
                  <a:lnTo>
                    <a:pt x="1717" y="1104"/>
                  </a:lnTo>
                  <a:lnTo>
                    <a:pt x="1727" y="1064"/>
                  </a:lnTo>
                  <a:lnTo>
                    <a:pt x="1731" y="1025"/>
                  </a:lnTo>
                  <a:lnTo>
                    <a:pt x="1727" y="985"/>
                  </a:lnTo>
                  <a:lnTo>
                    <a:pt x="1717" y="946"/>
                  </a:lnTo>
                  <a:lnTo>
                    <a:pt x="1703" y="910"/>
                  </a:lnTo>
                  <a:lnTo>
                    <a:pt x="1683" y="878"/>
                  </a:lnTo>
                  <a:lnTo>
                    <a:pt x="1658" y="848"/>
                  </a:lnTo>
                  <a:lnTo>
                    <a:pt x="1628" y="823"/>
                  </a:lnTo>
                  <a:lnTo>
                    <a:pt x="1596" y="803"/>
                  </a:lnTo>
                  <a:lnTo>
                    <a:pt x="1560" y="789"/>
                  </a:lnTo>
                  <a:lnTo>
                    <a:pt x="1522" y="779"/>
                  </a:lnTo>
                  <a:lnTo>
                    <a:pt x="1481" y="776"/>
                  </a:lnTo>
                  <a:close/>
                  <a:moveTo>
                    <a:pt x="1498" y="246"/>
                  </a:moveTo>
                  <a:lnTo>
                    <a:pt x="1387" y="283"/>
                  </a:lnTo>
                  <a:lnTo>
                    <a:pt x="1280" y="327"/>
                  </a:lnTo>
                  <a:lnTo>
                    <a:pt x="1176" y="378"/>
                  </a:lnTo>
                  <a:lnTo>
                    <a:pt x="1077" y="433"/>
                  </a:lnTo>
                  <a:lnTo>
                    <a:pt x="980" y="497"/>
                  </a:lnTo>
                  <a:lnTo>
                    <a:pt x="888" y="564"/>
                  </a:lnTo>
                  <a:lnTo>
                    <a:pt x="801" y="637"/>
                  </a:lnTo>
                  <a:lnTo>
                    <a:pt x="718" y="715"/>
                  </a:lnTo>
                  <a:lnTo>
                    <a:pt x="638" y="798"/>
                  </a:lnTo>
                  <a:lnTo>
                    <a:pt x="566" y="885"/>
                  </a:lnTo>
                  <a:lnTo>
                    <a:pt x="498" y="979"/>
                  </a:lnTo>
                  <a:lnTo>
                    <a:pt x="436" y="1074"/>
                  </a:lnTo>
                  <a:lnTo>
                    <a:pt x="379" y="1175"/>
                  </a:lnTo>
                  <a:lnTo>
                    <a:pt x="328" y="1278"/>
                  </a:lnTo>
                  <a:lnTo>
                    <a:pt x="284" y="1385"/>
                  </a:lnTo>
                  <a:lnTo>
                    <a:pt x="246" y="1495"/>
                  </a:lnTo>
                  <a:lnTo>
                    <a:pt x="215" y="1608"/>
                  </a:lnTo>
                  <a:lnTo>
                    <a:pt x="191" y="1725"/>
                  </a:lnTo>
                  <a:lnTo>
                    <a:pt x="175" y="1843"/>
                  </a:lnTo>
                  <a:lnTo>
                    <a:pt x="165" y="1963"/>
                  </a:lnTo>
                  <a:lnTo>
                    <a:pt x="867" y="1963"/>
                  </a:lnTo>
                  <a:lnTo>
                    <a:pt x="872" y="1827"/>
                  </a:lnTo>
                  <a:lnTo>
                    <a:pt x="883" y="1693"/>
                  </a:lnTo>
                  <a:lnTo>
                    <a:pt x="899" y="1561"/>
                  </a:lnTo>
                  <a:lnTo>
                    <a:pt x="920" y="1431"/>
                  </a:lnTo>
                  <a:lnTo>
                    <a:pt x="946" y="1305"/>
                  </a:lnTo>
                  <a:lnTo>
                    <a:pt x="976" y="1182"/>
                  </a:lnTo>
                  <a:lnTo>
                    <a:pt x="1012" y="1062"/>
                  </a:lnTo>
                  <a:lnTo>
                    <a:pt x="1052" y="948"/>
                  </a:lnTo>
                  <a:lnTo>
                    <a:pt x="1097" y="836"/>
                  </a:lnTo>
                  <a:lnTo>
                    <a:pt x="1145" y="730"/>
                  </a:lnTo>
                  <a:lnTo>
                    <a:pt x="1198" y="630"/>
                  </a:lnTo>
                  <a:lnTo>
                    <a:pt x="1253" y="539"/>
                  </a:lnTo>
                  <a:lnTo>
                    <a:pt x="1310" y="455"/>
                  </a:lnTo>
                  <a:lnTo>
                    <a:pt x="1371" y="378"/>
                  </a:lnTo>
                  <a:lnTo>
                    <a:pt x="1433" y="308"/>
                  </a:lnTo>
                  <a:lnTo>
                    <a:pt x="1498" y="246"/>
                  </a:lnTo>
                  <a:close/>
                  <a:moveTo>
                    <a:pt x="2600" y="246"/>
                  </a:moveTo>
                  <a:lnTo>
                    <a:pt x="2665" y="308"/>
                  </a:lnTo>
                  <a:lnTo>
                    <a:pt x="2727" y="378"/>
                  </a:lnTo>
                  <a:lnTo>
                    <a:pt x="2788" y="455"/>
                  </a:lnTo>
                  <a:lnTo>
                    <a:pt x="2845" y="539"/>
                  </a:lnTo>
                  <a:lnTo>
                    <a:pt x="2900" y="630"/>
                  </a:lnTo>
                  <a:lnTo>
                    <a:pt x="2953" y="730"/>
                  </a:lnTo>
                  <a:lnTo>
                    <a:pt x="3001" y="836"/>
                  </a:lnTo>
                  <a:lnTo>
                    <a:pt x="3046" y="948"/>
                  </a:lnTo>
                  <a:lnTo>
                    <a:pt x="3086" y="1062"/>
                  </a:lnTo>
                  <a:lnTo>
                    <a:pt x="3122" y="1182"/>
                  </a:lnTo>
                  <a:lnTo>
                    <a:pt x="3152" y="1305"/>
                  </a:lnTo>
                  <a:lnTo>
                    <a:pt x="3178" y="1431"/>
                  </a:lnTo>
                  <a:lnTo>
                    <a:pt x="3199" y="1561"/>
                  </a:lnTo>
                  <a:lnTo>
                    <a:pt x="3215" y="1693"/>
                  </a:lnTo>
                  <a:lnTo>
                    <a:pt x="3226" y="1827"/>
                  </a:lnTo>
                  <a:lnTo>
                    <a:pt x="3231" y="1963"/>
                  </a:lnTo>
                  <a:lnTo>
                    <a:pt x="3933" y="1963"/>
                  </a:lnTo>
                  <a:lnTo>
                    <a:pt x="3925" y="1858"/>
                  </a:lnTo>
                  <a:lnTo>
                    <a:pt x="3912" y="1752"/>
                  </a:lnTo>
                  <a:lnTo>
                    <a:pt x="3892" y="1649"/>
                  </a:lnTo>
                  <a:lnTo>
                    <a:pt x="3867" y="1547"/>
                  </a:lnTo>
                  <a:lnTo>
                    <a:pt x="3842" y="1575"/>
                  </a:lnTo>
                  <a:lnTo>
                    <a:pt x="3817" y="1599"/>
                  </a:lnTo>
                  <a:lnTo>
                    <a:pt x="3795" y="1622"/>
                  </a:lnTo>
                  <a:lnTo>
                    <a:pt x="3774" y="1642"/>
                  </a:lnTo>
                  <a:lnTo>
                    <a:pt x="3755" y="1658"/>
                  </a:lnTo>
                  <a:lnTo>
                    <a:pt x="3740" y="1671"/>
                  </a:lnTo>
                  <a:lnTo>
                    <a:pt x="3729" y="1681"/>
                  </a:lnTo>
                  <a:lnTo>
                    <a:pt x="3722" y="1688"/>
                  </a:lnTo>
                  <a:lnTo>
                    <a:pt x="3706" y="1698"/>
                  </a:lnTo>
                  <a:lnTo>
                    <a:pt x="3688" y="1704"/>
                  </a:lnTo>
                  <a:lnTo>
                    <a:pt x="3670" y="1706"/>
                  </a:lnTo>
                  <a:lnTo>
                    <a:pt x="3651" y="1704"/>
                  </a:lnTo>
                  <a:lnTo>
                    <a:pt x="3634" y="1698"/>
                  </a:lnTo>
                  <a:lnTo>
                    <a:pt x="3617" y="1688"/>
                  </a:lnTo>
                  <a:lnTo>
                    <a:pt x="3609" y="1680"/>
                  </a:lnTo>
                  <a:lnTo>
                    <a:pt x="3595" y="1669"/>
                  </a:lnTo>
                  <a:lnTo>
                    <a:pt x="3578" y="1653"/>
                  </a:lnTo>
                  <a:lnTo>
                    <a:pt x="3558" y="1634"/>
                  </a:lnTo>
                  <a:lnTo>
                    <a:pt x="3534" y="1612"/>
                  </a:lnTo>
                  <a:lnTo>
                    <a:pt x="3508" y="1586"/>
                  </a:lnTo>
                  <a:lnTo>
                    <a:pt x="3481" y="1556"/>
                  </a:lnTo>
                  <a:lnTo>
                    <a:pt x="3452" y="1525"/>
                  </a:lnTo>
                  <a:lnTo>
                    <a:pt x="3424" y="1490"/>
                  </a:lnTo>
                  <a:lnTo>
                    <a:pt x="3395" y="1453"/>
                  </a:lnTo>
                  <a:lnTo>
                    <a:pt x="3368" y="1414"/>
                  </a:lnTo>
                  <a:lnTo>
                    <a:pt x="3343" y="1373"/>
                  </a:lnTo>
                  <a:lnTo>
                    <a:pt x="3319" y="1332"/>
                  </a:lnTo>
                  <a:lnTo>
                    <a:pt x="3298" y="1288"/>
                  </a:lnTo>
                  <a:lnTo>
                    <a:pt x="3281" y="1244"/>
                  </a:lnTo>
                  <a:lnTo>
                    <a:pt x="3268" y="1198"/>
                  </a:lnTo>
                  <a:lnTo>
                    <a:pt x="3260" y="1152"/>
                  </a:lnTo>
                  <a:lnTo>
                    <a:pt x="3257" y="1106"/>
                  </a:lnTo>
                  <a:lnTo>
                    <a:pt x="3260" y="1054"/>
                  </a:lnTo>
                  <a:lnTo>
                    <a:pt x="3270" y="1005"/>
                  </a:lnTo>
                  <a:lnTo>
                    <a:pt x="3285" y="957"/>
                  </a:lnTo>
                  <a:lnTo>
                    <a:pt x="3306" y="913"/>
                  </a:lnTo>
                  <a:lnTo>
                    <a:pt x="3331" y="872"/>
                  </a:lnTo>
                  <a:lnTo>
                    <a:pt x="3360" y="833"/>
                  </a:lnTo>
                  <a:lnTo>
                    <a:pt x="3395" y="798"/>
                  </a:lnTo>
                  <a:lnTo>
                    <a:pt x="3434" y="769"/>
                  </a:lnTo>
                  <a:lnTo>
                    <a:pt x="3354" y="689"/>
                  </a:lnTo>
                  <a:lnTo>
                    <a:pt x="3272" y="613"/>
                  </a:lnTo>
                  <a:lnTo>
                    <a:pt x="3185" y="544"/>
                  </a:lnTo>
                  <a:lnTo>
                    <a:pt x="3096" y="481"/>
                  </a:lnTo>
                  <a:lnTo>
                    <a:pt x="3003" y="422"/>
                  </a:lnTo>
                  <a:lnTo>
                    <a:pt x="2906" y="369"/>
                  </a:lnTo>
                  <a:lnTo>
                    <a:pt x="2807" y="322"/>
                  </a:lnTo>
                  <a:lnTo>
                    <a:pt x="2705" y="281"/>
                  </a:lnTo>
                  <a:lnTo>
                    <a:pt x="2600" y="246"/>
                  </a:lnTo>
                  <a:close/>
                  <a:moveTo>
                    <a:pt x="2131" y="186"/>
                  </a:moveTo>
                  <a:lnTo>
                    <a:pt x="2131" y="2556"/>
                  </a:lnTo>
                  <a:lnTo>
                    <a:pt x="2181" y="2569"/>
                  </a:lnTo>
                  <a:lnTo>
                    <a:pt x="2227" y="2589"/>
                  </a:lnTo>
                  <a:lnTo>
                    <a:pt x="2271" y="2614"/>
                  </a:lnTo>
                  <a:lnTo>
                    <a:pt x="2311" y="2645"/>
                  </a:lnTo>
                  <a:lnTo>
                    <a:pt x="2347" y="2680"/>
                  </a:lnTo>
                  <a:lnTo>
                    <a:pt x="2379" y="2718"/>
                  </a:lnTo>
                  <a:lnTo>
                    <a:pt x="2407" y="2761"/>
                  </a:lnTo>
                  <a:lnTo>
                    <a:pt x="2428" y="2807"/>
                  </a:lnTo>
                  <a:lnTo>
                    <a:pt x="2444" y="2855"/>
                  </a:lnTo>
                  <a:lnTo>
                    <a:pt x="2454" y="2906"/>
                  </a:lnTo>
                  <a:lnTo>
                    <a:pt x="2458" y="2959"/>
                  </a:lnTo>
                  <a:lnTo>
                    <a:pt x="2454" y="3010"/>
                  </a:lnTo>
                  <a:lnTo>
                    <a:pt x="2444" y="3060"/>
                  </a:lnTo>
                  <a:lnTo>
                    <a:pt x="2429" y="3110"/>
                  </a:lnTo>
                  <a:lnTo>
                    <a:pt x="2409" y="3158"/>
                  </a:lnTo>
                  <a:lnTo>
                    <a:pt x="2384" y="3205"/>
                  </a:lnTo>
                  <a:lnTo>
                    <a:pt x="2358" y="3250"/>
                  </a:lnTo>
                  <a:lnTo>
                    <a:pt x="2328" y="3293"/>
                  </a:lnTo>
                  <a:lnTo>
                    <a:pt x="2299" y="3334"/>
                  </a:lnTo>
                  <a:lnTo>
                    <a:pt x="2268" y="3372"/>
                  </a:lnTo>
                  <a:lnTo>
                    <a:pt x="2237" y="3408"/>
                  </a:lnTo>
                  <a:lnTo>
                    <a:pt x="2205" y="3439"/>
                  </a:lnTo>
                  <a:lnTo>
                    <a:pt x="2178" y="3467"/>
                  </a:lnTo>
                  <a:lnTo>
                    <a:pt x="2152" y="3492"/>
                  </a:lnTo>
                  <a:lnTo>
                    <a:pt x="2131" y="3512"/>
                  </a:lnTo>
                  <a:lnTo>
                    <a:pt x="2131" y="3912"/>
                  </a:lnTo>
                  <a:lnTo>
                    <a:pt x="2194" y="3899"/>
                  </a:lnTo>
                  <a:lnTo>
                    <a:pt x="2256" y="3878"/>
                  </a:lnTo>
                  <a:lnTo>
                    <a:pt x="2318" y="3851"/>
                  </a:lnTo>
                  <a:lnTo>
                    <a:pt x="2378" y="3817"/>
                  </a:lnTo>
                  <a:lnTo>
                    <a:pt x="2438" y="3775"/>
                  </a:lnTo>
                  <a:lnTo>
                    <a:pt x="2495" y="3727"/>
                  </a:lnTo>
                  <a:lnTo>
                    <a:pt x="2552" y="3672"/>
                  </a:lnTo>
                  <a:lnTo>
                    <a:pt x="2605" y="3611"/>
                  </a:lnTo>
                  <a:lnTo>
                    <a:pt x="2659" y="3543"/>
                  </a:lnTo>
                  <a:lnTo>
                    <a:pt x="2708" y="3468"/>
                  </a:lnTo>
                  <a:lnTo>
                    <a:pt x="2757" y="3389"/>
                  </a:lnTo>
                  <a:lnTo>
                    <a:pt x="2808" y="3293"/>
                  </a:lnTo>
                  <a:lnTo>
                    <a:pt x="2854" y="3194"/>
                  </a:lnTo>
                  <a:lnTo>
                    <a:pt x="2895" y="3090"/>
                  </a:lnTo>
                  <a:lnTo>
                    <a:pt x="2932" y="2980"/>
                  </a:lnTo>
                  <a:lnTo>
                    <a:pt x="2965" y="2867"/>
                  </a:lnTo>
                  <a:lnTo>
                    <a:pt x="2994" y="2752"/>
                  </a:lnTo>
                  <a:lnTo>
                    <a:pt x="3019" y="2631"/>
                  </a:lnTo>
                  <a:lnTo>
                    <a:pt x="3037" y="2508"/>
                  </a:lnTo>
                  <a:lnTo>
                    <a:pt x="3052" y="2383"/>
                  </a:lnTo>
                  <a:lnTo>
                    <a:pt x="3064" y="2256"/>
                  </a:lnTo>
                  <a:lnTo>
                    <a:pt x="3069" y="2126"/>
                  </a:lnTo>
                  <a:lnTo>
                    <a:pt x="2686" y="2126"/>
                  </a:lnTo>
                  <a:lnTo>
                    <a:pt x="2664" y="2124"/>
                  </a:lnTo>
                  <a:lnTo>
                    <a:pt x="2645" y="2115"/>
                  </a:lnTo>
                  <a:lnTo>
                    <a:pt x="2628" y="2102"/>
                  </a:lnTo>
                  <a:lnTo>
                    <a:pt x="2615" y="2086"/>
                  </a:lnTo>
                  <a:lnTo>
                    <a:pt x="2607" y="2066"/>
                  </a:lnTo>
                  <a:lnTo>
                    <a:pt x="2604" y="2045"/>
                  </a:lnTo>
                  <a:lnTo>
                    <a:pt x="2607" y="2023"/>
                  </a:lnTo>
                  <a:lnTo>
                    <a:pt x="2615" y="2004"/>
                  </a:lnTo>
                  <a:lnTo>
                    <a:pt x="2628" y="1987"/>
                  </a:lnTo>
                  <a:lnTo>
                    <a:pt x="2645" y="1974"/>
                  </a:lnTo>
                  <a:lnTo>
                    <a:pt x="2664" y="1966"/>
                  </a:lnTo>
                  <a:lnTo>
                    <a:pt x="2686" y="1963"/>
                  </a:lnTo>
                  <a:lnTo>
                    <a:pt x="3069" y="1963"/>
                  </a:lnTo>
                  <a:lnTo>
                    <a:pt x="3062" y="1834"/>
                  </a:lnTo>
                  <a:lnTo>
                    <a:pt x="3052" y="1708"/>
                  </a:lnTo>
                  <a:lnTo>
                    <a:pt x="3037" y="1583"/>
                  </a:lnTo>
                  <a:lnTo>
                    <a:pt x="3018" y="1462"/>
                  </a:lnTo>
                  <a:lnTo>
                    <a:pt x="2993" y="1342"/>
                  </a:lnTo>
                  <a:lnTo>
                    <a:pt x="2964" y="1227"/>
                  </a:lnTo>
                  <a:lnTo>
                    <a:pt x="2932" y="1115"/>
                  </a:lnTo>
                  <a:lnTo>
                    <a:pt x="2895" y="1007"/>
                  </a:lnTo>
                  <a:lnTo>
                    <a:pt x="2852" y="903"/>
                  </a:lnTo>
                  <a:lnTo>
                    <a:pt x="2807" y="803"/>
                  </a:lnTo>
                  <a:lnTo>
                    <a:pt x="2757" y="709"/>
                  </a:lnTo>
                  <a:lnTo>
                    <a:pt x="2708" y="630"/>
                  </a:lnTo>
                  <a:lnTo>
                    <a:pt x="2659" y="555"/>
                  </a:lnTo>
                  <a:lnTo>
                    <a:pt x="2605" y="487"/>
                  </a:lnTo>
                  <a:lnTo>
                    <a:pt x="2552" y="426"/>
                  </a:lnTo>
                  <a:lnTo>
                    <a:pt x="2495" y="371"/>
                  </a:lnTo>
                  <a:lnTo>
                    <a:pt x="2438" y="323"/>
                  </a:lnTo>
                  <a:lnTo>
                    <a:pt x="2378" y="281"/>
                  </a:lnTo>
                  <a:lnTo>
                    <a:pt x="2318" y="247"/>
                  </a:lnTo>
                  <a:lnTo>
                    <a:pt x="2256" y="220"/>
                  </a:lnTo>
                  <a:lnTo>
                    <a:pt x="2194" y="199"/>
                  </a:lnTo>
                  <a:lnTo>
                    <a:pt x="2131" y="186"/>
                  </a:lnTo>
                  <a:close/>
                  <a:moveTo>
                    <a:pt x="1967" y="186"/>
                  </a:moveTo>
                  <a:lnTo>
                    <a:pt x="1905" y="199"/>
                  </a:lnTo>
                  <a:lnTo>
                    <a:pt x="1843" y="219"/>
                  </a:lnTo>
                  <a:lnTo>
                    <a:pt x="1782" y="246"/>
                  </a:lnTo>
                  <a:lnTo>
                    <a:pt x="1722" y="279"/>
                  </a:lnTo>
                  <a:lnTo>
                    <a:pt x="1663" y="320"/>
                  </a:lnTo>
                  <a:lnTo>
                    <a:pt x="1606" y="368"/>
                  </a:lnTo>
                  <a:lnTo>
                    <a:pt x="1550" y="422"/>
                  </a:lnTo>
                  <a:lnTo>
                    <a:pt x="1496" y="482"/>
                  </a:lnTo>
                  <a:lnTo>
                    <a:pt x="1444" y="549"/>
                  </a:lnTo>
                  <a:lnTo>
                    <a:pt x="1393" y="622"/>
                  </a:lnTo>
                  <a:lnTo>
                    <a:pt x="1437" y="615"/>
                  </a:lnTo>
                  <a:lnTo>
                    <a:pt x="1481" y="612"/>
                  </a:lnTo>
                  <a:lnTo>
                    <a:pt x="1537" y="616"/>
                  </a:lnTo>
                  <a:lnTo>
                    <a:pt x="1591" y="627"/>
                  </a:lnTo>
                  <a:lnTo>
                    <a:pt x="1642" y="645"/>
                  </a:lnTo>
                  <a:lnTo>
                    <a:pt x="1690" y="668"/>
                  </a:lnTo>
                  <a:lnTo>
                    <a:pt x="1734" y="698"/>
                  </a:lnTo>
                  <a:lnTo>
                    <a:pt x="1773" y="733"/>
                  </a:lnTo>
                  <a:lnTo>
                    <a:pt x="1808" y="772"/>
                  </a:lnTo>
                  <a:lnTo>
                    <a:pt x="1838" y="817"/>
                  </a:lnTo>
                  <a:lnTo>
                    <a:pt x="1861" y="864"/>
                  </a:lnTo>
                  <a:lnTo>
                    <a:pt x="1879" y="915"/>
                  </a:lnTo>
                  <a:lnTo>
                    <a:pt x="1890" y="969"/>
                  </a:lnTo>
                  <a:lnTo>
                    <a:pt x="1894" y="1025"/>
                  </a:lnTo>
                  <a:lnTo>
                    <a:pt x="1891" y="1070"/>
                  </a:lnTo>
                  <a:lnTo>
                    <a:pt x="1883" y="1116"/>
                  </a:lnTo>
                  <a:lnTo>
                    <a:pt x="1870" y="1162"/>
                  </a:lnTo>
                  <a:lnTo>
                    <a:pt x="1853" y="1207"/>
                  </a:lnTo>
                  <a:lnTo>
                    <a:pt x="1832" y="1251"/>
                  </a:lnTo>
                  <a:lnTo>
                    <a:pt x="1808" y="1293"/>
                  </a:lnTo>
                  <a:lnTo>
                    <a:pt x="1783" y="1332"/>
                  </a:lnTo>
                  <a:lnTo>
                    <a:pt x="1756" y="1372"/>
                  </a:lnTo>
                  <a:lnTo>
                    <a:pt x="1727" y="1408"/>
                  </a:lnTo>
                  <a:lnTo>
                    <a:pt x="1699" y="1443"/>
                  </a:lnTo>
                  <a:lnTo>
                    <a:pt x="1670" y="1475"/>
                  </a:lnTo>
                  <a:lnTo>
                    <a:pt x="1643" y="1504"/>
                  </a:lnTo>
                  <a:lnTo>
                    <a:pt x="1617" y="1530"/>
                  </a:lnTo>
                  <a:lnTo>
                    <a:pt x="1593" y="1552"/>
                  </a:lnTo>
                  <a:lnTo>
                    <a:pt x="1573" y="1572"/>
                  </a:lnTo>
                  <a:lnTo>
                    <a:pt x="1556" y="1587"/>
                  </a:lnTo>
                  <a:lnTo>
                    <a:pt x="1542" y="1598"/>
                  </a:lnTo>
                  <a:lnTo>
                    <a:pt x="1534" y="1606"/>
                  </a:lnTo>
                  <a:lnTo>
                    <a:pt x="1518" y="1617"/>
                  </a:lnTo>
                  <a:lnTo>
                    <a:pt x="1500" y="1623"/>
                  </a:lnTo>
                  <a:lnTo>
                    <a:pt x="1481" y="1624"/>
                  </a:lnTo>
                  <a:lnTo>
                    <a:pt x="1463" y="1623"/>
                  </a:lnTo>
                  <a:lnTo>
                    <a:pt x="1445" y="1617"/>
                  </a:lnTo>
                  <a:lnTo>
                    <a:pt x="1431" y="1606"/>
                  </a:lnTo>
                  <a:lnTo>
                    <a:pt x="1422" y="1599"/>
                  </a:lnTo>
                  <a:lnTo>
                    <a:pt x="1409" y="1590"/>
                  </a:lnTo>
                  <a:lnTo>
                    <a:pt x="1395" y="1575"/>
                  </a:lnTo>
                  <a:lnTo>
                    <a:pt x="1375" y="1557"/>
                  </a:lnTo>
                  <a:lnTo>
                    <a:pt x="1354" y="1537"/>
                  </a:lnTo>
                  <a:lnTo>
                    <a:pt x="1330" y="1514"/>
                  </a:lnTo>
                  <a:lnTo>
                    <a:pt x="1305" y="1488"/>
                  </a:lnTo>
                  <a:lnTo>
                    <a:pt x="1279" y="1459"/>
                  </a:lnTo>
                  <a:lnTo>
                    <a:pt x="1252" y="1428"/>
                  </a:lnTo>
                  <a:lnTo>
                    <a:pt x="1226" y="1395"/>
                  </a:lnTo>
                  <a:lnTo>
                    <a:pt x="1200" y="1360"/>
                  </a:lnTo>
                  <a:lnTo>
                    <a:pt x="1174" y="1323"/>
                  </a:lnTo>
                  <a:lnTo>
                    <a:pt x="1150" y="1284"/>
                  </a:lnTo>
                  <a:lnTo>
                    <a:pt x="1129" y="1244"/>
                  </a:lnTo>
                  <a:lnTo>
                    <a:pt x="1101" y="1359"/>
                  </a:lnTo>
                  <a:lnTo>
                    <a:pt x="1078" y="1474"/>
                  </a:lnTo>
                  <a:lnTo>
                    <a:pt x="1059" y="1593"/>
                  </a:lnTo>
                  <a:lnTo>
                    <a:pt x="1046" y="1715"/>
                  </a:lnTo>
                  <a:lnTo>
                    <a:pt x="1036" y="1838"/>
                  </a:lnTo>
                  <a:lnTo>
                    <a:pt x="1029" y="1963"/>
                  </a:lnTo>
                  <a:lnTo>
                    <a:pt x="1967" y="1963"/>
                  </a:lnTo>
                  <a:lnTo>
                    <a:pt x="1967" y="186"/>
                  </a:lnTo>
                  <a:close/>
                  <a:moveTo>
                    <a:pt x="2049" y="0"/>
                  </a:moveTo>
                  <a:lnTo>
                    <a:pt x="2167" y="4"/>
                  </a:lnTo>
                  <a:lnTo>
                    <a:pt x="2284" y="14"/>
                  </a:lnTo>
                  <a:lnTo>
                    <a:pt x="2400" y="30"/>
                  </a:lnTo>
                  <a:lnTo>
                    <a:pt x="2513" y="53"/>
                  </a:lnTo>
                  <a:lnTo>
                    <a:pt x="2626" y="83"/>
                  </a:lnTo>
                  <a:lnTo>
                    <a:pt x="2736" y="118"/>
                  </a:lnTo>
                  <a:lnTo>
                    <a:pt x="2844" y="160"/>
                  </a:lnTo>
                  <a:lnTo>
                    <a:pt x="2949" y="207"/>
                  </a:lnTo>
                  <a:lnTo>
                    <a:pt x="3051" y="262"/>
                  </a:lnTo>
                  <a:lnTo>
                    <a:pt x="3150" y="322"/>
                  </a:lnTo>
                  <a:lnTo>
                    <a:pt x="3246" y="386"/>
                  </a:lnTo>
                  <a:lnTo>
                    <a:pt x="3339" y="457"/>
                  </a:lnTo>
                  <a:lnTo>
                    <a:pt x="3427" y="533"/>
                  </a:lnTo>
                  <a:lnTo>
                    <a:pt x="3512" y="615"/>
                  </a:lnTo>
                  <a:lnTo>
                    <a:pt x="3593" y="702"/>
                  </a:lnTo>
                  <a:lnTo>
                    <a:pt x="3630" y="695"/>
                  </a:lnTo>
                  <a:lnTo>
                    <a:pt x="3670" y="694"/>
                  </a:lnTo>
                  <a:lnTo>
                    <a:pt x="3725" y="698"/>
                  </a:lnTo>
                  <a:lnTo>
                    <a:pt x="3779" y="709"/>
                  </a:lnTo>
                  <a:lnTo>
                    <a:pt x="3830" y="726"/>
                  </a:lnTo>
                  <a:lnTo>
                    <a:pt x="3877" y="750"/>
                  </a:lnTo>
                  <a:lnTo>
                    <a:pt x="3922" y="780"/>
                  </a:lnTo>
                  <a:lnTo>
                    <a:pt x="3961" y="815"/>
                  </a:lnTo>
                  <a:lnTo>
                    <a:pt x="3996" y="854"/>
                  </a:lnTo>
                  <a:lnTo>
                    <a:pt x="4025" y="898"/>
                  </a:lnTo>
                  <a:lnTo>
                    <a:pt x="4050" y="946"/>
                  </a:lnTo>
                  <a:lnTo>
                    <a:pt x="4067" y="997"/>
                  </a:lnTo>
                  <a:lnTo>
                    <a:pt x="4078" y="1051"/>
                  </a:lnTo>
                  <a:lnTo>
                    <a:pt x="4082" y="1106"/>
                  </a:lnTo>
                  <a:lnTo>
                    <a:pt x="4077" y="1165"/>
                  </a:lnTo>
                  <a:lnTo>
                    <a:pt x="4064" y="1222"/>
                  </a:lnTo>
                  <a:lnTo>
                    <a:pt x="4045" y="1279"/>
                  </a:lnTo>
                  <a:lnTo>
                    <a:pt x="4019" y="1334"/>
                  </a:lnTo>
                  <a:lnTo>
                    <a:pt x="3989" y="1387"/>
                  </a:lnTo>
                  <a:lnTo>
                    <a:pt x="4022" y="1494"/>
                  </a:lnTo>
                  <a:lnTo>
                    <a:pt x="4050" y="1603"/>
                  </a:lnTo>
                  <a:lnTo>
                    <a:pt x="4071" y="1712"/>
                  </a:lnTo>
                  <a:lnTo>
                    <a:pt x="4086" y="1824"/>
                  </a:lnTo>
                  <a:lnTo>
                    <a:pt x="4096" y="1936"/>
                  </a:lnTo>
                  <a:lnTo>
                    <a:pt x="4098" y="2049"/>
                  </a:lnTo>
                  <a:lnTo>
                    <a:pt x="4094" y="2166"/>
                  </a:lnTo>
                  <a:lnTo>
                    <a:pt x="4086" y="2281"/>
                  </a:lnTo>
                  <a:lnTo>
                    <a:pt x="4069" y="2395"/>
                  </a:lnTo>
                  <a:lnTo>
                    <a:pt x="4047" y="2508"/>
                  </a:lnTo>
                  <a:lnTo>
                    <a:pt x="4019" y="2619"/>
                  </a:lnTo>
                  <a:lnTo>
                    <a:pt x="3984" y="2727"/>
                  </a:lnTo>
                  <a:lnTo>
                    <a:pt x="3943" y="2834"/>
                  </a:lnTo>
                  <a:lnTo>
                    <a:pt x="3897" y="2937"/>
                  </a:lnTo>
                  <a:lnTo>
                    <a:pt x="3845" y="3039"/>
                  </a:lnTo>
                  <a:lnTo>
                    <a:pt x="3786" y="3137"/>
                  </a:lnTo>
                  <a:lnTo>
                    <a:pt x="3722" y="3232"/>
                  </a:lnTo>
                  <a:lnTo>
                    <a:pt x="3653" y="3324"/>
                  </a:lnTo>
                  <a:lnTo>
                    <a:pt x="3578" y="3413"/>
                  </a:lnTo>
                  <a:lnTo>
                    <a:pt x="3498" y="3498"/>
                  </a:lnTo>
                  <a:lnTo>
                    <a:pt x="3413" y="3578"/>
                  </a:lnTo>
                  <a:lnTo>
                    <a:pt x="3324" y="3653"/>
                  </a:lnTo>
                  <a:lnTo>
                    <a:pt x="3232" y="3722"/>
                  </a:lnTo>
                  <a:lnTo>
                    <a:pt x="3137" y="3786"/>
                  </a:lnTo>
                  <a:lnTo>
                    <a:pt x="3039" y="3845"/>
                  </a:lnTo>
                  <a:lnTo>
                    <a:pt x="2937" y="3897"/>
                  </a:lnTo>
                  <a:lnTo>
                    <a:pt x="2834" y="3943"/>
                  </a:lnTo>
                  <a:lnTo>
                    <a:pt x="2727" y="3984"/>
                  </a:lnTo>
                  <a:lnTo>
                    <a:pt x="2619" y="4019"/>
                  </a:lnTo>
                  <a:lnTo>
                    <a:pt x="2508" y="4047"/>
                  </a:lnTo>
                  <a:lnTo>
                    <a:pt x="2395" y="4069"/>
                  </a:lnTo>
                  <a:lnTo>
                    <a:pt x="2281" y="4086"/>
                  </a:lnTo>
                  <a:lnTo>
                    <a:pt x="2166" y="4094"/>
                  </a:lnTo>
                  <a:lnTo>
                    <a:pt x="2049" y="4098"/>
                  </a:lnTo>
                  <a:lnTo>
                    <a:pt x="1932" y="4094"/>
                  </a:lnTo>
                  <a:lnTo>
                    <a:pt x="1817" y="4086"/>
                  </a:lnTo>
                  <a:lnTo>
                    <a:pt x="1703" y="4069"/>
                  </a:lnTo>
                  <a:lnTo>
                    <a:pt x="1590" y="4047"/>
                  </a:lnTo>
                  <a:lnTo>
                    <a:pt x="1479" y="4019"/>
                  </a:lnTo>
                  <a:lnTo>
                    <a:pt x="1371" y="3984"/>
                  </a:lnTo>
                  <a:lnTo>
                    <a:pt x="1264" y="3943"/>
                  </a:lnTo>
                  <a:lnTo>
                    <a:pt x="1161" y="3897"/>
                  </a:lnTo>
                  <a:lnTo>
                    <a:pt x="1059" y="3845"/>
                  </a:lnTo>
                  <a:lnTo>
                    <a:pt x="961" y="3786"/>
                  </a:lnTo>
                  <a:lnTo>
                    <a:pt x="866" y="3722"/>
                  </a:lnTo>
                  <a:lnTo>
                    <a:pt x="774" y="3653"/>
                  </a:lnTo>
                  <a:lnTo>
                    <a:pt x="685" y="3578"/>
                  </a:lnTo>
                  <a:lnTo>
                    <a:pt x="600" y="3498"/>
                  </a:lnTo>
                  <a:lnTo>
                    <a:pt x="520" y="3413"/>
                  </a:lnTo>
                  <a:lnTo>
                    <a:pt x="445" y="3324"/>
                  </a:lnTo>
                  <a:lnTo>
                    <a:pt x="376" y="3232"/>
                  </a:lnTo>
                  <a:lnTo>
                    <a:pt x="312" y="3137"/>
                  </a:lnTo>
                  <a:lnTo>
                    <a:pt x="253" y="3039"/>
                  </a:lnTo>
                  <a:lnTo>
                    <a:pt x="201" y="2937"/>
                  </a:lnTo>
                  <a:lnTo>
                    <a:pt x="155" y="2834"/>
                  </a:lnTo>
                  <a:lnTo>
                    <a:pt x="114" y="2727"/>
                  </a:lnTo>
                  <a:lnTo>
                    <a:pt x="79" y="2619"/>
                  </a:lnTo>
                  <a:lnTo>
                    <a:pt x="51" y="2508"/>
                  </a:lnTo>
                  <a:lnTo>
                    <a:pt x="29" y="2395"/>
                  </a:lnTo>
                  <a:lnTo>
                    <a:pt x="12" y="2281"/>
                  </a:lnTo>
                  <a:lnTo>
                    <a:pt x="4" y="2166"/>
                  </a:lnTo>
                  <a:lnTo>
                    <a:pt x="0" y="2049"/>
                  </a:lnTo>
                  <a:lnTo>
                    <a:pt x="4" y="1932"/>
                  </a:lnTo>
                  <a:lnTo>
                    <a:pt x="12" y="1817"/>
                  </a:lnTo>
                  <a:lnTo>
                    <a:pt x="29" y="1703"/>
                  </a:lnTo>
                  <a:lnTo>
                    <a:pt x="51" y="1590"/>
                  </a:lnTo>
                  <a:lnTo>
                    <a:pt x="79" y="1479"/>
                  </a:lnTo>
                  <a:lnTo>
                    <a:pt x="114" y="1371"/>
                  </a:lnTo>
                  <a:lnTo>
                    <a:pt x="155" y="1264"/>
                  </a:lnTo>
                  <a:lnTo>
                    <a:pt x="201" y="1161"/>
                  </a:lnTo>
                  <a:lnTo>
                    <a:pt x="253" y="1059"/>
                  </a:lnTo>
                  <a:lnTo>
                    <a:pt x="312" y="961"/>
                  </a:lnTo>
                  <a:lnTo>
                    <a:pt x="376" y="866"/>
                  </a:lnTo>
                  <a:lnTo>
                    <a:pt x="445" y="774"/>
                  </a:lnTo>
                  <a:lnTo>
                    <a:pt x="520" y="685"/>
                  </a:lnTo>
                  <a:lnTo>
                    <a:pt x="600" y="600"/>
                  </a:lnTo>
                  <a:lnTo>
                    <a:pt x="685" y="520"/>
                  </a:lnTo>
                  <a:lnTo>
                    <a:pt x="774" y="445"/>
                  </a:lnTo>
                  <a:lnTo>
                    <a:pt x="866" y="376"/>
                  </a:lnTo>
                  <a:lnTo>
                    <a:pt x="961" y="312"/>
                  </a:lnTo>
                  <a:lnTo>
                    <a:pt x="1059" y="253"/>
                  </a:lnTo>
                  <a:lnTo>
                    <a:pt x="1161" y="201"/>
                  </a:lnTo>
                  <a:lnTo>
                    <a:pt x="1264" y="155"/>
                  </a:lnTo>
                  <a:lnTo>
                    <a:pt x="1371" y="114"/>
                  </a:lnTo>
                  <a:lnTo>
                    <a:pt x="1479" y="79"/>
                  </a:lnTo>
                  <a:lnTo>
                    <a:pt x="1590" y="51"/>
                  </a:lnTo>
                  <a:lnTo>
                    <a:pt x="1703" y="29"/>
                  </a:lnTo>
                  <a:lnTo>
                    <a:pt x="1817" y="12"/>
                  </a:lnTo>
                  <a:lnTo>
                    <a:pt x="1932" y="4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1">
              <a:extLst>
                <a:ext uri="{FF2B5EF4-FFF2-40B4-BE49-F238E27FC236}">
                  <a16:creationId xmlns:a16="http://schemas.microsoft.com/office/drawing/2014/main" id="{9877D6DF-C8EE-4561-96AA-9CC2A178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" y="2517"/>
              <a:ext cx="213" cy="163"/>
            </a:xfrm>
            <a:custGeom>
              <a:avLst/>
              <a:gdLst>
                <a:gd name="T0" fmla="*/ 82 w 213"/>
                <a:gd name="T1" fmla="*/ 0 h 163"/>
                <a:gd name="T2" fmla="*/ 131 w 213"/>
                <a:gd name="T3" fmla="*/ 0 h 163"/>
                <a:gd name="T4" fmla="*/ 153 w 213"/>
                <a:gd name="T5" fmla="*/ 3 h 163"/>
                <a:gd name="T6" fmla="*/ 172 w 213"/>
                <a:gd name="T7" fmla="*/ 11 h 163"/>
                <a:gd name="T8" fmla="*/ 189 w 213"/>
                <a:gd name="T9" fmla="*/ 24 h 163"/>
                <a:gd name="T10" fmla="*/ 202 w 213"/>
                <a:gd name="T11" fmla="*/ 41 h 163"/>
                <a:gd name="T12" fmla="*/ 209 w 213"/>
                <a:gd name="T13" fmla="*/ 60 h 163"/>
                <a:gd name="T14" fmla="*/ 213 w 213"/>
                <a:gd name="T15" fmla="*/ 82 h 163"/>
                <a:gd name="T16" fmla="*/ 209 w 213"/>
                <a:gd name="T17" fmla="*/ 103 h 163"/>
                <a:gd name="T18" fmla="*/ 202 w 213"/>
                <a:gd name="T19" fmla="*/ 123 h 163"/>
                <a:gd name="T20" fmla="*/ 189 w 213"/>
                <a:gd name="T21" fmla="*/ 139 h 163"/>
                <a:gd name="T22" fmla="*/ 172 w 213"/>
                <a:gd name="T23" fmla="*/ 152 h 163"/>
                <a:gd name="T24" fmla="*/ 153 w 213"/>
                <a:gd name="T25" fmla="*/ 161 h 163"/>
                <a:gd name="T26" fmla="*/ 131 w 213"/>
                <a:gd name="T27" fmla="*/ 163 h 163"/>
                <a:gd name="T28" fmla="*/ 82 w 213"/>
                <a:gd name="T29" fmla="*/ 163 h 163"/>
                <a:gd name="T30" fmla="*/ 60 w 213"/>
                <a:gd name="T31" fmla="*/ 161 h 163"/>
                <a:gd name="T32" fmla="*/ 40 w 213"/>
                <a:gd name="T33" fmla="*/ 152 h 163"/>
                <a:gd name="T34" fmla="*/ 24 w 213"/>
                <a:gd name="T35" fmla="*/ 139 h 163"/>
                <a:gd name="T36" fmla="*/ 12 w 213"/>
                <a:gd name="T37" fmla="*/ 123 h 163"/>
                <a:gd name="T38" fmla="*/ 3 w 213"/>
                <a:gd name="T39" fmla="*/ 103 h 163"/>
                <a:gd name="T40" fmla="*/ 0 w 213"/>
                <a:gd name="T41" fmla="*/ 82 h 163"/>
                <a:gd name="T42" fmla="*/ 3 w 213"/>
                <a:gd name="T43" fmla="*/ 60 h 163"/>
                <a:gd name="T44" fmla="*/ 12 w 213"/>
                <a:gd name="T45" fmla="*/ 41 h 163"/>
                <a:gd name="T46" fmla="*/ 24 w 213"/>
                <a:gd name="T47" fmla="*/ 24 h 163"/>
                <a:gd name="T48" fmla="*/ 40 w 213"/>
                <a:gd name="T49" fmla="*/ 11 h 163"/>
                <a:gd name="T50" fmla="*/ 60 w 213"/>
                <a:gd name="T51" fmla="*/ 3 h 163"/>
                <a:gd name="T52" fmla="*/ 82 w 213"/>
                <a:gd name="T5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163">
                  <a:moveTo>
                    <a:pt x="82" y="0"/>
                  </a:moveTo>
                  <a:lnTo>
                    <a:pt x="131" y="0"/>
                  </a:lnTo>
                  <a:lnTo>
                    <a:pt x="153" y="3"/>
                  </a:lnTo>
                  <a:lnTo>
                    <a:pt x="172" y="11"/>
                  </a:lnTo>
                  <a:lnTo>
                    <a:pt x="189" y="24"/>
                  </a:lnTo>
                  <a:lnTo>
                    <a:pt x="202" y="41"/>
                  </a:lnTo>
                  <a:lnTo>
                    <a:pt x="209" y="60"/>
                  </a:lnTo>
                  <a:lnTo>
                    <a:pt x="213" y="82"/>
                  </a:lnTo>
                  <a:lnTo>
                    <a:pt x="209" y="103"/>
                  </a:lnTo>
                  <a:lnTo>
                    <a:pt x="202" y="123"/>
                  </a:lnTo>
                  <a:lnTo>
                    <a:pt x="189" y="139"/>
                  </a:lnTo>
                  <a:lnTo>
                    <a:pt x="172" y="152"/>
                  </a:lnTo>
                  <a:lnTo>
                    <a:pt x="153" y="161"/>
                  </a:lnTo>
                  <a:lnTo>
                    <a:pt x="131" y="163"/>
                  </a:lnTo>
                  <a:lnTo>
                    <a:pt x="82" y="163"/>
                  </a:lnTo>
                  <a:lnTo>
                    <a:pt x="60" y="161"/>
                  </a:lnTo>
                  <a:lnTo>
                    <a:pt x="40" y="152"/>
                  </a:lnTo>
                  <a:lnTo>
                    <a:pt x="24" y="139"/>
                  </a:lnTo>
                  <a:lnTo>
                    <a:pt x="12" y="123"/>
                  </a:lnTo>
                  <a:lnTo>
                    <a:pt x="3" y="103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2" y="41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52">
              <a:extLst>
                <a:ext uri="{FF2B5EF4-FFF2-40B4-BE49-F238E27FC236}">
                  <a16:creationId xmlns:a16="http://schemas.microsoft.com/office/drawing/2014/main" id="{C37D9F89-69E3-4BC6-A13D-D52D434E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6" y="1559"/>
              <a:ext cx="164" cy="195"/>
            </a:xfrm>
            <a:custGeom>
              <a:avLst/>
              <a:gdLst>
                <a:gd name="T0" fmla="*/ 82 w 164"/>
                <a:gd name="T1" fmla="*/ 0 h 195"/>
                <a:gd name="T2" fmla="*/ 103 w 164"/>
                <a:gd name="T3" fmla="*/ 2 h 195"/>
                <a:gd name="T4" fmla="*/ 123 w 164"/>
                <a:gd name="T5" fmla="*/ 11 h 195"/>
                <a:gd name="T6" fmla="*/ 139 w 164"/>
                <a:gd name="T7" fmla="*/ 23 h 195"/>
                <a:gd name="T8" fmla="*/ 152 w 164"/>
                <a:gd name="T9" fmla="*/ 39 h 195"/>
                <a:gd name="T10" fmla="*/ 160 w 164"/>
                <a:gd name="T11" fmla="*/ 59 h 195"/>
                <a:gd name="T12" fmla="*/ 164 w 164"/>
                <a:gd name="T13" fmla="*/ 80 h 195"/>
                <a:gd name="T14" fmla="*/ 164 w 164"/>
                <a:gd name="T15" fmla="*/ 114 h 195"/>
                <a:gd name="T16" fmla="*/ 160 w 164"/>
                <a:gd name="T17" fmla="*/ 135 h 195"/>
                <a:gd name="T18" fmla="*/ 152 w 164"/>
                <a:gd name="T19" fmla="*/ 155 h 195"/>
                <a:gd name="T20" fmla="*/ 139 w 164"/>
                <a:gd name="T21" fmla="*/ 171 h 195"/>
                <a:gd name="T22" fmla="*/ 123 w 164"/>
                <a:gd name="T23" fmla="*/ 183 h 195"/>
                <a:gd name="T24" fmla="*/ 103 w 164"/>
                <a:gd name="T25" fmla="*/ 192 h 195"/>
                <a:gd name="T26" fmla="*/ 82 w 164"/>
                <a:gd name="T27" fmla="*/ 195 h 195"/>
                <a:gd name="T28" fmla="*/ 59 w 164"/>
                <a:gd name="T29" fmla="*/ 192 h 195"/>
                <a:gd name="T30" fmla="*/ 41 w 164"/>
                <a:gd name="T31" fmla="*/ 183 h 195"/>
                <a:gd name="T32" fmla="*/ 23 w 164"/>
                <a:gd name="T33" fmla="*/ 171 h 195"/>
                <a:gd name="T34" fmla="*/ 11 w 164"/>
                <a:gd name="T35" fmla="*/ 155 h 195"/>
                <a:gd name="T36" fmla="*/ 2 w 164"/>
                <a:gd name="T37" fmla="*/ 135 h 195"/>
                <a:gd name="T38" fmla="*/ 0 w 164"/>
                <a:gd name="T39" fmla="*/ 114 h 195"/>
                <a:gd name="T40" fmla="*/ 0 w 164"/>
                <a:gd name="T41" fmla="*/ 80 h 195"/>
                <a:gd name="T42" fmla="*/ 2 w 164"/>
                <a:gd name="T43" fmla="*/ 59 h 195"/>
                <a:gd name="T44" fmla="*/ 11 w 164"/>
                <a:gd name="T45" fmla="*/ 39 h 195"/>
                <a:gd name="T46" fmla="*/ 23 w 164"/>
                <a:gd name="T47" fmla="*/ 23 h 195"/>
                <a:gd name="T48" fmla="*/ 41 w 164"/>
                <a:gd name="T49" fmla="*/ 11 h 195"/>
                <a:gd name="T50" fmla="*/ 59 w 164"/>
                <a:gd name="T51" fmla="*/ 2 h 195"/>
                <a:gd name="T52" fmla="*/ 82 w 164"/>
                <a:gd name="T5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195">
                  <a:moveTo>
                    <a:pt x="82" y="0"/>
                  </a:moveTo>
                  <a:lnTo>
                    <a:pt x="103" y="2"/>
                  </a:lnTo>
                  <a:lnTo>
                    <a:pt x="123" y="11"/>
                  </a:lnTo>
                  <a:lnTo>
                    <a:pt x="139" y="23"/>
                  </a:lnTo>
                  <a:lnTo>
                    <a:pt x="152" y="39"/>
                  </a:lnTo>
                  <a:lnTo>
                    <a:pt x="160" y="59"/>
                  </a:lnTo>
                  <a:lnTo>
                    <a:pt x="164" y="80"/>
                  </a:lnTo>
                  <a:lnTo>
                    <a:pt x="164" y="114"/>
                  </a:lnTo>
                  <a:lnTo>
                    <a:pt x="160" y="135"/>
                  </a:lnTo>
                  <a:lnTo>
                    <a:pt x="152" y="155"/>
                  </a:lnTo>
                  <a:lnTo>
                    <a:pt x="139" y="171"/>
                  </a:lnTo>
                  <a:lnTo>
                    <a:pt x="123" y="183"/>
                  </a:lnTo>
                  <a:lnTo>
                    <a:pt x="103" y="192"/>
                  </a:lnTo>
                  <a:lnTo>
                    <a:pt x="82" y="195"/>
                  </a:lnTo>
                  <a:lnTo>
                    <a:pt x="59" y="192"/>
                  </a:lnTo>
                  <a:lnTo>
                    <a:pt x="41" y="183"/>
                  </a:lnTo>
                  <a:lnTo>
                    <a:pt x="23" y="171"/>
                  </a:lnTo>
                  <a:lnTo>
                    <a:pt x="11" y="155"/>
                  </a:lnTo>
                  <a:lnTo>
                    <a:pt x="2" y="135"/>
                  </a:lnTo>
                  <a:lnTo>
                    <a:pt x="0" y="114"/>
                  </a:lnTo>
                  <a:lnTo>
                    <a:pt x="0" y="80"/>
                  </a:lnTo>
                  <a:lnTo>
                    <a:pt x="2" y="59"/>
                  </a:lnTo>
                  <a:lnTo>
                    <a:pt x="11" y="39"/>
                  </a:lnTo>
                  <a:lnTo>
                    <a:pt x="23" y="23"/>
                  </a:lnTo>
                  <a:lnTo>
                    <a:pt x="41" y="11"/>
                  </a:lnTo>
                  <a:lnTo>
                    <a:pt x="59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3">
              <a:extLst>
                <a:ext uri="{FF2B5EF4-FFF2-40B4-BE49-F238E27FC236}">
                  <a16:creationId xmlns:a16="http://schemas.microsoft.com/office/drawing/2014/main" id="{259FAF75-762C-4737-9372-6B518578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1477"/>
              <a:ext cx="163" cy="196"/>
            </a:xfrm>
            <a:custGeom>
              <a:avLst/>
              <a:gdLst>
                <a:gd name="T0" fmla="*/ 81 w 163"/>
                <a:gd name="T1" fmla="*/ 0 h 196"/>
                <a:gd name="T2" fmla="*/ 104 w 163"/>
                <a:gd name="T3" fmla="*/ 2 h 196"/>
                <a:gd name="T4" fmla="*/ 122 w 163"/>
                <a:gd name="T5" fmla="*/ 11 h 196"/>
                <a:gd name="T6" fmla="*/ 140 w 163"/>
                <a:gd name="T7" fmla="*/ 23 h 196"/>
                <a:gd name="T8" fmla="*/ 152 w 163"/>
                <a:gd name="T9" fmla="*/ 39 h 196"/>
                <a:gd name="T10" fmla="*/ 161 w 163"/>
                <a:gd name="T11" fmla="*/ 59 h 196"/>
                <a:gd name="T12" fmla="*/ 163 w 163"/>
                <a:gd name="T13" fmla="*/ 82 h 196"/>
                <a:gd name="T14" fmla="*/ 163 w 163"/>
                <a:gd name="T15" fmla="*/ 114 h 196"/>
                <a:gd name="T16" fmla="*/ 161 w 163"/>
                <a:gd name="T17" fmla="*/ 135 h 196"/>
                <a:gd name="T18" fmla="*/ 152 w 163"/>
                <a:gd name="T19" fmla="*/ 155 h 196"/>
                <a:gd name="T20" fmla="*/ 140 w 163"/>
                <a:gd name="T21" fmla="*/ 171 h 196"/>
                <a:gd name="T22" fmla="*/ 122 w 163"/>
                <a:gd name="T23" fmla="*/ 185 h 196"/>
                <a:gd name="T24" fmla="*/ 104 w 163"/>
                <a:gd name="T25" fmla="*/ 192 h 196"/>
                <a:gd name="T26" fmla="*/ 81 w 163"/>
                <a:gd name="T27" fmla="*/ 196 h 196"/>
                <a:gd name="T28" fmla="*/ 60 w 163"/>
                <a:gd name="T29" fmla="*/ 192 h 196"/>
                <a:gd name="T30" fmla="*/ 41 w 163"/>
                <a:gd name="T31" fmla="*/ 185 h 196"/>
                <a:gd name="T32" fmla="*/ 24 w 163"/>
                <a:gd name="T33" fmla="*/ 171 h 196"/>
                <a:gd name="T34" fmla="*/ 11 w 163"/>
                <a:gd name="T35" fmla="*/ 155 h 196"/>
                <a:gd name="T36" fmla="*/ 3 w 163"/>
                <a:gd name="T37" fmla="*/ 135 h 196"/>
                <a:gd name="T38" fmla="*/ 0 w 163"/>
                <a:gd name="T39" fmla="*/ 114 h 196"/>
                <a:gd name="T40" fmla="*/ 0 w 163"/>
                <a:gd name="T41" fmla="*/ 82 h 196"/>
                <a:gd name="T42" fmla="*/ 3 w 163"/>
                <a:gd name="T43" fmla="*/ 59 h 196"/>
                <a:gd name="T44" fmla="*/ 11 w 163"/>
                <a:gd name="T45" fmla="*/ 39 h 196"/>
                <a:gd name="T46" fmla="*/ 24 w 163"/>
                <a:gd name="T47" fmla="*/ 23 h 196"/>
                <a:gd name="T48" fmla="*/ 41 w 163"/>
                <a:gd name="T49" fmla="*/ 11 h 196"/>
                <a:gd name="T50" fmla="*/ 60 w 163"/>
                <a:gd name="T51" fmla="*/ 2 h 196"/>
                <a:gd name="T52" fmla="*/ 81 w 163"/>
                <a:gd name="T5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6">
                  <a:moveTo>
                    <a:pt x="81" y="0"/>
                  </a:moveTo>
                  <a:lnTo>
                    <a:pt x="104" y="2"/>
                  </a:lnTo>
                  <a:lnTo>
                    <a:pt x="122" y="11"/>
                  </a:lnTo>
                  <a:lnTo>
                    <a:pt x="140" y="23"/>
                  </a:lnTo>
                  <a:lnTo>
                    <a:pt x="152" y="39"/>
                  </a:lnTo>
                  <a:lnTo>
                    <a:pt x="161" y="59"/>
                  </a:lnTo>
                  <a:lnTo>
                    <a:pt x="163" y="82"/>
                  </a:lnTo>
                  <a:lnTo>
                    <a:pt x="163" y="114"/>
                  </a:lnTo>
                  <a:lnTo>
                    <a:pt x="161" y="135"/>
                  </a:lnTo>
                  <a:lnTo>
                    <a:pt x="152" y="155"/>
                  </a:lnTo>
                  <a:lnTo>
                    <a:pt x="140" y="171"/>
                  </a:lnTo>
                  <a:lnTo>
                    <a:pt x="122" y="185"/>
                  </a:lnTo>
                  <a:lnTo>
                    <a:pt x="104" y="192"/>
                  </a:lnTo>
                  <a:lnTo>
                    <a:pt x="81" y="196"/>
                  </a:lnTo>
                  <a:lnTo>
                    <a:pt x="60" y="192"/>
                  </a:lnTo>
                  <a:lnTo>
                    <a:pt x="41" y="185"/>
                  </a:lnTo>
                  <a:lnTo>
                    <a:pt x="24" y="171"/>
                  </a:lnTo>
                  <a:lnTo>
                    <a:pt x="11" y="155"/>
                  </a:lnTo>
                  <a:lnTo>
                    <a:pt x="3" y="135"/>
                  </a:lnTo>
                  <a:lnTo>
                    <a:pt x="0" y="114"/>
                  </a:lnTo>
                  <a:lnTo>
                    <a:pt x="0" y="82"/>
                  </a:lnTo>
                  <a:lnTo>
                    <a:pt x="3" y="59"/>
                  </a:lnTo>
                  <a:lnTo>
                    <a:pt x="11" y="39"/>
                  </a:lnTo>
                  <a:lnTo>
                    <a:pt x="24" y="23"/>
                  </a:lnTo>
                  <a:lnTo>
                    <a:pt x="41" y="11"/>
                  </a:lnTo>
                  <a:lnTo>
                    <a:pt x="60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54">
              <a:extLst>
                <a:ext uri="{FF2B5EF4-FFF2-40B4-BE49-F238E27FC236}">
                  <a16:creationId xmlns:a16="http://schemas.microsoft.com/office/drawing/2014/main" id="{CED5445D-FA77-4F40-AEFA-11D2EBE5F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" y="3411"/>
              <a:ext cx="163" cy="197"/>
            </a:xfrm>
            <a:custGeom>
              <a:avLst/>
              <a:gdLst>
                <a:gd name="T0" fmla="*/ 82 w 163"/>
                <a:gd name="T1" fmla="*/ 0 h 197"/>
                <a:gd name="T2" fmla="*/ 103 w 163"/>
                <a:gd name="T3" fmla="*/ 3 h 197"/>
                <a:gd name="T4" fmla="*/ 123 w 163"/>
                <a:gd name="T5" fmla="*/ 12 h 197"/>
                <a:gd name="T6" fmla="*/ 139 w 163"/>
                <a:gd name="T7" fmla="*/ 24 h 197"/>
                <a:gd name="T8" fmla="*/ 152 w 163"/>
                <a:gd name="T9" fmla="*/ 40 h 197"/>
                <a:gd name="T10" fmla="*/ 161 w 163"/>
                <a:gd name="T11" fmla="*/ 60 h 197"/>
                <a:gd name="T12" fmla="*/ 163 w 163"/>
                <a:gd name="T13" fmla="*/ 82 h 197"/>
                <a:gd name="T14" fmla="*/ 163 w 163"/>
                <a:gd name="T15" fmla="*/ 115 h 197"/>
                <a:gd name="T16" fmla="*/ 161 w 163"/>
                <a:gd name="T17" fmla="*/ 136 h 197"/>
                <a:gd name="T18" fmla="*/ 152 w 163"/>
                <a:gd name="T19" fmla="*/ 156 h 197"/>
                <a:gd name="T20" fmla="*/ 139 w 163"/>
                <a:gd name="T21" fmla="*/ 172 h 197"/>
                <a:gd name="T22" fmla="*/ 123 w 163"/>
                <a:gd name="T23" fmla="*/ 185 h 197"/>
                <a:gd name="T24" fmla="*/ 103 w 163"/>
                <a:gd name="T25" fmla="*/ 193 h 197"/>
                <a:gd name="T26" fmla="*/ 82 w 163"/>
                <a:gd name="T27" fmla="*/ 197 h 197"/>
                <a:gd name="T28" fmla="*/ 60 w 163"/>
                <a:gd name="T29" fmla="*/ 193 h 197"/>
                <a:gd name="T30" fmla="*/ 41 w 163"/>
                <a:gd name="T31" fmla="*/ 185 h 197"/>
                <a:gd name="T32" fmla="*/ 24 w 163"/>
                <a:gd name="T33" fmla="*/ 172 h 197"/>
                <a:gd name="T34" fmla="*/ 11 w 163"/>
                <a:gd name="T35" fmla="*/ 156 h 197"/>
                <a:gd name="T36" fmla="*/ 3 w 163"/>
                <a:gd name="T37" fmla="*/ 136 h 197"/>
                <a:gd name="T38" fmla="*/ 0 w 163"/>
                <a:gd name="T39" fmla="*/ 115 h 197"/>
                <a:gd name="T40" fmla="*/ 0 w 163"/>
                <a:gd name="T41" fmla="*/ 82 h 197"/>
                <a:gd name="T42" fmla="*/ 3 w 163"/>
                <a:gd name="T43" fmla="*/ 60 h 197"/>
                <a:gd name="T44" fmla="*/ 11 w 163"/>
                <a:gd name="T45" fmla="*/ 40 h 197"/>
                <a:gd name="T46" fmla="*/ 24 w 163"/>
                <a:gd name="T47" fmla="*/ 24 h 197"/>
                <a:gd name="T48" fmla="*/ 41 w 163"/>
                <a:gd name="T49" fmla="*/ 12 h 197"/>
                <a:gd name="T50" fmla="*/ 60 w 163"/>
                <a:gd name="T51" fmla="*/ 3 h 197"/>
                <a:gd name="T52" fmla="*/ 82 w 163"/>
                <a:gd name="T5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7">
                  <a:moveTo>
                    <a:pt x="82" y="0"/>
                  </a:moveTo>
                  <a:lnTo>
                    <a:pt x="103" y="3"/>
                  </a:lnTo>
                  <a:lnTo>
                    <a:pt x="123" y="12"/>
                  </a:lnTo>
                  <a:lnTo>
                    <a:pt x="139" y="24"/>
                  </a:lnTo>
                  <a:lnTo>
                    <a:pt x="152" y="40"/>
                  </a:lnTo>
                  <a:lnTo>
                    <a:pt x="161" y="60"/>
                  </a:lnTo>
                  <a:lnTo>
                    <a:pt x="163" y="82"/>
                  </a:lnTo>
                  <a:lnTo>
                    <a:pt x="163" y="115"/>
                  </a:lnTo>
                  <a:lnTo>
                    <a:pt x="161" y="136"/>
                  </a:lnTo>
                  <a:lnTo>
                    <a:pt x="152" y="156"/>
                  </a:lnTo>
                  <a:lnTo>
                    <a:pt x="139" y="172"/>
                  </a:lnTo>
                  <a:lnTo>
                    <a:pt x="123" y="185"/>
                  </a:lnTo>
                  <a:lnTo>
                    <a:pt x="103" y="193"/>
                  </a:lnTo>
                  <a:lnTo>
                    <a:pt x="82" y="197"/>
                  </a:lnTo>
                  <a:lnTo>
                    <a:pt x="60" y="193"/>
                  </a:lnTo>
                  <a:lnTo>
                    <a:pt x="41" y="185"/>
                  </a:lnTo>
                  <a:lnTo>
                    <a:pt x="24" y="172"/>
                  </a:lnTo>
                  <a:lnTo>
                    <a:pt x="11" y="156"/>
                  </a:lnTo>
                  <a:lnTo>
                    <a:pt x="3" y="136"/>
                  </a:lnTo>
                  <a:lnTo>
                    <a:pt x="0" y="11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1" y="12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579">
            <a:extLst>
              <a:ext uri="{FF2B5EF4-FFF2-40B4-BE49-F238E27FC236}">
                <a16:creationId xmlns:a16="http://schemas.microsoft.com/office/drawing/2014/main" id="{CDAEE232-D3EE-445A-A21A-ED9FD2031D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05851" y="2839115"/>
            <a:ext cx="500378" cy="578383"/>
            <a:chOff x="6538" y="2913"/>
            <a:chExt cx="263" cy="304"/>
          </a:xfrm>
          <a:solidFill>
            <a:schemeClr val="bg1"/>
          </a:solidFill>
        </p:grpSpPr>
        <p:sp>
          <p:nvSpPr>
            <p:cNvPr id="34" name="Freeform 581">
              <a:extLst>
                <a:ext uri="{FF2B5EF4-FFF2-40B4-BE49-F238E27FC236}">
                  <a16:creationId xmlns:a16="http://schemas.microsoft.com/office/drawing/2014/main" id="{5139D1C6-A495-4DF0-A79F-54AF468F0B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8" y="2913"/>
              <a:ext cx="263" cy="133"/>
            </a:xfrm>
            <a:custGeom>
              <a:avLst/>
              <a:gdLst>
                <a:gd name="T0" fmla="*/ 626 w 2889"/>
                <a:gd name="T1" fmla="*/ 276 h 1457"/>
                <a:gd name="T2" fmla="*/ 482 w 2889"/>
                <a:gd name="T3" fmla="*/ 336 h 1457"/>
                <a:gd name="T4" fmla="*/ 368 w 2889"/>
                <a:gd name="T5" fmla="*/ 438 h 1457"/>
                <a:gd name="T6" fmla="*/ 292 w 2889"/>
                <a:gd name="T7" fmla="*/ 572 h 1457"/>
                <a:gd name="T8" fmla="*/ 266 w 2889"/>
                <a:gd name="T9" fmla="*/ 729 h 1457"/>
                <a:gd name="T10" fmla="*/ 292 w 2889"/>
                <a:gd name="T11" fmla="*/ 886 h 1457"/>
                <a:gd name="T12" fmla="*/ 368 w 2889"/>
                <a:gd name="T13" fmla="*/ 1020 h 1457"/>
                <a:gd name="T14" fmla="*/ 482 w 2889"/>
                <a:gd name="T15" fmla="*/ 1121 h 1457"/>
                <a:gd name="T16" fmla="*/ 626 w 2889"/>
                <a:gd name="T17" fmla="*/ 1182 h 1457"/>
                <a:gd name="T18" fmla="*/ 787 w 2889"/>
                <a:gd name="T19" fmla="*/ 1191 h 1457"/>
                <a:gd name="T20" fmla="*/ 939 w 2889"/>
                <a:gd name="T21" fmla="*/ 1147 h 1457"/>
                <a:gd name="T22" fmla="*/ 1064 w 2889"/>
                <a:gd name="T23" fmla="*/ 1058 h 1457"/>
                <a:gd name="T24" fmla="*/ 1153 w 2889"/>
                <a:gd name="T25" fmla="*/ 934 h 1457"/>
                <a:gd name="T26" fmla="*/ 1198 w 2889"/>
                <a:gd name="T27" fmla="*/ 783 h 1457"/>
                <a:gd name="T28" fmla="*/ 1188 w 2889"/>
                <a:gd name="T29" fmla="*/ 622 h 1457"/>
                <a:gd name="T30" fmla="*/ 1129 w 2889"/>
                <a:gd name="T31" fmla="*/ 479 h 1457"/>
                <a:gd name="T32" fmla="*/ 1026 w 2889"/>
                <a:gd name="T33" fmla="*/ 365 h 1457"/>
                <a:gd name="T34" fmla="*/ 891 w 2889"/>
                <a:gd name="T35" fmla="*/ 290 h 1457"/>
                <a:gd name="T36" fmla="*/ 733 w 2889"/>
                <a:gd name="T37" fmla="*/ 264 h 1457"/>
                <a:gd name="T38" fmla="*/ 2227 w 2889"/>
                <a:gd name="T39" fmla="*/ 3 h 1457"/>
                <a:gd name="T40" fmla="*/ 2426 w 2889"/>
                <a:gd name="T41" fmla="*/ 51 h 1457"/>
                <a:gd name="T42" fmla="*/ 2600 w 2889"/>
                <a:gd name="T43" fmla="*/ 148 h 1457"/>
                <a:gd name="T44" fmla="*/ 2740 w 2889"/>
                <a:gd name="T45" fmla="*/ 288 h 1457"/>
                <a:gd name="T46" fmla="*/ 2838 w 2889"/>
                <a:gd name="T47" fmla="*/ 461 h 1457"/>
                <a:gd name="T48" fmla="*/ 2886 w 2889"/>
                <a:gd name="T49" fmla="*/ 658 h 1457"/>
                <a:gd name="T50" fmla="*/ 2876 w 2889"/>
                <a:gd name="T51" fmla="*/ 867 h 1457"/>
                <a:gd name="T52" fmla="*/ 2811 w 2889"/>
                <a:gd name="T53" fmla="*/ 1058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9 h 1457"/>
                <a:gd name="T60" fmla="*/ 2156 w 2889"/>
                <a:gd name="T61" fmla="*/ 1457 h 1457"/>
                <a:gd name="T62" fmla="*/ 594 w 2889"/>
                <a:gd name="T63" fmla="*/ 1445 h 1457"/>
                <a:gd name="T64" fmla="*/ 402 w 2889"/>
                <a:gd name="T65" fmla="*/ 1379 h 1457"/>
                <a:gd name="T66" fmla="*/ 239 w 2889"/>
                <a:gd name="T67" fmla="*/ 1266 h 1457"/>
                <a:gd name="T68" fmla="*/ 111 w 2889"/>
                <a:gd name="T69" fmla="*/ 1115 h 1457"/>
                <a:gd name="T70" fmla="*/ 29 w 2889"/>
                <a:gd name="T71" fmla="*/ 934 h 1457"/>
                <a:gd name="T72" fmla="*/ 0 w 2889"/>
                <a:gd name="T73" fmla="*/ 729 h 1457"/>
                <a:gd name="T74" fmla="*/ 29 w 2889"/>
                <a:gd name="T75" fmla="*/ 524 h 1457"/>
                <a:gd name="T76" fmla="*/ 111 w 2889"/>
                <a:gd name="T77" fmla="*/ 342 h 1457"/>
                <a:gd name="T78" fmla="*/ 239 w 2889"/>
                <a:gd name="T79" fmla="*/ 191 h 1457"/>
                <a:gd name="T80" fmla="*/ 402 w 2889"/>
                <a:gd name="T81" fmla="*/ 78 h 1457"/>
                <a:gd name="T82" fmla="*/ 594 w 2889"/>
                <a:gd name="T83" fmla="*/ 14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733" y="264"/>
                  </a:moveTo>
                  <a:lnTo>
                    <a:pt x="679" y="267"/>
                  </a:lnTo>
                  <a:lnTo>
                    <a:pt x="626" y="276"/>
                  </a:lnTo>
                  <a:lnTo>
                    <a:pt x="575" y="290"/>
                  </a:lnTo>
                  <a:lnTo>
                    <a:pt x="527" y="310"/>
                  </a:lnTo>
                  <a:lnTo>
                    <a:pt x="482" y="336"/>
                  </a:lnTo>
                  <a:lnTo>
                    <a:pt x="441" y="365"/>
                  </a:lnTo>
                  <a:lnTo>
                    <a:pt x="402" y="399"/>
                  </a:lnTo>
                  <a:lnTo>
                    <a:pt x="368" y="438"/>
                  </a:lnTo>
                  <a:lnTo>
                    <a:pt x="338" y="479"/>
                  </a:lnTo>
                  <a:lnTo>
                    <a:pt x="313" y="524"/>
                  </a:lnTo>
                  <a:lnTo>
                    <a:pt x="292" y="572"/>
                  </a:lnTo>
                  <a:lnTo>
                    <a:pt x="277" y="622"/>
                  </a:lnTo>
                  <a:lnTo>
                    <a:pt x="269" y="674"/>
                  </a:lnTo>
                  <a:lnTo>
                    <a:pt x="266" y="729"/>
                  </a:lnTo>
                  <a:lnTo>
                    <a:pt x="269" y="783"/>
                  </a:lnTo>
                  <a:lnTo>
                    <a:pt x="277" y="835"/>
                  </a:lnTo>
                  <a:lnTo>
                    <a:pt x="292" y="886"/>
                  </a:lnTo>
                  <a:lnTo>
                    <a:pt x="313" y="934"/>
                  </a:lnTo>
                  <a:lnTo>
                    <a:pt x="338" y="978"/>
                  </a:lnTo>
                  <a:lnTo>
                    <a:pt x="368" y="1020"/>
                  </a:lnTo>
                  <a:lnTo>
                    <a:pt x="402" y="1058"/>
                  </a:lnTo>
                  <a:lnTo>
                    <a:pt x="441" y="1092"/>
                  </a:lnTo>
                  <a:lnTo>
                    <a:pt x="482" y="1121"/>
                  </a:lnTo>
                  <a:lnTo>
                    <a:pt x="527" y="1147"/>
                  </a:lnTo>
                  <a:lnTo>
                    <a:pt x="575" y="1167"/>
                  </a:lnTo>
                  <a:lnTo>
                    <a:pt x="626" y="1182"/>
                  </a:lnTo>
                  <a:lnTo>
                    <a:pt x="679" y="1191"/>
                  </a:lnTo>
                  <a:lnTo>
                    <a:pt x="733" y="1193"/>
                  </a:lnTo>
                  <a:lnTo>
                    <a:pt x="787" y="1191"/>
                  </a:lnTo>
                  <a:lnTo>
                    <a:pt x="841" y="1182"/>
                  </a:lnTo>
                  <a:lnTo>
                    <a:pt x="891" y="1167"/>
                  </a:lnTo>
                  <a:lnTo>
                    <a:pt x="939" y="1147"/>
                  </a:lnTo>
                  <a:lnTo>
                    <a:pt x="984" y="1121"/>
                  </a:lnTo>
                  <a:lnTo>
                    <a:pt x="1026" y="1092"/>
                  </a:lnTo>
                  <a:lnTo>
                    <a:pt x="1064" y="1058"/>
                  </a:lnTo>
                  <a:lnTo>
                    <a:pt x="1099" y="1020"/>
                  </a:lnTo>
                  <a:lnTo>
                    <a:pt x="1129" y="978"/>
                  </a:lnTo>
                  <a:lnTo>
                    <a:pt x="1153" y="934"/>
                  </a:lnTo>
                  <a:lnTo>
                    <a:pt x="1174" y="886"/>
                  </a:lnTo>
                  <a:lnTo>
                    <a:pt x="1188" y="835"/>
                  </a:lnTo>
                  <a:lnTo>
                    <a:pt x="1198" y="783"/>
                  </a:lnTo>
                  <a:lnTo>
                    <a:pt x="1201" y="729"/>
                  </a:lnTo>
                  <a:lnTo>
                    <a:pt x="1198" y="674"/>
                  </a:lnTo>
                  <a:lnTo>
                    <a:pt x="1188" y="622"/>
                  </a:lnTo>
                  <a:lnTo>
                    <a:pt x="1174" y="572"/>
                  </a:lnTo>
                  <a:lnTo>
                    <a:pt x="1153" y="524"/>
                  </a:lnTo>
                  <a:lnTo>
                    <a:pt x="1129" y="479"/>
                  </a:lnTo>
                  <a:lnTo>
                    <a:pt x="1099" y="438"/>
                  </a:lnTo>
                  <a:lnTo>
                    <a:pt x="1064" y="399"/>
                  </a:lnTo>
                  <a:lnTo>
                    <a:pt x="1026" y="365"/>
                  </a:lnTo>
                  <a:lnTo>
                    <a:pt x="984" y="336"/>
                  </a:lnTo>
                  <a:lnTo>
                    <a:pt x="939" y="310"/>
                  </a:lnTo>
                  <a:lnTo>
                    <a:pt x="891" y="290"/>
                  </a:lnTo>
                  <a:lnTo>
                    <a:pt x="841" y="276"/>
                  </a:lnTo>
                  <a:lnTo>
                    <a:pt x="787" y="267"/>
                  </a:lnTo>
                  <a:lnTo>
                    <a:pt x="733" y="264"/>
                  </a:lnTo>
                  <a:close/>
                  <a:moveTo>
                    <a:pt x="733" y="0"/>
                  </a:moveTo>
                  <a:lnTo>
                    <a:pt x="2156" y="0"/>
                  </a:lnTo>
                  <a:lnTo>
                    <a:pt x="2227" y="3"/>
                  </a:lnTo>
                  <a:lnTo>
                    <a:pt x="2295" y="14"/>
                  </a:lnTo>
                  <a:lnTo>
                    <a:pt x="2362" y="29"/>
                  </a:lnTo>
                  <a:lnTo>
                    <a:pt x="2426" y="51"/>
                  </a:lnTo>
                  <a:lnTo>
                    <a:pt x="2487" y="78"/>
                  </a:lnTo>
                  <a:lnTo>
                    <a:pt x="2546" y="111"/>
                  </a:lnTo>
                  <a:lnTo>
                    <a:pt x="2600" y="148"/>
                  </a:lnTo>
                  <a:lnTo>
                    <a:pt x="2651" y="191"/>
                  </a:lnTo>
                  <a:lnTo>
                    <a:pt x="2697" y="237"/>
                  </a:lnTo>
                  <a:lnTo>
                    <a:pt x="2740" y="288"/>
                  </a:lnTo>
                  <a:lnTo>
                    <a:pt x="2778" y="342"/>
                  </a:lnTo>
                  <a:lnTo>
                    <a:pt x="2811" y="399"/>
                  </a:lnTo>
                  <a:lnTo>
                    <a:pt x="2838" y="461"/>
                  </a:lnTo>
                  <a:lnTo>
                    <a:pt x="2860" y="524"/>
                  </a:lnTo>
                  <a:lnTo>
                    <a:pt x="2876" y="590"/>
                  </a:lnTo>
                  <a:lnTo>
                    <a:pt x="2886" y="658"/>
                  </a:lnTo>
                  <a:lnTo>
                    <a:pt x="2889" y="729"/>
                  </a:lnTo>
                  <a:lnTo>
                    <a:pt x="2886" y="799"/>
                  </a:lnTo>
                  <a:lnTo>
                    <a:pt x="2876" y="867"/>
                  </a:lnTo>
                  <a:lnTo>
                    <a:pt x="2860" y="934"/>
                  </a:lnTo>
                  <a:lnTo>
                    <a:pt x="2838" y="997"/>
                  </a:lnTo>
                  <a:lnTo>
                    <a:pt x="2811" y="1058"/>
                  </a:lnTo>
                  <a:lnTo>
                    <a:pt x="2778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1" y="1266"/>
                  </a:lnTo>
                  <a:lnTo>
                    <a:pt x="2600" y="1309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6"/>
                  </a:lnTo>
                  <a:lnTo>
                    <a:pt x="2362" y="1429"/>
                  </a:lnTo>
                  <a:lnTo>
                    <a:pt x="2296" y="1445"/>
                  </a:lnTo>
                  <a:lnTo>
                    <a:pt x="2227" y="1454"/>
                  </a:lnTo>
                  <a:lnTo>
                    <a:pt x="2156" y="1457"/>
                  </a:lnTo>
                  <a:lnTo>
                    <a:pt x="733" y="1457"/>
                  </a:lnTo>
                  <a:lnTo>
                    <a:pt x="663" y="1454"/>
                  </a:lnTo>
                  <a:lnTo>
                    <a:pt x="594" y="1445"/>
                  </a:lnTo>
                  <a:lnTo>
                    <a:pt x="527" y="1429"/>
                  </a:lnTo>
                  <a:lnTo>
                    <a:pt x="463" y="1406"/>
                  </a:lnTo>
                  <a:lnTo>
                    <a:pt x="402" y="1379"/>
                  </a:lnTo>
                  <a:lnTo>
                    <a:pt x="344" y="1346"/>
                  </a:lnTo>
                  <a:lnTo>
                    <a:pt x="289" y="1309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49" y="1169"/>
                  </a:lnTo>
                  <a:lnTo>
                    <a:pt x="111" y="1115"/>
                  </a:lnTo>
                  <a:lnTo>
                    <a:pt x="79" y="1058"/>
                  </a:lnTo>
                  <a:lnTo>
                    <a:pt x="51" y="997"/>
                  </a:lnTo>
                  <a:lnTo>
                    <a:pt x="29" y="934"/>
                  </a:lnTo>
                  <a:lnTo>
                    <a:pt x="13" y="867"/>
                  </a:lnTo>
                  <a:lnTo>
                    <a:pt x="3" y="799"/>
                  </a:lnTo>
                  <a:lnTo>
                    <a:pt x="0" y="729"/>
                  </a:lnTo>
                  <a:lnTo>
                    <a:pt x="3" y="658"/>
                  </a:lnTo>
                  <a:lnTo>
                    <a:pt x="13" y="590"/>
                  </a:lnTo>
                  <a:lnTo>
                    <a:pt x="29" y="524"/>
                  </a:lnTo>
                  <a:lnTo>
                    <a:pt x="51" y="461"/>
                  </a:lnTo>
                  <a:lnTo>
                    <a:pt x="79" y="399"/>
                  </a:lnTo>
                  <a:lnTo>
                    <a:pt x="111" y="342"/>
                  </a:lnTo>
                  <a:lnTo>
                    <a:pt x="149" y="288"/>
                  </a:lnTo>
                  <a:lnTo>
                    <a:pt x="192" y="237"/>
                  </a:lnTo>
                  <a:lnTo>
                    <a:pt x="239" y="191"/>
                  </a:lnTo>
                  <a:lnTo>
                    <a:pt x="289" y="148"/>
                  </a:lnTo>
                  <a:lnTo>
                    <a:pt x="344" y="111"/>
                  </a:lnTo>
                  <a:lnTo>
                    <a:pt x="402" y="78"/>
                  </a:lnTo>
                  <a:lnTo>
                    <a:pt x="463" y="51"/>
                  </a:lnTo>
                  <a:lnTo>
                    <a:pt x="527" y="29"/>
                  </a:lnTo>
                  <a:lnTo>
                    <a:pt x="594" y="14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82">
              <a:extLst>
                <a:ext uri="{FF2B5EF4-FFF2-40B4-BE49-F238E27FC236}">
                  <a16:creationId xmlns:a16="http://schemas.microsoft.com/office/drawing/2014/main" id="{6A08E192-9268-47D7-984B-87F0ABA87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9" y="3085"/>
              <a:ext cx="262" cy="132"/>
            </a:xfrm>
            <a:custGeom>
              <a:avLst/>
              <a:gdLst>
                <a:gd name="T0" fmla="*/ 2049 w 2889"/>
                <a:gd name="T1" fmla="*/ 275 h 1457"/>
                <a:gd name="T2" fmla="*/ 1906 w 2889"/>
                <a:gd name="T3" fmla="*/ 336 h 1457"/>
                <a:gd name="T4" fmla="*/ 1792 w 2889"/>
                <a:gd name="T5" fmla="*/ 437 h 1457"/>
                <a:gd name="T6" fmla="*/ 1716 w 2889"/>
                <a:gd name="T7" fmla="*/ 571 h 1457"/>
                <a:gd name="T8" fmla="*/ 1688 w 2889"/>
                <a:gd name="T9" fmla="*/ 728 h 1457"/>
                <a:gd name="T10" fmla="*/ 1716 w 2889"/>
                <a:gd name="T11" fmla="*/ 885 h 1457"/>
                <a:gd name="T12" fmla="*/ 1792 w 2889"/>
                <a:gd name="T13" fmla="*/ 1018 h 1457"/>
                <a:gd name="T14" fmla="*/ 1906 w 2889"/>
                <a:gd name="T15" fmla="*/ 1120 h 1457"/>
                <a:gd name="T16" fmla="*/ 2049 w 2889"/>
                <a:gd name="T17" fmla="*/ 1180 h 1457"/>
                <a:gd name="T18" fmla="*/ 2211 w 2889"/>
                <a:gd name="T19" fmla="*/ 1190 h 1457"/>
                <a:gd name="T20" fmla="*/ 2362 w 2889"/>
                <a:gd name="T21" fmla="*/ 1145 h 1457"/>
                <a:gd name="T22" fmla="*/ 2487 w 2889"/>
                <a:gd name="T23" fmla="*/ 1056 h 1457"/>
                <a:gd name="T24" fmla="*/ 2577 w 2889"/>
                <a:gd name="T25" fmla="*/ 932 h 1457"/>
                <a:gd name="T26" fmla="*/ 2622 w 2889"/>
                <a:gd name="T27" fmla="*/ 782 h 1457"/>
                <a:gd name="T28" fmla="*/ 2612 w 2889"/>
                <a:gd name="T29" fmla="*/ 621 h 1457"/>
                <a:gd name="T30" fmla="*/ 2551 w 2889"/>
                <a:gd name="T31" fmla="*/ 479 h 1457"/>
                <a:gd name="T32" fmla="*/ 2449 w 2889"/>
                <a:gd name="T33" fmla="*/ 365 h 1457"/>
                <a:gd name="T34" fmla="*/ 2314 w 2889"/>
                <a:gd name="T35" fmla="*/ 290 h 1457"/>
                <a:gd name="T36" fmla="*/ 2157 w 2889"/>
                <a:gd name="T37" fmla="*/ 262 h 1457"/>
                <a:gd name="T38" fmla="*/ 2227 w 2889"/>
                <a:gd name="T39" fmla="*/ 3 h 1457"/>
                <a:gd name="T40" fmla="*/ 2426 w 2889"/>
                <a:gd name="T41" fmla="*/ 50 h 1457"/>
                <a:gd name="T42" fmla="*/ 2600 w 2889"/>
                <a:gd name="T43" fmla="*/ 148 h 1457"/>
                <a:gd name="T44" fmla="*/ 2740 w 2889"/>
                <a:gd name="T45" fmla="*/ 287 h 1457"/>
                <a:gd name="T46" fmla="*/ 2838 w 2889"/>
                <a:gd name="T47" fmla="*/ 460 h 1457"/>
                <a:gd name="T48" fmla="*/ 2886 w 2889"/>
                <a:gd name="T49" fmla="*/ 658 h 1457"/>
                <a:gd name="T50" fmla="*/ 2877 w 2889"/>
                <a:gd name="T51" fmla="*/ 867 h 1457"/>
                <a:gd name="T52" fmla="*/ 2812 w 2889"/>
                <a:gd name="T53" fmla="*/ 1056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7 h 1457"/>
                <a:gd name="T60" fmla="*/ 2157 w 2889"/>
                <a:gd name="T61" fmla="*/ 1457 h 1457"/>
                <a:gd name="T62" fmla="*/ 595 w 2889"/>
                <a:gd name="T63" fmla="*/ 1443 h 1457"/>
                <a:gd name="T64" fmla="*/ 403 w 2889"/>
                <a:gd name="T65" fmla="*/ 1379 h 1457"/>
                <a:gd name="T66" fmla="*/ 239 w 2889"/>
                <a:gd name="T67" fmla="*/ 1266 h 1457"/>
                <a:gd name="T68" fmla="*/ 112 w 2889"/>
                <a:gd name="T69" fmla="*/ 1115 h 1457"/>
                <a:gd name="T70" fmla="*/ 29 w 2889"/>
                <a:gd name="T71" fmla="*/ 932 h 1457"/>
                <a:gd name="T72" fmla="*/ 0 w 2889"/>
                <a:gd name="T73" fmla="*/ 728 h 1457"/>
                <a:gd name="T74" fmla="*/ 29 w 2889"/>
                <a:gd name="T75" fmla="*/ 523 h 1457"/>
                <a:gd name="T76" fmla="*/ 112 w 2889"/>
                <a:gd name="T77" fmla="*/ 341 h 1457"/>
                <a:gd name="T78" fmla="*/ 239 w 2889"/>
                <a:gd name="T79" fmla="*/ 190 h 1457"/>
                <a:gd name="T80" fmla="*/ 403 w 2889"/>
                <a:gd name="T81" fmla="*/ 78 h 1457"/>
                <a:gd name="T82" fmla="*/ 595 w 2889"/>
                <a:gd name="T83" fmla="*/ 12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2157" y="262"/>
                  </a:moveTo>
                  <a:lnTo>
                    <a:pt x="2102" y="266"/>
                  </a:lnTo>
                  <a:lnTo>
                    <a:pt x="2049" y="275"/>
                  </a:lnTo>
                  <a:lnTo>
                    <a:pt x="1999" y="290"/>
                  </a:lnTo>
                  <a:lnTo>
                    <a:pt x="1951" y="310"/>
                  </a:lnTo>
                  <a:lnTo>
                    <a:pt x="1906" y="336"/>
                  </a:lnTo>
                  <a:lnTo>
                    <a:pt x="1864" y="365"/>
                  </a:lnTo>
                  <a:lnTo>
                    <a:pt x="1826" y="399"/>
                  </a:lnTo>
                  <a:lnTo>
                    <a:pt x="1792" y="437"/>
                  </a:lnTo>
                  <a:lnTo>
                    <a:pt x="1762" y="479"/>
                  </a:lnTo>
                  <a:lnTo>
                    <a:pt x="1736" y="523"/>
                  </a:lnTo>
                  <a:lnTo>
                    <a:pt x="1716" y="571"/>
                  </a:lnTo>
                  <a:lnTo>
                    <a:pt x="1701" y="621"/>
                  </a:lnTo>
                  <a:lnTo>
                    <a:pt x="1691" y="674"/>
                  </a:lnTo>
                  <a:lnTo>
                    <a:pt x="1688" y="728"/>
                  </a:lnTo>
                  <a:lnTo>
                    <a:pt x="1691" y="782"/>
                  </a:lnTo>
                  <a:lnTo>
                    <a:pt x="1701" y="835"/>
                  </a:lnTo>
                  <a:lnTo>
                    <a:pt x="1716" y="885"/>
                  </a:lnTo>
                  <a:lnTo>
                    <a:pt x="1736" y="932"/>
                  </a:lnTo>
                  <a:lnTo>
                    <a:pt x="1762" y="977"/>
                  </a:lnTo>
                  <a:lnTo>
                    <a:pt x="1792" y="1018"/>
                  </a:lnTo>
                  <a:lnTo>
                    <a:pt x="1826" y="1056"/>
                  </a:lnTo>
                  <a:lnTo>
                    <a:pt x="1864" y="1090"/>
                  </a:lnTo>
                  <a:lnTo>
                    <a:pt x="1906" y="1120"/>
                  </a:lnTo>
                  <a:lnTo>
                    <a:pt x="1951" y="1145"/>
                  </a:lnTo>
                  <a:lnTo>
                    <a:pt x="1999" y="1166"/>
                  </a:lnTo>
                  <a:lnTo>
                    <a:pt x="2049" y="1180"/>
                  </a:lnTo>
                  <a:lnTo>
                    <a:pt x="2102" y="1190"/>
                  </a:lnTo>
                  <a:lnTo>
                    <a:pt x="2157" y="1193"/>
                  </a:lnTo>
                  <a:lnTo>
                    <a:pt x="2211" y="1190"/>
                  </a:lnTo>
                  <a:lnTo>
                    <a:pt x="2264" y="1180"/>
                  </a:lnTo>
                  <a:lnTo>
                    <a:pt x="2314" y="1166"/>
                  </a:lnTo>
                  <a:lnTo>
                    <a:pt x="2362" y="1145"/>
                  </a:lnTo>
                  <a:lnTo>
                    <a:pt x="2407" y="1120"/>
                  </a:lnTo>
                  <a:lnTo>
                    <a:pt x="2449" y="1090"/>
                  </a:lnTo>
                  <a:lnTo>
                    <a:pt x="2487" y="1056"/>
                  </a:lnTo>
                  <a:lnTo>
                    <a:pt x="2521" y="1018"/>
                  </a:lnTo>
                  <a:lnTo>
                    <a:pt x="2551" y="977"/>
                  </a:lnTo>
                  <a:lnTo>
                    <a:pt x="2577" y="932"/>
                  </a:lnTo>
                  <a:lnTo>
                    <a:pt x="2597" y="885"/>
                  </a:lnTo>
                  <a:lnTo>
                    <a:pt x="2612" y="835"/>
                  </a:lnTo>
                  <a:lnTo>
                    <a:pt x="2622" y="782"/>
                  </a:lnTo>
                  <a:lnTo>
                    <a:pt x="2625" y="728"/>
                  </a:lnTo>
                  <a:lnTo>
                    <a:pt x="2622" y="674"/>
                  </a:lnTo>
                  <a:lnTo>
                    <a:pt x="2612" y="621"/>
                  </a:lnTo>
                  <a:lnTo>
                    <a:pt x="2597" y="571"/>
                  </a:lnTo>
                  <a:lnTo>
                    <a:pt x="2577" y="523"/>
                  </a:lnTo>
                  <a:lnTo>
                    <a:pt x="2551" y="479"/>
                  </a:lnTo>
                  <a:lnTo>
                    <a:pt x="2521" y="437"/>
                  </a:lnTo>
                  <a:lnTo>
                    <a:pt x="2487" y="399"/>
                  </a:lnTo>
                  <a:lnTo>
                    <a:pt x="2449" y="365"/>
                  </a:lnTo>
                  <a:lnTo>
                    <a:pt x="2407" y="336"/>
                  </a:lnTo>
                  <a:lnTo>
                    <a:pt x="2362" y="310"/>
                  </a:lnTo>
                  <a:lnTo>
                    <a:pt x="2314" y="290"/>
                  </a:lnTo>
                  <a:lnTo>
                    <a:pt x="2264" y="275"/>
                  </a:lnTo>
                  <a:lnTo>
                    <a:pt x="2211" y="266"/>
                  </a:lnTo>
                  <a:lnTo>
                    <a:pt x="2157" y="262"/>
                  </a:lnTo>
                  <a:close/>
                  <a:moveTo>
                    <a:pt x="733" y="0"/>
                  </a:moveTo>
                  <a:lnTo>
                    <a:pt x="2157" y="0"/>
                  </a:lnTo>
                  <a:lnTo>
                    <a:pt x="2227" y="3"/>
                  </a:lnTo>
                  <a:lnTo>
                    <a:pt x="2296" y="12"/>
                  </a:lnTo>
                  <a:lnTo>
                    <a:pt x="2362" y="28"/>
                  </a:lnTo>
                  <a:lnTo>
                    <a:pt x="2426" y="50"/>
                  </a:lnTo>
                  <a:lnTo>
                    <a:pt x="2487" y="78"/>
                  </a:lnTo>
                  <a:lnTo>
                    <a:pt x="2546" y="110"/>
                  </a:lnTo>
                  <a:lnTo>
                    <a:pt x="2600" y="148"/>
                  </a:lnTo>
                  <a:lnTo>
                    <a:pt x="2652" y="190"/>
                  </a:lnTo>
                  <a:lnTo>
                    <a:pt x="2698" y="236"/>
                  </a:lnTo>
                  <a:lnTo>
                    <a:pt x="2740" y="287"/>
                  </a:lnTo>
                  <a:lnTo>
                    <a:pt x="2779" y="341"/>
                  </a:lnTo>
                  <a:lnTo>
                    <a:pt x="2812" y="399"/>
                  </a:lnTo>
                  <a:lnTo>
                    <a:pt x="2838" y="460"/>
                  </a:lnTo>
                  <a:lnTo>
                    <a:pt x="2861" y="523"/>
                  </a:lnTo>
                  <a:lnTo>
                    <a:pt x="2877" y="589"/>
                  </a:lnTo>
                  <a:lnTo>
                    <a:pt x="2886" y="658"/>
                  </a:lnTo>
                  <a:lnTo>
                    <a:pt x="2889" y="728"/>
                  </a:lnTo>
                  <a:lnTo>
                    <a:pt x="2886" y="798"/>
                  </a:lnTo>
                  <a:lnTo>
                    <a:pt x="2877" y="867"/>
                  </a:lnTo>
                  <a:lnTo>
                    <a:pt x="2861" y="932"/>
                  </a:lnTo>
                  <a:lnTo>
                    <a:pt x="2838" y="996"/>
                  </a:lnTo>
                  <a:lnTo>
                    <a:pt x="2812" y="1056"/>
                  </a:lnTo>
                  <a:lnTo>
                    <a:pt x="2779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2" y="1266"/>
                  </a:lnTo>
                  <a:lnTo>
                    <a:pt x="2600" y="1308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5"/>
                  </a:lnTo>
                  <a:lnTo>
                    <a:pt x="2362" y="1427"/>
                  </a:lnTo>
                  <a:lnTo>
                    <a:pt x="2296" y="1443"/>
                  </a:lnTo>
                  <a:lnTo>
                    <a:pt x="2227" y="1453"/>
                  </a:lnTo>
                  <a:lnTo>
                    <a:pt x="2157" y="1457"/>
                  </a:lnTo>
                  <a:lnTo>
                    <a:pt x="733" y="1457"/>
                  </a:lnTo>
                  <a:lnTo>
                    <a:pt x="663" y="1453"/>
                  </a:lnTo>
                  <a:lnTo>
                    <a:pt x="595" y="1443"/>
                  </a:lnTo>
                  <a:lnTo>
                    <a:pt x="527" y="1427"/>
                  </a:lnTo>
                  <a:lnTo>
                    <a:pt x="463" y="1405"/>
                  </a:lnTo>
                  <a:lnTo>
                    <a:pt x="403" y="1379"/>
                  </a:lnTo>
                  <a:lnTo>
                    <a:pt x="345" y="1346"/>
                  </a:lnTo>
                  <a:lnTo>
                    <a:pt x="290" y="1308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50" y="1169"/>
                  </a:lnTo>
                  <a:lnTo>
                    <a:pt x="112" y="1115"/>
                  </a:lnTo>
                  <a:lnTo>
                    <a:pt x="79" y="1056"/>
                  </a:lnTo>
                  <a:lnTo>
                    <a:pt x="52" y="996"/>
                  </a:lnTo>
                  <a:lnTo>
                    <a:pt x="29" y="932"/>
                  </a:lnTo>
                  <a:lnTo>
                    <a:pt x="13" y="867"/>
                  </a:lnTo>
                  <a:lnTo>
                    <a:pt x="4" y="798"/>
                  </a:lnTo>
                  <a:lnTo>
                    <a:pt x="0" y="728"/>
                  </a:lnTo>
                  <a:lnTo>
                    <a:pt x="4" y="658"/>
                  </a:lnTo>
                  <a:lnTo>
                    <a:pt x="13" y="589"/>
                  </a:lnTo>
                  <a:lnTo>
                    <a:pt x="29" y="523"/>
                  </a:lnTo>
                  <a:lnTo>
                    <a:pt x="52" y="460"/>
                  </a:lnTo>
                  <a:lnTo>
                    <a:pt x="79" y="399"/>
                  </a:lnTo>
                  <a:lnTo>
                    <a:pt x="112" y="341"/>
                  </a:lnTo>
                  <a:lnTo>
                    <a:pt x="150" y="287"/>
                  </a:lnTo>
                  <a:lnTo>
                    <a:pt x="192" y="236"/>
                  </a:lnTo>
                  <a:lnTo>
                    <a:pt x="239" y="190"/>
                  </a:lnTo>
                  <a:lnTo>
                    <a:pt x="290" y="148"/>
                  </a:lnTo>
                  <a:lnTo>
                    <a:pt x="345" y="110"/>
                  </a:lnTo>
                  <a:lnTo>
                    <a:pt x="403" y="78"/>
                  </a:lnTo>
                  <a:lnTo>
                    <a:pt x="463" y="50"/>
                  </a:lnTo>
                  <a:lnTo>
                    <a:pt x="527" y="28"/>
                  </a:lnTo>
                  <a:lnTo>
                    <a:pt x="595" y="12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30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7">
            <a:extLst>
              <a:ext uri="{FF2B5EF4-FFF2-40B4-BE49-F238E27FC236}">
                <a16:creationId xmlns:a16="http://schemas.microsoft.com/office/drawing/2014/main" id="{4C9384C3-5975-47D0-817E-E0DE2565858B}"/>
              </a:ext>
            </a:extLst>
          </p:cNvPr>
          <p:cNvSpPr/>
          <p:nvPr/>
        </p:nvSpPr>
        <p:spPr>
          <a:xfrm rot="5400000">
            <a:off x="2913071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3" name="Shape 1208">
            <a:extLst>
              <a:ext uri="{FF2B5EF4-FFF2-40B4-BE49-F238E27FC236}">
                <a16:creationId xmlns:a16="http://schemas.microsoft.com/office/drawing/2014/main" id="{5379426A-73DC-41B5-AC10-AAD7652690DC}"/>
              </a:ext>
            </a:extLst>
          </p:cNvPr>
          <p:cNvSpPr/>
          <p:nvPr/>
        </p:nvSpPr>
        <p:spPr>
          <a:xfrm rot="5400000">
            <a:off x="2215194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1209">
            <a:extLst>
              <a:ext uri="{FF2B5EF4-FFF2-40B4-BE49-F238E27FC236}">
                <a16:creationId xmlns:a16="http://schemas.microsoft.com/office/drawing/2014/main" id="{6116EA03-9C17-4114-8232-699ED5FEAFB6}"/>
              </a:ext>
            </a:extLst>
          </p:cNvPr>
          <p:cNvSpPr/>
          <p:nvPr/>
        </p:nvSpPr>
        <p:spPr>
          <a:xfrm rot="5400000">
            <a:off x="1650583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1207">
            <a:extLst>
              <a:ext uri="{FF2B5EF4-FFF2-40B4-BE49-F238E27FC236}">
                <a16:creationId xmlns:a16="http://schemas.microsoft.com/office/drawing/2014/main" id="{9143F0C5-135F-4DDD-B206-4493A39D9B6F}"/>
              </a:ext>
            </a:extLst>
          </p:cNvPr>
          <p:cNvSpPr/>
          <p:nvPr/>
        </p:nvSpPr>
        <p:spPr>
          <a:xfrm rot="5400000">
            <a:off x="6147104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7" name="Shape 1208">
            <a:extLst>
              <a:ext uri="{FF2B5EF4-FFF2-40B4-BE49-F238E27FC236}">
                <a16:creationId xmlns:a16="http://schemas.microsoft.com/office/drawing/2014/main" id="{CE4A57BF-56A9-49B4-BC2F-A9376ADD7F27}"/>
              </a:ext>
            </a:extLst>
          </p:cNvPr>
          <p:cNvSpPr/>
          <p:nvPr/>
        </p:nvSpPr>
        <p:spPr>
          <a:xfrm rot="5400000">
            <a:off x="5449227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Shape 1209">
            <a:extLst>
              <a:ext uri="{FF2B5EF4-FFF2-40B4-BE49-F238E27FC236}">
                <a16:creationId xmlns:a16="http://schemas.microsoft.com/office/drawing/2014/main" id="{4C3B17B4-A9F4-40D9-BFB1-4ED72EB3F144}"/>
              </a:ext>
            </a:extLst>
          </p:cNvPr>
          <p:cNvSpPr/>
          <p:nvPr/>
        </p:nvSpPr>
        <p:spPr>
          <a:xfrm rot="5400000">
            <a:off x="4884616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0" name="Shape 1208">
            <a:extLst>
              <a:ext uri="{FF2B5EF4-FFF2-40B4-BE49-F238E27FC236}">
                <a16:creationId xmlns:a16="http://schemas.microsoft.com/office/drawing/2014/main" id="{E6368953-EC54-4D42-85CC-9F7D03946618}"/>
              </a:ext>
            </a:extLst>
          </p:cNvPr>
          <p:cNvSpPr/>
          <p:nvPr/>
        </p:nvSpPr>
        <p:spPr>
          <a:xfrm rot="5400000">
            <a:off x="8605652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1" name="Shape 1209">
            <a:extLst>
              <a:ext uri="{FF2B5EF4-FFF2-40B4-BE49-F238E27FC236}">
                <a16:creationId xmlns:a16="http://schemas.microsoft.com/office/drawing/2014/main" id="{84516188-3EF6-462B-8ADA-806CD881A84A}"/>
              </a:ext>
            </a:extLst>
          </p:cNvPr>
          <p:cNvSpPr/>
          <p:nvPr/>
        </p:nvSpPr>
        <p:spPr>
          <a:xfrm rot="5400000">
            <a:off x="8041041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5272F533-D145-4A68-ABC7-E1152E545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6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675567DC-29DF-4454-A575-3E437064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56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8209928-0C4A-4866-8210-6B515DC8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07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9EF61C20-5445-40F0-9B67-D46E83B3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4085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4F2B02-E0E2-492E-9230-256C906BB58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3C37D3-4342-4B0D-976A-1175CE1B38C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34042B-1A39-4615-97FA-F1F6B7D06B66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0964DF-9AF5-4271-A15E-1AD65284272D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250F1C-0547-4581-B6D3-49F555BFCD4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10908-8EFC-41C0-A097-A9C85EBBD56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6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>
          <a:xfrm>
            <a:off x="1" y="3428999"/>
            <a:ext cx="12191999" cy="3429000"/>
          </a:xfrm>
          <a:custGeom>
            <a:avLst/>
            <a:gdLst>
              <a:gd name="connsiteX0" fmla="*/ 0 w 12191999"/>
              <a:gd name="connsiteY0" fmla="*/ 0 h 3429000"/>
              <a:gd name="connsiteX1" fmla="*/ 12191999 w 12191999"/>
              <a:gd name="connsiteY1" fmla="*/ 0 h 3429000"/>
              <a:gd name="connsiteX2" fmla="*/ 12191999 w 12191999"/>
              <a:gd name="connsiteY2" fmla="*/ 3429000 h 3429000"/>
              <a:gd name="connsiteX3" fmla="*/ 0 w 1219199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429000">
                <a:moveTo>
                  <a:pt x="0" y="0"/>
                </a:moveTo>
                <a:lnTo>
                  <a:pt x="12191999" y="0"/>
                </a:lnTo>
                <a:lnTo>
                  <a:pt x="12191999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91289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828965" y="2012707"/>
            <a:ext cx="4245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49" name="Freeform 976"/>
          <p:cNvSpPr>
            <a:spLocks noEditPoints="1"/>
          </p:cNvSpPr>
          <p:nvPr/>
        </p:nvSpPr>
        <p:spPr bwMode="auto">
          <a:xfrm>
            <a:off x="992241" y="2309874"/>
            <a:ext cx="487006" cy="437366"/>
          </a:xfrm>
          <a:custGeom>
            <a:avLst/>
            <a:gdLst>
              <a:gd name="T0" fmla="*/ 817 w 3628"/>
              <a:gd name="T1" fmla="*/ 1944 h 2938"/>
              <a:gd name="T2" fmla="*/ 764 w 3628"/>
              <a:gd name="T3" fmla="*/ 2024 h 2938"/>
              <a:gd name="T4" fmla="*/ 792 w 3628"/>
              <a:gd name="T5" fmla="*/ 2109 h 2938"/>
              <a:gd name="T6" fmla="*/ 1760 w 3628"/>
              <a:gd name="T7" fmla="*/ 2414 h 2938"/>
              <a:gd name="T8" fmla="*/ 1857 w 3628"/>
              <a:gd name="T9" fmla="*/ 2406 h 2938"/>
              <a:gd name="T10" fmla="*/ 1921 w 3628"/>
              <a:gd name="T11" fmla="*/ 2340 h 2938"/>
              <a:gd name="T12" fmla="*/ 1913 w 3628"/>
              <a:gd name="T13" fmla="*/ 2251 h 2938"/>
              <a:gd name="T14" fmla="*/ 1839 w 3628"/>
              <a:gd name="T15" fmla="*/ 2194 h 2938"/>
              <a:gd name="T16" fmla="*/ 254 w 3628"/>
              <a:gd name="T17" fmla="*/ 1037 h 2938"/>
              <a:gd name="T18" fmla="*/ 155 w 3628"/>
              <a:gd name="T19" fmla="*/ 1080 h 2938"/>
              <a:gd name="T20" fmla="*/ 128 w 3628"/>
              <a:gd name="T21" fmla="*/ 1786 h 2938"/>
              <a:gd name="T22" fmla="*/ 175 w 3628"/>
              <a:gd name="T23" fmla="*/ 1875 h 2938"/>
              <a:gd name="T24" fmla="*/ 284 w 3628"/>
              <a:gd name="T25" fmla="*/ 1898 h 2938"/>
              <a:gd name="T26" fmla="*/ 369 w 3628"/>
              <a:gd name="T27" fmla="*/ 1836 h 2938"/>
              <a:gd name="T28" fmla="*/ 378 w 3628"/>
              <a:gd name="T29" fmla="*/ 1125 h 2938"/>
              <a:gd name="T30" fmla="*/ 311 w 3628"/>
              <a:gd name="T31" fmla="*/ 1048 h 2938"/>
              <a:gd name="T32" fmla="*/ 509 w 3628"/>
              <a:gd name="T33" fmla="*/ 1252 h 2938"/>
              <a:gd name="T34" fmla="*/ 3310 w 3628"/>
              <a:gd name="T35" fmla="*/ 115 h 2938"/>
              <a:gd name="T36" fmla="*/ 3186 w 3628"/>
              <a:gd name="T37" fmla="*/ 156 h 2938"/>
              <a:gd name="T38" fmla="*/ 3122 w 3628"/>
              <a:gd name="T39" fmla="*/ 257 h 2938"/>
              <a:gd name="T40" fmla="*/ 3131 w 3628"/>
              <a:gd name="T41" fmla="*/ 2710 h 2938"/>
              <a:gd name="T42" fmla="*/ 3214 w 3628"/>
              <a:gd name="T43" fmla="*/ 2798 h 2938"/>
              <a:gd name="T44" fmla="*/ 3344 w 3628"/>
              <a:gd name="T45" fmla="*/ 2819 h 2938"/>
              <a:gd name="T46" fmla="*/ 3456 w 3628"/>
              <a:gd name="T47" fmla="*/ 2761 h 2938"/>
              <a:gd name="T48" fmla="*/ 3501 w 3628"/>
              <a:gd name="T49" fmla="*/ 2650 h 2938"/>
              <a:gd name="T50" fmla="*/ 3475 w 3628"/>
              <a:gd name="T51" fmla="*/ 201 h 2938"/>
              <a:gd name="T52" fmla="*/ 3376 w 3628"/>
              <a:gd name="T53" fmla="*/ 127 h 2938"/>
              <a:gd name="T54" fmla="*/ 3357 w 3628"/>
              <a:gd name="T55" fmla="*/ 3 h 2938"/>
              <a:gd name="T56" fmla="*/ 3519 w 3628"/>
              <a:gd name="T57" fmla="*/ 70 h 2938"/>
              <a:gd name="T58" fmla="*/ 3615 w 3628"/>
              <a:gd name="T59" fmla="*/ 205 h 2938"/>
              <a:gd name="T60" fmla="*/ 3625 w 3628"/>
              <a:gd name="T61" fmla="*/ 2692 h 2938"/>
              <a:gd name="T62" fmla="*/ 3550 w 3628"/>
              <a:gd name="T63" fmla="*/ 2838 h 2938"/>
              <a:gd name="T64" fmla="*/ 3402 w 3628"/>
              <a:gd name="T65" fmla="*/ 2926 h 2938"/>
              <a:gd name="T66" fmla="*/ 3219 w 3628"/>
              <a:gd name="T67" fmla="*/ 2926 h 2938"/>
              <a:gd name="T68" fmla="*/ 3070 w 3628"/>
              <a:gd name="T69" fmla="*/ 2838 h 2938"/>
              <a:gd name="T70" fmla="*/ 2996 w 3628"/>
              <a:gd name="T71" fmla="*/ 2692 h 2938"/>
              <a:gd name="T72" fmla="*/ 2052 w 3628"/>
              <a:gd name="T73" fmla="*/ 2279 h 2938"/>
              <a:gd name="T74" fmla="*/ 2030 w 3628"/>
              <a:gd name="T75" fmla="*/ 2403 h 2938"/>
              <a:gd name="T76" fmla="*/ 1944 w 3628"/>
              <a:gd name="T77" fmla="*/ 2493 h 2938"/>
              <a:gd name="T78" fmla="*/ 1799 w 3628"/>
              <a:gd name="T79" fmla="*/ 2534 h 2938"/>
              <a:gd name="T80" fmla="*/ 781 w 3628"/>
              <a:gd name="T81" fmla="*/ 2246 h 2938"/>
              <a:gd name="T82" fmla="*/ 682 w 3628"/>
              <a:gd name="T83" fmla="*/ 2169 h 2938"/>
              <a:gd name="T84" fmla="*/ 637 w 3628"/>
              <a:gd name="T85" fmla="*/ 2037 h 2938"/>
              <a:gd name="T86" fmla="*/ 679 w 3628"/>
              <a:gd name="T87" fmla="*/ 1912 h 2938"/>
              <a:gd name="T88" fmla="*/ 500 w 3628"/>
              <a:gd name="T89" fmla="*/ 1841 h 2938"/>
              <a:gd name="T90" fmla="*/ 426 w 3628"/>
              <a:gd name="T91" fmla="*/ 1955 h 2938"/>
              <a:gd name="T92" fmla="*/ 294 w 3628"/>
              <a:gd name="T93" fmla="*/ 2013 h 2938"/>
              <a:gd name="T94" fmla="*/ 138 w 3628"/>
              <a:gd name="T95" fmla="*/ 1990 h 2938"/>
              <a:gd name="T96" fmla="*/ 29 w 3628"/>
              <a:gd name="T97" fmla="*/ 1891 h 2938"/>
              <a:gd name="T98" fmla="*/ 0 w 3628"/>
              <a:gd name="T99" fmla="*/ 1152 h 2938"/>
              <a:gd name="T100" fmla="*/ 49 w 3628"/>
              <a:gd name="T101" fmla="*/ 1016 h 2938"/>
              <a:gd name="T102" fmla="*/ 174 w 3628"/>
              <a:gd name="T103" fmla="*/ 933 h 2938"/>
              <a:gd name="T104" fmla="*/ 331 w 3628"/>
              <a:gd name="T105" fmla="*/ 932 h 2938"/>
              <a:gd name="T106" fmla="*/ 451 w 3628"/>
              <a:gd name="T107" fmla="*/ 1007 h 2938"/>
              <a:gd name="T108" fmla="*/ 507 w 3628"/>
              <a:gd name="T109" fmla="*/ 1131 h 2938"/>
              <a:gd name="T110" fmla="*/ 3006 w 3628"/>
              <a:gd name="T111" fmla="*/ 205 h 2938"/>
              <a:gd name="T112" fmla="*/ 3101 w 3628"/>
              <a:gd name="T113" fmla="*/ 70 h 2938"/>
              <a:gd name="T114" fmla="*/ 3263 w 3628"/>
              <a:gd name="T115" fmla="*/ 3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28" h="2938">
                <a:moveTo>
                  <a:pt x="892" y="1922"/>
                </a:moveTo>
                <a:lnTo>
                  <a:pt x="865" y="1925"/>
                </a:lnTo>
                <a:lnTo>
                  <a:pt x="840" y="1932"/>
                </a:lnTo>
                <a:lnTo>
                  <a:pt x="817" y="1944"/>
                </a:lnTo>
                <a:lnTo>
                  <a:pt x="797" y="1960"/>
                </a:lnTo>
                <a:lnTo>
                  <a:pt x="781" y="1979"/>
                </a:lnTo>
                <a:lnTo>
                  <a:pt x="770" y="2002"/>
                </a:lnTo>
                <a:lnTo>
                  <a:pt x="764" y="2024"/>
                </a:lnTo>
                <a:lnTo>
                  <a:pt x="764" y="2046"/>
                </a:lnTo>
                <a:lnTo>
                  <a:pt x="769" y="2069"/>
                </a:lnTo>
                <a:lnTo>
                  <a:pt x="777" y="2090"/>
                </a:lnTo>
                <a:lnTo>
                  <a:pt x="792" y="2109"/>
                </a:lnTo>
                <a:lnTo>
                  <a:pt x="809" y="2126"/>
                </a:lnTo>
                <a:lnTo>
                  <a:pt x="828" y="2138"/>
                </a:lnTo>
                <a:lnTo>
                  <a:pt x="852" y="2147"/>
                </a:lnTo>
                <a:lnTo>
                  <a:pt x="1760" y="2414"/>
                </a:lnTo>
                <a:lnTo>
                  <a:pt x="1785" y="2418"/>
                </a:lnTo>
                <a:lnTo>
                  <a:pt x="1809" y="2419"/>
                </a:lnTo>
                <a:lnTo>
                  <a:pt x="1833" y="2415"/>
                </a:lnTo>
                <a:lnTo>
                  <a:pt x="1857" y="2406"/>
                </a:lnTo>
                <a:lnTo>
                  <a:pt x="1879" y="2394"/>
                </a:lnTo>
                <a:lnTo>
                  <a:pt x="1897" y="2379"/>
                </a:lnTo>
                <a:lnTo>
                  <a:pt x="1911" y="2361"/>
                </a:lnTo>
                <a:lnTo>
                  <a:pt x="1921" y="2340"/>
                </a:lnTo>
                <a:lnTo>
                  <a:pt x="1925" y="2316"/>
                </a:lnTo>
                <a:lnTo>
                  <a:pt x="1926" y="2294"/>
                </a:lnTo>
                <a:lnTo>
                  <a:pt x="1922" y="2272"/>
                </a:lnTo>
                <a:lnTo>
                  <a:pt x="1913" y="2251"/>
                </a:lnTo>
                <a:lnTo>
                  <a:pt x="1900" y="2233"/>
                </a:lnTo>
                <a:lnTo>
                  <a:pt x="1883" y="2217"/>
                </a:lnTo>
                <a:lnTo>
                  <a:pt x="1862" y="2204"/>
                </a:lnTo>
                <a:lnTo>
                  <a:pt x="1839" y="2194"/>
                </a:lnTo>
                <a:lnTo>
                  <a:pt x="931" y="1928"/>
                </a:lnTo>
                <a:lnTo>
                  <a:pt x="911" y="1924"/>
                </a:lnTo>
                <a:lnTo>
                  <a:pt x="892" y="1922"/>
                </a:lnTo>
                <a:close/>
                <a:moveTo>
                  <a:pt x="254" y="1037"/>
                </a:moveTo>
                <a:lnTo>
                  <a:pt x="225" y="1040"/>
                </a:lnTo>
                <a:lnTo>
                  <a:pt x="199" y="1048"/>
                </a:lnTo>
                <a:lnTo>
                  <a:pt x="175" y="1062"/>
                </a:lnTo>
                <a:lnTo>
                  <a:pt x="155" y="1080"/>
                </a:lnTo>
                <a:lnTo>
                  <a:pt x="141" y="1101"/>
                </a:lnTo>
                <a:lnTo>
                  <a:pt x="131" y="1125"/>
                </a:lnTo>
                <a:lnTo>
                  <a:pt x="128" y="1152"/>
                </a:lnTo>
                <a:lnTo>
                  <a:pt x="128" y="1786"/>
                </a:lnTo>
                <a:lnTo>
                  <a:pt x="131" y="1812"/>
                </a:lnTo>
                <a:lnTo>
                  <a:pt x="141" y="1836"/>
                </a:lnTo>
                <a:lnTo>
                  <a:pt x="155" y="1858"/>
                </a:lnTo>
                <a:lnTo>
                  <a:pt x="175" y="1875"/>
                </a:lnTo>
                <a:lnTo>
                  <a:pt x="199" y="1889"/>
                </a:lnTo>
                <a:lnTo>
                  <a:pt x="225" y="1898"/>
                </a:lnTo>
                <a:lnTo>
                  <a:pt x="254" y="1901"/>
                </a:lnTo>
                <a:lnTo>
                  <a:pt x="284" y="1898"/>
                </a:lnTo>
                <a:lnTo>
                  <a:pt x="311" y="1889"/>
                </a:lnTo>
                <a:lnTo>
                  <a:pt x="334" y="1875"/>
                </a:lnTo>
                <a:lnTo>
                  <a:pt x="354" y="1858"/>
                </a:lnTo>
                <a:lnTo>
                  <a:pt x="369" y="1836"/>
                </a:lnTo>
                <a:lnTo>
                  <a:pt x="378" y="1812"/>
                </a:lnTo>
                <a:lnTo>
                  <a:pt x="382" y="1786"/>
                </a:lnTo>
                <a:lnTo>
                  <a:pt x="382" y="1152"/>
                </a:lnTo>
                <a:lnTo>
                  <a:pt x="378" y="1125"/>
                </a:lnTo>
                <a:lnTo>
                  <a:pt x="369" y="1101"/>
                </a:lnTo>
                <a:lnTo>
                  <a:pt x="354" y="1080"/>
                </a:lnTo>
                <a:lnTo>
                  <a:pt x="334" y="1062"/>
                </a:lnTo>
                <a:lnTo>
                  <a:pt x="311" y="1048"/>
                </a:lnTo>
                <a:lnTo>
                  <a:pt x="284" y="1040"/>
                </a:lnTo>
                <a:lnTo>
                  <a:pt x="254" y="1037"/>
                </a:lnTo>
                <a:close/>
                <a:moveTo>
                  <a:pt x="2992" y="539"/>
                </a:moveTo>
                <a:lnTo>
                  <a:pt x="509" y="1252"/>
                </a:lnTo>
                <a:lnTo>
                  <a:pt x="509" y="1686"/>
                </a:lnTo>
                <a:lnTo>
                  <a:pt x="2992" y="2398"/>
                </a:lnTo>
                <a:lnTo>
                  <a:pt x="2992" y="539"/>
                </a:lnTo>
                <a:close/>
                <a:moveTo>
                  <a:pt x="3310" y="115"/>
                </a:moveTo>
                <a:lnTo>
                  <a:pt x="3276" y="118"/>
                </a:lnTo>
                <a:lnTo>
                  <a:pt x="3243" y="127"/>
                </a:lnTo>
                <a:lnTo>
                  <a:pt x="3214" y="139"/>
                </a:lnTo>
                <a:lnTo>
                  <a:pt x="3186" y="156"/>
                </a:lnTo>
                <a:lnTo>
                  <a:pt x="3164" y="177"/>
                </a:lnTo>
                <a:lnTo>
                  <a:pt x="3145" y="201"/>
                </a:lnTo>
                <a:lnTo>
                  <a:pt x="3131" y="228"/>
                </a:lnTo>
                <a:lnTo>
                  <a:pt x="3122" y="257"/>
                </a:lnTo>
                <a:lnTo>
                  <a:pt x="3119" y="288"/>
                </a:lnTo>
                <a:lnTo>
                  <a:pt x="3119" y="2650"/>
                </a:lnTo>
                <a:lnTo>
                  <a:pt x="3122" y="2681"/>
                </a:lnTo>
                <a:lnTo>
                  <a:pt x="3131" y="2710"/>
                </a:lnTo>
                <a:lnTo>
                  <a:pt x="3145" y="2737"/>
                </a:lnTo>
                <a:lnTo>
                  <a:pt x="3164" y="2761"/>
                </a:lnTo>
                <a:lnTo>
                  <a:pt x="3186" y="2781"/>
                </a:lnTo>
                <a:lnTo>
                  <a:pt x="3214" y="2798"/>
                </a:lnTo>
                <a:lnTo>
                  <a:pt x="3243" y="2811"/>
                </a:lnTo>
                <a:lnTo>
                  <a:pt x="3276" y="2819"/>
                </a:lnTo>
                <a:lnTo>
                  <a:pt x="3310" y="2822"/>
                </a:lnTo>
                <a:lnTo>
                  <a:pt x="3344" y="2819"/>
                </a:lnTo>
                <a:lnTo>
                  <a:pt x="3376" y="2811"/>
                </a:lnTo>
                <a:lnTo>
                  <a:pt x="3406" y="2798"/>
                </a:lnTo>
                <a:lnTo>
                  <a:pt x="3433" y="2781"/>
                </a:lnTo>
                <a:lnTo>
                  <a:pt x="3456" y="2761"/>
                </a:lnTo>
                <a:lnTo>
                  <a:pt x="3475" y="2737"/>
                </a:lnTo>
                <a:lnTo>
                  <a:pt x="3489" y="2710"/>
                </a:lnTo>
                <a:lnTo>
                  <a:pt x="3498" y="2681"/>
                </a:lnTo>
                <a:lnTo>
                  <a:pt x="3501" y="2650"/>
                </a:lnTo>
                <a:lnTo>
                  <a:pt x="3501" y="288"/>
                </a:lnTo>
                <a:lnTo>
                  <a:pt x="3498" y="257"/>
                </a:lnTo>
                <a:lnTo>
                  <a:pt x="3489" y="228"/>
                </a:lnTo>
                <a:lnTo>
                  <a:pt x="3475" y="201"/>
                </a:lnTo>
                <a:lnTo>
                  <a:pt x="3456" y="177"/>
                </a:lnTo>
                <a:lnTo>
                  <a:pt x="3433" y="156"/>
                </a:lnTo>
                <a:lnTo>
                  <a:pt x="3406" y="139"/>
                </a:lnTo>
                <a:lnTo>
                  <a:pt x="3376" y="127"/>
                </a:lnTo>
                <a:lnTo>
                  <a:pt x="3344" y="118"/>
                </a:lnTo>
                <a:lnTo>
                  <a:pt x="3310" y="115"/>
                </a:lnTo>
                <a:close/>
                <a:moveTo>
                  <a:pt x="3310" y="0"/>
                </a:moveTo>
                <a:lnTo>
                  <a:pt x="3357" y="3"/>
                </a:lnTo>
                <a:lnTo>
                  <a:pt x="3402" y="12"/>
                </a:lnTo>
                <a:lnTo>
                  <a:pt x="3444" y="27"/>
                </a:lnTo>
                <a:lnTo>
                  <a:pt x="3484" y="46"/>
                </a:lnTo>
                <a:lnTo>
                  <a:pt x="3519" y="70"/>
                </a:lnTo>
                <a:lnTo>
                  <a:pt x="3550" y="99"/>
                </a:lnTo>
                <a:lnTo>
                  <a:pt x="3577" y="132"/>
                </a:lnTo>
                <a:lnTo>
                  <a:pt x="3599" y="167"/>
                </a:lnTo>
                <a:lnTo>
                  <a:pt x="3615" y="205"/>
                </a:lnTo>
                <a:lnTo>
                  <a:pt x="3625" y="245"/>
                </a:lnTo>
                <a:lnTo>
                  <a:pt x="3628" y="288"/>
                </a:lnTo>
                <a:lnTo>
                  <a:pt x="3628" y="2650"/>
                </a:lnTo>
                <a:lnTo>
                  <a:pt x="3625" y="2692"/>
                </a:lnTo>
                <a:lnTo>
                  <a:pt x="3615" y="2733"/>
                </a:lnTo>
                <a:lnTo>
                  <a:pt x="3599" y="2771"/>
                </a:lnTo>
                <a:lnTo>
                  <a:pt x="3577" y="2806"/>
                </a:lnTo>
                <a:lnTo>
                  <a:pt x="3550" y="2838"/>
                </a:lnTo>
                <a:lnTo>
                  <a:pt x="3519" y="2866"/>
                </a:lnTo>
                <a:lnTo>
                  <a:pt x="3484" y="2892"/>
                </a:lnTo>
                <a:lnTo>
                  <a:pt x="3444" y="2911"/>
                </a:lnTo>
                <a:lnTo>
                  <a:pt x="3402" y="2926"/>
                </a:lnTo>
                <a:lnTo>
                  <a:pt x="3357" y="2935"/>
                </a:lnTo>
                <a:lnTo>
                  <a:pt x="3310" y="2938"/>
                </a:lnTo>
                <a:lnTo>
                  <a:pt x="3263" y="2935"/>
                </a:lnTo>
                <a:lnTo>
                  <a:pt x="3219" y="2926"/>
                </a:lnTo>
                <a:lnTo>
                  <a:pt x="3176" y="2911"/>
                </a:lnTo>
                <a:lnTo>
                  <a:pt x="3137" y="2892"/>
                </a:lnTo>
                <a:lnTo>
                  <a:pt x="3101" y="2866"/>
                </a:lnTo>
                <a:lnTo>
                  <a:pt x="3070" y="2838"/>
                </a:lnTo>
                <a:lnTo>
                  <a:pt x="3043" y="2806"/>
                </a:lnTo>
                <a:lnTo>
                  <a:pt x="3021" y="2771"/>
                </a:lnTo>
                <a:lnTo>
                  <a:pt x="3006" y="2733"/>
                </a:lnTo>
                <a:lnTo>
                  <a:pt x="2996" y="2692"/>
                </a:lnTo>
                <a:lnTo>
                  <a:pt x="2992" y="2650"/>
                </a:lnTo>
                <a:lnTo>
                  <a:pt x="2992" y="2519"/>
                </a:lnTo>
                <a:lnTo>
                  <a:pt x="2045" y="2247"/>
                </a:lnTo>
                <a:lnTo>
                  <a:pt x="2052" y="2279"/>
                </a:lnTo>
                <a:lnTo>
                  <a:pt x="2054" y="2311"/>
                </a:lnTo>
                <a:lnTo>
                  <a:pt x="2051" y="2344"/>
                </a:lnTo>
                <a:lnTo>
                  <a:pt x="2042" y="2375"/>
                </a:lnTo>
                <a:lnTo>
                  <a:pt x="2030" y="2403"/>
                </a:lnTo>
                <a:lnTo>
                  <a:pt x="2013" y="2430"/>
                </a:lnTo>
                <a:lnTo>
                  <a:pt x="1993" y="2453"/>
                </a:lnTo>
                <a:lnTo>
                  <a:pt x="1970" y="2475"/>
                </a:lnTo>
                <a:lnTo>
                  <a:pt x="1944" y="2493"/>
                </a:lnTo>
                <a:lnTo>
                  <a:pt x="1914" y="2509"/>
                </a:lnTo>
                <a:lnTo>
                  <a:pt x="1878" y="2523"/>
                </a:lnTo>
                <a:lnTo>
                  <a:pt x="1839" y="2531"/>
                </a:lnTo>
                <a:lnTo>
                  <a:pt x="1799" y="2534"/>
                </a:lnTo>
                <a:lnTo>
                  <a:pt x="1760" y="2531"/>
                </a:lnTo>
                <a:lnTo>
                  <a:pt x="1721" y="2523"/>
                </a:lnTo>
                <a:lnTo>
                  <a:pt x="813" y="2257"/>
                </a:lnTo>
                <a:lnTo>
                  <a:pt x="781" y="2246"/>
                </a:lnTo>
                <a:lnTo>
                  <a:pt x="752" y="2231"/>
                </a:lnTo>
                <a:lnTo>
                  <a:pt x="726" y="2213"/>
                </a:lnTo>
                <a:lnTo>
                  <a:pt x="702" y="2192"/>
                </a:lnTo>
                <a:lnTo>
                  <a:pt x="682" y="2169"/>
                </a:lnTo>
                <a:lnTo>
                  <a:pt x="664" y="2143"/>
                </a:lnTo>
                <a:lnTo>
                  <a:pt x="649" y="2109"/>
                </a:lnTo>
                <a:lnTo>
                  <a:pt x="640" y="2074"/>
                </a:lnTo>
                <a:lnTo>
                  <a:pt x="637" y="2037"/>
                </a:lnTo>
                <a:lnTo>
                  <a:pt x="640" y="2002"/>
                </a:lnTo>
                <a:lnTo>
                  <a:pt x="649" y="1966"/>
                </a:lnTo>
                <a:lnTo>
                  <a:pt x="662" y="1938"/>
                </a:lnTo>
                <a:lnTo>
                  <a:pt x="679" y="1912"/>
                </a:lnTo>
                <a:lnTo>
                  <a:pt x="699" y="1888"/>
                </a:lnTo>
                <a:lnTo>
                  <a:pt x="721" y="1868"/>
                </a:lnTo>
                <a:lnTo>
                  <a:pt x="507" y="1806"/>
                </a:lnTo>
                <a:lnTo>
                  <a:pt x="500" y="1841"/>
                </a:lnTo>
                <a:lnTo>
                  <a:pt x="489" y="1873"/>
                </a:lnTo>
                <a:lnTo>
                  <a:pt x="472" y="1903"/>
                </a:lnTo>
                <a:lnTo>
                  <a:pt x="451" y="1931"/>
                </a:lnTo>
                <a:lnTo>
                  <a:pt x="426" y="1955"/>
                </a:lnTo>
                <a:lnTo>
                  <a:pt x="397" y="1976"/>
                </a:lnTo>
                <a:lnTo>
                  <a:pt x="365" y="1992"/>
                </a:lnTo>
                <a:lnTo>
                  <a:pt x="331" y="2005"/>
                </a:lnTo>
                <a:lnTo>
                  <a:pt x="294" y="2013"/>
                </a:lnTo>
                <a:lnTo>
                  <a:pt x="254" y="2016"/>
                </a:lnTo>
                <a:lnTo>
                  <a:pt x="213" y="2013"/>
                </a:lnTo>
                <a:lnTo>
                  <a:pt x="174" y="2004"/>
                </a:lnTo>
                <a:lnTo>
                  <a:pt x="138" y="1990"/>
                </a:lnTo>
                <a:lnTo>
                  <a:pt x="104" y="1971"/>
                </a:lnTo>
                <a:lnTo>
                  <a:pt x="74" y="1948"/>
                </a:lnTo>
                <a:lnTo>
                  <a:pt x="49" y="1922"/>
                </a:lnTo>
                <a:lnTo>
                  <a:pt x="29" y="1891"/>
                </a:lnTo>
                <a:lnTo>
                  <a:pt x="13" y="1859"/>
                </a:lnTo>
                <a:lnTo>
                  <a:pt x="3" y="1823"/>
                </a:lnTo>
                <a:lnTo>
                  <a:pt x="0" y="1786"/>
                </a:lnTo>
                <a:lnTo>
                  <a:pt x="0" y="1152"/>
                </a:lnTo>
                <a:lnTo>
                  <a:pt x="3" y="1114"/>
                </a:lnTo>
                <a:lnTo>
                  <a:pt x="13" y="1079"/>
                </a:lnTo>
                <a:lnTo>
                  <a:pt x="29" y="1046"/>
                </a:lnTo>
                <a:lnTo>
                  <a:pt x="49" y="1016"/>
                </a:lnTo>
                <a:lnTo>
                  <a:pt x="74" y="989"/>
                </a:lnTo>
                <a:lnTo>
                  <a:pt x="104" y="966"/>
                </a:lnTo>
                <a:lnTo>
                  <a:pt x="138" y="947"/>
                </a:lnTo>
                <a:lnTo>
                  <a:pt x="174" y="933"/>
                </a:lnTo>
                <a:lnTo>
                  <a:pt x="213" y="924"/>
                </a:lnTo>
                <a:lnTo>
                  <a:pt x="254" y="921"/>
                </a:lnTo>
                <a:lnTo>
                  <a:pt x="294" y="924"/>
                </a:lnTo>
                <a:lnTo>
                  <a:pt x="331" y="932"/>
                </a:lnTo>
                <a:lnTo>
                  <a:pt x="365" y="944"/>
                </a:lnTo>
                <a:lnTo>
                  <a:pt x="397" y="962"/>
                </a:lnTo>
                <a:lnTo>
                  <a:pt x="426" y="983"/>
                </a:lnTo>
                <a:lnTo>
                  <a:pt x="451" y="1007"/>
                </a:lnTo>
                <a:lnTo>
                  <a:pt x="472" y="1035"/>
                </a:lnTo>
                <a:lnTo>
                  <a:pt x="489" y="1065"/>
                </a:lnTo>
                <a:lnTo>
                  <a:pt x="500" y="1097"/>
                </a:lnTo>
                <a:lnTo>
                  <a:pt x="507" y="1131"/>
                </a:lnTo>
                <a:lnTo>
                  <a:pt x="2992" y="419"/>
                </a:lnTo>
                <a:lnTo>
                  <a:pt x="2992" y="288"/>
                </a:lnTo>
                <a:lnTo>
                  <a:pt x="2996" y="245"/>
                </a:lnTo>
                <a:lnTo>
                  <a:pt x="3006" y="205"/>
                </a:lnTo>
                <a:lnTo>
                  <a:pt x="3021" y="167"/>
                </a:lnTo>
                <a:lnTo>
                  <a:pt x="3043" y="132"/>
                </a:lnTo>
                <a:lnTo>
                  <a:pt x="3070" y="99"/>
                </a:lnTo>
                <a:lnTo>
                  <a:pt x="3101" y="70"/>
                </a:lnTo>
                <a:lnTo>
                  <a:pt x="3137" y="46"/>
                </a:lnTo>
                <a:lnTo>
                  <a:pt x="3176" y="27"/>
                </a:lnTo>
                <a:lnTo>
                  <a:pt x="3219" y="12"/>
                </a:lnTo>
                <a:lnTo>
                  <a:pt x="3263" y="3"/>
                </a:lnTo>
                <a:lnTo>
                  <a:pt x="331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435593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3270" y="2012707"/>
            <a:ext cx="3927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660365" y="2307404"/>
            <a:ext cx="439366" cy="439836"/>
            <a:chOff x="774700" y="2382839"/>
            <a:chExt cx="1479550" cy="1481138"/>
          </a:xfrm>
          <a:solidFill>
            <a:schemeClr val="bg1"/>
          </a:solidFill>
        </p:grpSpPr>
        <p:sp>
          <p:nvSpPr>
            <p:cNvPr id="51" name="Freeform 1221"/>
            <p:cNvSpPr>
              <a:spLocks noEditPoints="1"/>
            </p:cNvSpPr>
            <p:nvPr/>
          </p:nvSpPr>
          <p:spPr bwMode="auto">
            <a:xfrm>
              <a:off x="774700" y="2541589"/>
              <a:ext cx="1320800" cy="1322388"/>
            </a:xfrm>
            <a:custGeom>
              <a:avLst/>
              <a:gdLst>
                <a:gd name="T0" fmla="*/ 1357 w 3328"/>
                <a:gd name="T1" fmla="*/ 245 h 3333"/>
                <a:gd name="T2" fmla="*/ 1075 w 3328"/>
                <a:gd name="T3" fmla="*/ 337 h 3333"/>
                <a:gd name="T4" fmla="*/ 821 w 3328"/>
                <a:gd name="T5" fmla="*/ 482 h 3333"/>
                <a:gd name="T6" fmla="*/ 602 w 3328"/>
                <a:gd name="T7" fmla="*/ 675 h 3333"/>
                <a:gd name="T8" fmla="*/ 426 w 3328"/>
                <a:gd name="T9" fmla="*/ 906 h 3333"/>
                <a:gd name="T10" fmla="*/ 298 w 3328"/>
                <a:gd name="T11" fmla="*/ 1170 h 3333"/>
                <a:gd name="T12" fmla="*/ 225 w 3328"/>
                <a:gd name="T13" fmla="*/ 1461 h 3333"/>
                <a:gd name="T14" fmla="*/ 215 w 3328"/>
                <a:gd name="T15" fmla="*/ 1771 h 3333"/>
                <a:gd name="T16" fmla="*/ 268 w 3328"/>
                <a:gd name="T17" fmla="*/ 2070 h 3333"/>
                <a:gd name="T18" fmla="*/ 378 w 3328"/>
                <a:gd name="T19" fmla="*/ 2344 h 3333"/>
                <a:gd name="T20" fmla="*/ 540 w 3328"/>
                <a:gd name="T21" fmla="*/ 2587 h 3333"/>
                <a:gd name="T22" fmla="*/ 745 w 3328"/>
                <a:gd name="T23" fmla="*/ 2793 h 3333"/>
                <a:gd name="T24" fmla="*/ 988 w 3328"/>
                <a:gd name="T25" fmla="*/ 2954 h 3333"/>
                <a:gd name="T26" fmla="*/ 1262 w 3328"/>
                <a:gd name="T27" fmla="*/ 3066 h 3333"/>
                <a:gd name="T28" fmla="*/ 1561 w 3328"/>
                <a:gd name="T29" fmla="*/ 3118 h 3333"/>
                <a:gd name="T30" fmla="*/ 1870 w 3328"/>
                <a:gd name="T31" fmla="*/ 3108 h 3333"/>
                <a:gd name="T32" fmla="*/ 2160 w 3328"/>
                <a:gd name="T33" fmla="*/ 3035 h 3333"/>
                <a:gd name="T34" fmla="*/ 2424 w 3328"/>
                <a:gd name="T35" fmla="*/ 2906 h 3333"/>
                <a:gd name="T36" fmla="*/ 2656 w 3328"/>
                <a:gd name="T37" fmla="*/ 2730 h 3333"/>
                <a:gd name="T38" fmla="*/ 2848 w 3328"/>
                <a:gd name="T39" fmla="*/ 2511 h 3333"/>
                <a:gd name="T40" fmla="*/ 2993 w 3328"/>
                <a:gd name="T41" fmla="*/ 2257 h 3333"/>
                <a:gd name="T42" fmla="*/ 3085 w 3328"/>
                <a:gd name="T43" fmla="*/ 1974 h 3333"/>
                <a:gd name="T44" fmla="*/ 1664 w 3328"/>
                <a:gd name="T45" fmla="*/ 1773 h 3333"/>
                <a:gd name="T46" fmla="*/ 1598 w 3328"/>
                <a:gd name="T47" fmla="*/ 1750 h 3333"/>
                <a:gd name="T48" fmla="*/ 1561 w 3328"/>
                <a:gd name="T49" fmla="*/ 1691 h 3333"/>
                <a:gd name="T50" fmla="*/ 1664 w 3328"/>
                <a:gd name="T51" fmla="*/ 0 h 3333"/>
                <a:gd name="T52" fmla="*/ 1730 w 3328"/>
                <a:gd name="T53" fmla="*/ 24 h 3333"/>
                <a:gd name="T54" fmla="*/ 1767 w 3328"/>
                <a:gd name="T55" fmla="*/ 82 h 3333"/>
                <a:gd name="T56" fmla="*/ 3223 w 3328"/>
                <a:gd name="T57" fmla="*/ 1561 h 3333"/>
                <a:gd name="T58" fmla="*/ 3288 w 3328"/>
                <a:gd name="T59" fmla="*/ 1584 h 3333"/>
                <a:gd name="T60" fmla="*/ 3326 w 3328"/>
                <a:gd name="T61" fmla="*/ 1643 h 3333"/>
                <a:gd name="T62" fmla="*/ 3315 w 3328"/>
                <a:gd name="T63" fmla="*/ 1884 h 3333"/>
                <a:gd name="T64" fmla="*/ 3244 w 3328"/>
                <a:gd name="T65" fmla="*/ 2194 h 3333"/>
                <a:gd name="T66" fmla="*/ 3118 w 3328"/>
                <a:gd name="T67" fmla="*/ 2478 h 3333"/>
                <a:gd name="T68" fmla="*/ 2944 w 3328"/>
                <a:gd name="T69" fmla="*/ 2731 h 3333"/>
                <a:gd name="T70" fmla="*/ 2727 w 3328"/>
                <a:gd name="T71" fmla="*/ 2948 h 3333"/>
                <a:gd name="T72" fmla="*/ 2474 w 3328"/>
                <a:gd name="T73" fmla="*/ 3122 h 3333"/>
                <a:gd name="T74" fmla="*/ 2190 w 3328"/>
                <a:gd name="T75" fmla="*/ 3249 h 3333"/>
                <a:gd name="T76" fmla="*/ 1881 w 3328"/>
                <a:gd name="T77" fmla="*/ 3319 h 3333"/>
                <a:gd name="T78" fmla="*/ 1555 w 3328"/>
                <a:gd name="T79" fmla="*/ 3329 h 3333"/>
                <a:gd name="T80" fmla="*/ 1239 w 3328"/>
                <a:gd name="T81" fmla="*/ 3278 h 3333"/>
                <a:gd name="T82" fmla="*/ 946 w 3328"/>
                <a:gd name="T83" fmla="*/ 3170 h 3333"/>
                <a:gd name="T84" fmla="*/ 682 w 3328"/>
                <a:gd name="T85" fmla="*/ 3011 h 3333"/>
                <a:gd name="T86" fmla="*/ 452 w 3328"/>
                <a:gd name="T87" fmla="*/ 2807 h 3333"/>
                <a:gd name="T88" fmla="*/ 264 w 3328"/>
                <a:gd name="T89" fmla="*/ 2565 h 3333"/>
                <a:gd name="T90" fmla="*/ 120 w 3328"/>
                <a:gd name="T91" fmla="*/ 2291 h 3333"/>
                <a:gd name="T92" fmla="*/ 31 w 3328"/>
                <a:gd name="T93" fmla="*/ 1989 h 3333"/>
                <a:gd name="T94" fmla="*/ 0 w 3328"/>
                <a:gd name="T95" fmla="*/ 1667 h 3333"/>
                <a:gd name="T96" fmla="*/ 31 w 3328"/>
                <a:gd name="T97" fmla="*/ 1344 h 3333"/>
                <a:gd name="T98" fmla="*/ 120 w 3328"/>
                <a:gd name="T99" fmla="*/ 1043 h 3333"/>
                <a:gd name="T100" fmla="*/ 264 w 3328"/>
                <a:gd name="T101" fmla="*/ 769 h 3333"/>
                <a:gd name="T102" fmla="*/ 452 w 3328"/>
                <a:gd name="T103" fmla="*/ 527 h 3333"/>
                <a:gd name="T104" fmla="*/ 682 w 3328"/>
                <a:gd name="T105" fmla="*/ 323 h 3333"/>
                <a:gd name="T106" fmla="*/ 946 w 3328"/>
                <a:gd name="T107" fmla="*/ 164 h 3333"/>
                <a:gd name="T108" fmla="*/ 1239 w 3328"/>
                <a:gd name="T109" fmla="*/ 56 h 3333"/>
                <a:gd name="T110" fmla="*/ 1555 w 3328"/>
                <a:gd name="T111" fmla="*/ 5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8" h="3333">
                  <a:moveTo>
                    <a:pt x="1558" y="216"/>
                  </a:moveTo>
                  <a:lnTo>
                    <a:pt x="1457" y="228"/>
                  </a:lnTo>
                  <a:lnTo>
                    <a:pt x="1357" y="245"/>
                  </a:lnTo>
                  <a:lnTo>
                    <a:pt x="1261" y="270"/>
                  </a:lnTo>
                  <a:lnTo>
                    <a:pt x="1167" y="300"/>
                  </a:lnTo>
                  <a:lnTo>
                    <a:pt x="1075" y="337"/>
                  </a:lnTo>
                  <a:lnTo>
                    <a:pt x="987" y="380"/>
                  </a:lnTo>
                  <a:lnTo>
                    <a:pt x="902" y="429"/>
                  </a:lnTo>
                  <a:lnTo>
                    <a:pt x="821" y="482"/>
                  </a:lnTo>
                  <a:lnTo>
                    <a:pt x="744" y="542"/>
                  </a:lnTo>
                  <a:lnTo>
                    <a:pt x="671" y="606"/>
                  </a:lnTo>
                  <a:lnTo>
                    <a:pt x="602" y="675"/>
                  </a:lnTo>
                  <a:lnTo>
                    <a:pt x="538" y="747"/>
                  </a:lnTo>
                  <a:lnTo>
                    <a:pt x="479" y="825"/>
                  </a:lnTo>
                  <a:lnTo>
                    <a:pt x="426" y="906"/>
                  </a:lnTo>
                  <a:lnTo>
                    <a:pt x="377" y="991"/>
                  </a:lnTo>
                  <a:lnTo>
                    <a:pt x="335" y="1079"/>
                  </a:lnTo>
                  <a:lnTo>
                    <a:pt x="298" y="1170"/>
                  </a:lnTo>
                  <a:lnTo>
                    <a:pt x="267" y="1265"/>
                  </a:lnTo>
                  <a:lnTo>
                    <a:pt x="243" y="1362"/>
                  </a:lnTo>
                  <a:lnTo>
                    <a:pt x="225" y="1461"/>
                  </a:lnTo>
                  <a:lnTo>
                    <a:pt x="215" y="1564"/>
                  </a:lnTo>
                  <a:lnTo>
                    <a:pt x="211" y="1667"/>
                  </a:lnTo>
                  <a:lnTo>
                    <a:pt x="215" y="1771"/>
                  </a:lnTo>
                  <a:lnTo>
                    <a:pt x="225" y="1873"/>
                  </a:lnTo>
                  <a:lnTo>
                    <a:pt x="243" y="1972"/>
                  </a:lnTo>
                  <a:lnTo>
                    <a:pt x="268" y="2070"/>
                  </a:lnTo>
                  <a:lnTo>
                    <a:pt x="299" y="2164"/>
                  </a:lnTo>
                  <a:lnTo>
                    <a:pt x="335" y="2255"/>
                  </a:lnTo>
                  <a:lnTo>
                    <a:pt x="378" y="2344"/>
                  </a:lnTo>
                  <a:lnTo>
                    <a:pt x="426" y="2429"/>
                  </a:lnTo>
                  <a:lnTo>
                    <a:pt x="480" y="2510"/>
                  </a:lnTo>
                  <a:lnTo>
                    <a:pt x="540" y="2587"/>
                  </a:lnTo>
                  <a:lnTo>
                    <a:pt x="603" y="2660"/>
                  </a:lnTo>
                  <a:lnTo>
                    <a:pt x="672" y="2729"/>
                  </a:lnTo>
                  <a:lnTo>
                    <a:pt x="745" y="2793"/>
                  </a:lnTo>
                  <a:lnTo>
                    <a:pt x="822" y="2852"/>
                  </a:lnTo>
                  <a:lnTo>
                    <a:pt x="903" y="2906"/>
                  </a:lnTo>
                  <a:lnTo>
                    <a:pt x="988" y="2954"/>
                  </a:lnTo>
                  <a:lnTo>
                    <a:pt x="1077" y="2997"/>
                  </a:lnTo>
                  <a:lnTo>
                    <a:pt x="1168" y="3034"/>
                  </a:lnTo>
                  <a:lnTo>
                    <a:pt x="1262" y="3066"/>
                  </a:lnTo>
                  <a:lnTo>
                    <a:pt x="1360" y="3089"/>
                  </a:lnTo>
                  <a:lnTo>
                    <a:pt x="1458" y="3108"/>
                  </a:lnTo>
                  <a:lnTo>
                    <a:pt x="1561" y="3118"/>
                  </a:lnTo>
                  <a:lnTo>
                    <a:pt x="1664" y="3121"/>
                  </a:lnTo>
                  <a:lnTo>
                    <a:pt x="1767" y="3118"/>
                  </a:lnTo>
                  <a:lnTo>
                    <a:pt x="1870" y="3108"/>
                  </a:lnTo>
                  <a:lnTo>
                    <a:pt x="1969" y="3089"/>
                  </a:lnTo>
                  <a:lnTo>
                    <a:pt x="2066" y="3066"/>
                  </a:lnTo>
                  <a:lnTo>
                    <a:pt x="2160" y="3035"/>
                  </a:lnTo>
                  <a:lnTo>
                    <a:pt x="2251" y="2997"/>
                  </a:lnTo>
                  <a:lnTo>
                    <a:pt x="2340" y="2955"/>
                  </a:lnTo>
                  <a:lnTo>
                    <a:pt x="2424" y="2906"/>
                  </a:lnTo>
                  <a:lnTo>
                    <a:pt x="2506" y="2853"/>
                  </a:lnTo>
                  <a:lnTo>
                    <a:pt x="2583" y="2794"/>
                  </a:lnTo>
                  <a:lnTo>
                    <a:pt x="2656" y="2730"/>
                  </a:lnTo>
                  <a:lnTo>
                    <a:pt x="2724" y="2661"/>
                  </a:lnTo>
                  <a:lnTo>
                    <a:pt x="2789" y="2588"/>
                  </a:lnTo>
                  <a:lnTo>
                    <a:pt x="2848" y="2511"/>
                  </a:lnTo>
                  <a:lnTo>
                    <a:pt x="2901" y="2430"/>
                  </a:lnTo>
                  <a:lnTo>
                    <a:pt x="2950" y="2345"/>
                  </a:lnTo>
                  <a:lnTo>
                    <a:pt x="2993" y="2257"/>
                  </a:lnTo>
                  <a:lnTo>
                    <a:pt x="3029" y="2165"/>
                  </a:lnTo>
                  <a:lnTo>
                    <a:pt x="3060" y="2071"/>
                  </a:lnTo>
                  <a:lnTo>
                    <a:pt x="3085" y="1974"/>
                  </a:lnTo>
                  <a:lnTo>
                    <a:pt x="3102" y="1874"/>
                  </a:lnTo>
                  <a:lnTo>
                    <a:pt x="3113" y="1773"/>
                  </a:lnTo>
                  <a:lnTo>
                    <a:pt x="1664" y="1773"/>
                  </a:lnTo>
                  <a:lnTo>
                    <a:pt x="1640" y="1771"/>
                  </a:lnTo>
                  <a:lnTo>
                    <a:pt x="1618" y="1763"/>
                  </a:lnTo>
                  <a:lnTo>
                    <a:pt x="1598" y="1750"/>
                  </a:lnTo>
                  <a:lnTo>
                    <a:pt x="1581" y="1733"/>
                  </a:lnTo>
                  <a:lnTo>
                    <a:pt x="1569" y="1714"/>
                  </a:lnTo>
                  <a:lnTo>
                    <a:pt x="1561" y="1691"/>
                  </a:lnTo>
                  <a:lnTo>
                    <a:pt x="1558" y="1667"/>
                  </a:lnTo>
                  <a:lnTo>
                    <a:pt x="1558" y="216"/>
                  </a:lnTo>
                  <a:close/>
                  <a:moveTo>
                    <a:pt x="1664" y="0"/>
                  </a:moveTo>
                  <a:lnTo>
                    <a:pt x="1688" y="4"/>
                  </a:lnTo>
                  <a:lnTo>
                    <a:pt x="1711" y="12"/>
                  </a:lnTo>
                  <a:lnTo>
                    <a:pt x="1730" y="24"/>
                  </a:lnTo>
                  <a:lnTo>
                    <a:pt x="1747" y="40"/>
                  </a:lnTo>
                  <a:lnTo>
                    <a:pt x="1759" y="59"/>
                  </a:lnTo>
                  <a:lnTo>
                    <a:pt x="1767" y="82"/>
                  </a:lnTo>
                  <a:lnTo>
                    <a:pt x="1770" y="107"/>
                  </a:lnTo>
                  <a:lnTo>
                    <a:pt x="1770" y="1561"/>
                  </a:lnTo>
                  <a:lnTo>
                    <a:pt x="3223" y="1561"/>
                  </a:lnTo>
                  <a:lnTo>
                    <a:pt x="3248" y="1564"/>
                  </a:lnTo>
                  <a:lnTo>
                    <a:pt x="3269" y="1572"/>
                  </a:lnTo>
                  <a:lnTo>
                    <a:pt x="3288" y="1584"/>
                  </a:lnTo>
                  <a:lnTo>
                    <a:pt x="3305" y="1601"/>
                  </a:lnTo>
                  <a:lnTo>
                    <a:pt x="3318" y="1620"/>
                  </a:lnTo>
                  <a:lnTo>
                    <a:pt x="3326" y="1643"/>
                  </a:lnTo>
                  <a:lnTo>
                    <a:pt x="3328" y="1667"/>
                  </a:lnTo>
                  <a:lnTo>
                    <a:pt x="3325" y="1776"/>
                  </a:lnTo>
                  <a:lnTo>
                    <a:pt x="3315" y="1884"/>
                  </a:lnTo>
                  <a:lnTo>
                    <a:pt x="3297" y="1989"/>
                  </a:lnTo>
                  <a:lnTo>
                    <a:pt x="3274" y="2092"/>
                  </a:lnTo>
                  <a:lnTo>
                    <a:pt x="3244" y="2194"/>
                  </a:lnTo>
                  <a:lnTo>
                    <a:pt x="3208" y="2291"/>
                  </a:lnTo>
                  <a:lnTo>
                    <a:pt x="3166" y="2386"/>
                  </a:lnTo>
                  <a:lnTo>
                    <a:pt x="3118" y="2478"/>
                  </a:lnTo>
                  <a:lnTo>
                    <a:pt x="3065" y="2565"/>
                  </a:lnTo>
                  <a:lnTo>
                    <a:pt x="3007" y="2651"/>
                  </a:lnTo>
                  <a:lnTo>
                    <a:pt x="2944" y="2731"/>
                  </a:lnTo>
                  <a:lnTo>
                    <a:pt x="2876" y="2807"/>
                  </a:lnTo>
                  <a:lnTo>
                    <a:pt x="2803" y="2880"/>
                  </a:lnTo>
                  <a:lnTo>
                    <a:pt x="2727" y="2948"/>
                  </a:lnTo>
                  <a:lnTo>
                    <a:pt x="2647" y="3011"/>
                  </a:lnTo>
                  <a:lnTo>
                    <a:pt x="2561" y="3069"/>
                  </a:lnTo>
                  <a:lnTo>
                    <a:pt x="2474" y="3122"/>
                  </a:lnTo>
                  <a:lnTo>
                    <a:pt x="2382" y="3170"/>
                  </a:lnTo>
                  <a:lnTo>
                    <a:pt x="2288" y="3212"/>
                  </a:lnTo>
                  <a:lnTo>
                    <a:pt x="2190" y="3249"/>
                  </a:lnTo>
                  <a:lnTo>
                    <a:pt x="2089" y="3278"/>
                  </a:lnTo>
                  <a:lnTo>
                    <a:pt x="1987" y="3302"/>
                  </a:lnTo>
                  <a:lnTo>
                    <a:pt x="1881" y="3319"/>
                  </a:lnTo>
                  <a:lnTo>
                    <a:pt x="1773" y="3329"/>
                  </a:lnTo>
                  <a:lnTo>
                    <a:pt x="1664" y="3333"/>
                  </a:lnTo>
                  <a:lnTo>
                    <a:pt x="1555" y="3329"/>
                  </a:lnTo>
                  <a:lnTo>
                    <a:pt x="1447" y="3319"/>
                  </a:lnTo>
                  <a:lnTo>
                    <a:pt x="1343" y="3302"/>
                  </a:lnTo>
                  <a:lnTo>
                    <a:pt x="1239" y="3278"/>
                  </a:lnTo>
                  <a:lnTo>
                    <a:pt x="1138" y="3249"/>
                  </a:lnTo>
                  <a:lnTo>
                    <a:pt x="1040" y="3212"/>
                  </a:lnTo>
                  <a:lnTo>
                    <a:pt x="946" y="3170"/>
                  </a:lnTo>
                  <a:lnTo>
                    <a:pt x="854" y="3122"/>
                  </a:lnTo>
                  <a:lnTo>
                    <a:pt x="767" y="3069"/>
                  </a:lnTo>
                  <a:lnTo>
                    <a:pt x="682" y="3011"/>
                  </a:lnTo>
                  <a:lnTo>
                    <a:pt x="601" y="2948"/>
                  </a:lnTo>
                  <a:lnTo>
                    <a:pt x="525" y="2880"/>
                  </a:lnTo>
                  <a:lnTo>
                    <a:pt x="452" y="2807"/>
                  </a:lnTo>
                  <a:lnTo>
                    <a:pt x="384" y="2731"/>
                  </a:lnTo>
                  <a:lnTo>
                    <a:pt x="321" y="2651"/>
                  </a:lnTo>
                  <a:lnTo>
                    <a:pt x="264" y="2565"/>
                  </a:lnTo>
                  <a:lnTo>
                    <a:pt x="210" y="2478"/>
                  </a:lnTo>
                  <a:lnTo>
                    <a:pt x="162" y="2386"/>
                  </a:lnTo>
                  <a:lnTo>
                    <a:pt x="120" y="2291"/>
                  </a:lnTo>
                  <a:lnTo>
                    <a:pt x="84" y="2194"/>
                  </a:lnTo>
                  <a:lnTo>
                    <a:pt x="55" y="2092"/>
                  </a:lnTo>
                  <a:lnTo>
                    <a:pt x="31" y="1989"/>
                  </a:lnTo>
                  <a:lnTo>
                    <a:pt x="14" y="1884"/>
                  </a:lnTo>
                  <a:lnTo>
                    <a:pt x="3" y="1776"/>
                  </a:lnTo>
                  <a:lnTo>
                    <a:pt x="0" y="1667"/>
                  </a:lnTo>
                  <a:lnTo>
                    <a:pt x="3" y="1558"/>
                  </a:lnTo>
                  <a:lnTo>
                    <a:pt x="14" y="1450"/>
                  </a:lnTo>
                  <a:lnTo>
                    <a:pt x="31" y="1344"/>
                  </a:lnTo>
                  <a:lnTo>
                    <a:pt x="55" y="1242"/>
                  </a:lnTo>
                  <a:lnTo>
                    <a:pt x="84" y="1141"/>
                  </a:lnTo>
                  <a:lnTo>
                    <a:pt x="120" y="1043"/>
                  </a:lnTo>
                  <a:lnTo>
                    <a:pt x="162" y="949"/>
                  </a:lnTo>
                  <a:lnTo>
                    <a:pt x="210" y="856"/>
                  </a:lnTo>
                  <a:lnTo>
                    <a:pt x="264" y="769"/>
                  </a:lnTo>
                  <a:lnTo>
                    <a:pt x="321" y="684"/>
                  </a:lnTo>
                  <a:lnTo>
                    <a:pt x="384" y="603"/>
                  </a:lnTo>
                  <a:lnTo>
                    <a:pt x="452" y="527"/>
                  </a:lnTo>
                  <a:lnTo>
                    <a:pt x="525" y="454"/>
                  </a:lnTo>
                  <a:lnTo>
                    <a:pt x="601" y="386"/>
                  </a:lnTo>
                  <a:lnTo>
                    <a:pt x="682" y="323"/>
                  </a:lnTo>
                  <a:lnTo>
                    <a:pt x="767" y="264"/>
                  </a:lnTo>
                  <a:lnTo>
                    <a:pt x="854" y="212"/>
                  </a:lnTo>
                  <a:lnTo>
                    <a:pt x="946" y="164"/>
                  </a:lnTo>
                  <a:lnTo>
                    <a:pt x="1040" y="122"/>
                  </a:lnTo>
                  <a:lnTo>
                    <a:pt x="1138" y="86"/>
                  </a:lnTo>
                  <a:lnTo>
                    <a:pt x="1239" y="56"/>
                  </a:lnTo>
                  <a:lnTo>
                    <a:pt x="1343" y="32"/>
                  </a:lnTo>
                  <a:lnTo>
                    <a:pt x="1447" y="15"/>
                  </a:lnTo>
                  <a:lnTo>
                    <a:pt x="1555" y="5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22"/>
            <p:cNvSpPr>
              <a:spLocks noEditPoints="1"/>
            </p:cNvSpPr>
            <p:nvPr/>
          </p:nvSpPr>
          <p:spPr bwMode="auto">
            <a:xfrm>
              <a:off x="1552575" y="2382839"/>
              <a:ext cx="701675" cy="703263"/>
            </a:xfrm>
            <a:custGeom>
              <a:avLst/>
              <a:gdLst>
                <a:gd name="T0" fmla="*/ 212 w 1770"/>
                <a:gd name="T1" fmla="*/ 1561 h 1773"/>
                <a:gd name="T2" fmla="*/ 1545 w 1770"/>
                <a:gd name="T3" fmla="*/ 1467 h 1773"/>
                <a:gd name="T4" fmla="*/ 1506 w 1770"/>
                <a:gd name="T5" fmla="*/ 1283 h 1773"/>
                <a:gd name="T6" fmla="*/ 1445 w 1770"/>
                <a:gd name="T7" fmla="*/ 1104 h 1773"/>
                <a:gd name="T8" fmla="*/ 1361 w 1770"/>
                <a:gd name="T9" fmla="*/ 936 h 1773"/>
                <a:gd name="T10" fmla="*/ 1255 w 1770"/>
                <a:gd name="T11" fmla="*/ 779 h 1773"/>
                <a:gd name="T12" fmla="*/ 1129 w 1770"/>
                <a:gd name="T13" fmla="*/ 636 h 1773"/>
                <a:gd name="T14" fmla="*/ 987 w 1770"/>
                <a:gd name="T15" fmla="*/ 512 h 1773"/>
                <a:gd name="T16" fmla="*/ 832 w 1770"/>
                <a:gd name="T17" fmla="*/ 408 h 1773"/>
                <a:gd name="T18" fmla="*/ 665 w 1770"/>
                <a:gd name="T19" fmla="*/ 325 h 1773"/>
                <a:gd name="T20" fmla="*/ 489 w 1770"/>
                <a:gd name="T21" fmla="*/ 264 h 1773"/>
                <a:gd name="T22" fmla="*/ 305 w 1770"/>
                <a:gd name="T23" fmla="*/ 226 h 1773"/>
                <a:gd name="T24" fmla="*/ 106 w 1770"/>
                <a:gd name="T25" fmla="*/ 0 h 1773"/>
                <a:gd name="T26" fmla="*/ 308 w 1770"/>
                <a:gd name="T27" fmla="*/ 13 h 1773"/>
                <a:gd name="T28" fmla="*/ 507 w 1770"/>
                <a:gd name="T29" fmla="*/ 49 h 1773"/>
                <a:gd name="T30" fmla="*/ 698 w 1770"/>
                <a:gd name="T31" fmla="*/ 109 h 1773"/>
                <a:gd name="T32" fmla="*/ 879 w 1770"/>
                <a:gd name="T33" fmla="*/ 192 h 1773"/>
                <a:gd name="T34" fmla="*/ 1051 w 1770"/>
                <a:gd name="T35" fmla="*/ 296 h 1773"/>
                <a:gd name="T36" fmla="*/ 1210 w 1770"/>
                <a:gd name="T37" fmla="*/ 420 h 1773"/>
                <a:gd name="T38" fmla="*/ 1353 w 1770"/>
                <a:gd name="T39" fmla="*/ 564 h 1773"/>
                <a:gd name="T40" fmla="*/ 1477 w 1770"/>
                <a:gd name="T41" fmla="*/ 722 h 1773"/>
                <a:gd name="T42" fmla="*/ 1580 w 1770"/>
                <a:gd name="T43" fmla="*/ 894 h 1773"/>
                <a:gd name="T44" fmla="*/ 1661 w 1770"/>
                <a:gd name="T45" fmla="*/ 1075 h 1773"/>
                <a:gd name="T46" fmla="*/ 1721 w 1770"/>
                <a:gd name="T47" fmla="*/ 1264 h 1773"/>
                <a:gd name="T48" fmla="*/ 1758 w 1770"/>
                <a:gd name="T49" fmla="*/ 1460 h 1773"/>
                <a:gd name="T50" fmla="*/ 1770 w 1770"/>
                <a:gd name="T51" fmla="*/ 1661 h 1773"/>
                <a:gd name="T52" fmla="*/ 1768 w 1770"/>
                <a:gd name="T53" fmla="*/ 1691 h 1773"/>
                <a:gd name="T54" fmla="*/ 1747 w 1770"/>
                <a:gd name="T55" fmla="*/ 1733 h 1773"/>
                <a:gd name="T56" fmla="*/ 1711 w 1770"/>
                <a:gd name="T57" fmla="*/ 1761 h 1773"/>
                <a:gd name="T58" fmla="*/ 1664 w 1770"/>
                <a:gd name="T59" fmla="*/ 1773 h 1773"/>
                <a:gd name="T60" fmla="*/ 81 w 1770"/>
                <a:gd name="T61" fmla="*/ 1769 h 1773"/>
                <a:gd name="T62" fmla="*/ 39 w 1770"/>
                <a:gd name="T63" fmla="*/ 1749 h 1773"/>
                <a:gd name="T64" fmla="*/ 11 w 1770"/>
                <a:gd name="T65" fmla="*/ 1714 h 1773"/>
                <a:gd name="T66" fmla="*/ 0 w 1770"/>
                <a:gd name="T67" fmla="*/ 1667 h 1773"/>
                <a:gd name="T68" fmla="*/ 3 w 1770"/>
                <a:gd name="T69" fmla="*/ 82 h 1773"/>
                <a:gd name="T70" fmla="*/ 23 w 1770"/>
                <a:gd name="T71" fmla="*/ 40 h 1773"/>
                <a:gd name="T72" fmla="*/ 59 w 1770"/>
                <a:gd name="T73" fmla="*/ 11 h 1773"/>
                <a:gd name="T74" fmla="*/ 106 w 1770"/>
                <a:gd name="T75" fmla="*/ 0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70" h="1773">
                  <a:moveTo>
                    <a:pt x="212" y="216"/>
                  </a:moveTo>
                  <a:lnTo>
                    <a:pt x="212" y="1561"/>
                  </a:lnTo>
                  <a:lnTo>
                    <a:pt x="1554" y="1561"/>
                  </a:lnTo>
                  <a:lnTo>
                    <a:pt x="1545" y="1467"/>
                  </a:lnTo>
                  <a:lnTo>
                    <a:pt x="1528" y="1374"/>
                  </a:lnTo>
                  <a:lnTo>
                    <a:pt x="1506" y="1283"/>
                  </a:lnTo>
                  <a:lnTo>
                    <a:pt x="1479" y="1192"/>
                  </a:lnTo>
                  <a:lnTo>
                    <a:pt x="1445" y="1104"/>
                  </a:lnTo>
                  <a:lnTo>
                    <a:pt x="1405" y="1019"/>
                  </a:lnTo>
                  <a:lnTo>
                    <a:pt x="1361" y="936"/>
                  </a:lnTo>
                  <a:lnTo>
                    <a:pt x="1311" y="855"/>
                  </a:lnTo>
                  <a:lnTo>
                    <a:pt x="1255" y="779"/>
                  </a:lnTo>
                  <a:lnTo>
                    <a:pt x="1194" y="705"/>
                  </a:lnTo>
                  <a:lnTo>
                    <a:pt x="1129" y="636"/>
                  </a:lnTo>
                  <a:lnTo>
                    <a:pt x="1060" y="571"/>
                  </a:lnTo>
                  <a:lnTo>
                    <a:pt x="987" y="512"/>
                  </a:lnTo>
                  <a:lnTo>
                    <a:pt x="911" y="457"/>
                  </a:lnTo>
                  <a:lnTo>
                    <a:pt x="832" y="408"/>
                  </a:lnTo>
                  <a:lnTo>
                    <a:pt x="750" y="364"/>
                  </a:lnTo>
                  <a:lnTo>
                    <a:pt x="665" y="325"/>
                  </a:lnTo>
                  <a:lnTo>
                    <a:pt x="577" y="292"/>
                  </a:lnTo>
                  <a:lnTo>
                    <a:pt x="489" y="264"/>
                  </a:lnTo>
                  <a:lnTo>
                    <a:pt x="398" y="242"/>
                  </a:lnTo>
                  <a:lnTo>
                    <a:pt x="305" y="226"/>
                  </a:lnTo>
                  <a:lnTo>
                    <a:pt x="212" y="216"/>
                  </a:lnTo>
                  <a:close/>
                  <a:moveTo>
                    <a:pt x="106" y="0"/>
                  </a:moveTo>
                  <a:lnTo>
                    <a:pt x="207" y="4"/>
                  </a:lnTo>
                  <a:lnTo>
                    <a:pt x="308" y="13"/>
                  </a:lnTo>
                  <a:lnTo>
                    <a:pt x="408" y="29"/>
                  </a:lnTo>
                  <a:lnTo>
                    <a:pt x="507" y="49"/>
                  </a:lnTo>
                  <a:lnTo>
                    <a:pt x="603" y="76"/>
                  </a:lnTo>
                  <a:lnTo>
                    <a:pt x="698" y="109"/>
                  </a:lnTo>
                  <a:lnTo>
                    <a:pt x="790" y="148"/>
                  </a:lnTo>
                  <a:lnTo>
                    <a:pt x="879" y="192"/>
                  </a:lnTo>
                  <a:lnTo>
                    <a:pt x="967" y="241"/>
                  </a:lnTo>
                  <a:lnTo>
                    <a:pt x="1051" y="296"/>
                  </a:lnTo>
                  <a:lnTo>
                    <a:pt x="1133" y="355"/>
                  </a:lnTo>
                  <a:lnTo>
                    <a:pt x="1210" y="420"/>
                  </a:lnTo>
                  <a:lnTo>
                    <a:pt x="1284" y="489"/>
                  </a:lnTo>
                  <a:lnTo>
                    <a:pt x="1353" y="564"/>
                  </a:lnTo>
                  <a:lnTo>
                    <a:pt x="1418" y="641"/>
                  </a:lnTo>
                  <a:lnTo>
                    <a:pt x="1477" y="722"/>
                  </a:lnTo>
                  <a:lnTo>
                    <a:pt x="1531" y="806"/>
                  </a:lnTo>
                  <a:lnTo>
                    <a:pt x="1580" y="894"/>
                  </a:lnTo>
                  <a:lnTo>
                    <a:pt x="1623" y="982"/>
                  </a:lnTo>
                  <a:lnTo>
                    <a:pt x="1661" y="1075"/>
                  </a:lnTo>
                  <a:lnTo>
                    <a:pt x="1694" y="1169"/>
                  </a:lnTo>
                  <a:lnTo>
                    <a:pt x="1721" y="1264"/>
                  </a:lnTo>
                  <a:lnTo>
                    <a:pt x="1742" y="1362"/>
                  </a:lnTo>
                  <a:lnTo>
                    <a:pt x="1758" y="1460"/>
                  </a:lnTo>
                  <a:lnTo>
                    <a:pt x="1767" y="1560"/>
                  </a:lnTo>
                  <a:lnTo>
                    <a:pt x="1770" y="1661"/>
                  </a:lnTo>
                  <a:lnTo>
                    <a:pt x="1770" y="1667"/>
                  </a:lnTo>
                  <a:lnTo>
                    <a:pt x="1768" y="1691"/>
                  </a:lnTo>
                  <a:lnTo>
                    <a:pt x="1760" y="1714"/>
                  </a:lnTo>
                  <a:lnTo>
                    <a:pt x="1747" y="1733"/>
                  </a:lnTo>
                  <a:lnTo>
                    <a:pt x="1730" y="1749"/>
                  </a:lnTo>
                  <a:lnTo>
                    <a:pt x="1711" y="1761"/>
                  </a:lnTo>
                  <a:lnTo>
                    <a:pt x="1688" y="1769"/>
                  </a:lnTo>
                  <a:lnTo>
                    <a:pt x="1664" y="1773"/>
                  </a:lnTo>
                  <a:lnTo>
                    <a:pt x="106" y="1773"/>
                  </a:lnTo>
                  <a:lnTo>
                    <a:pt x="81" y="1769"/>
                  </a:lnTo>
                  <a:lnTo>
                    <a:pt x="59" y="1761"/>
                  </a:lnTo>
                  <a:lnTo>
                    <a:pt x="39" y="1749"/>
                  </a:lnTo>
                  <a:lnTo>
                    <a:pt x="23" y="1733"/>
                  </a:lnTo>
                  <a:lnTo>
                    <a:pt x="11" y="1714"/>
                  </a:lnTo>
                  <a:lnTo>
                    <a:pt x="3" y="1691"/>
                  </a:lnTo>
                  <a:lnTo>
                    <a:pt x="0" y="1667"/>
                  </a:lnTo>
                  <a:lnTo>
                    <a:pt x="0" y="106"/>
                  </a:lnTo>
                  <a:lnTo>
                    <a:pt x="3" y="82"/>
                  </a:lnTo>
                  <a:lnTo>
                    <a:pt x="11" y="59"/>
                  </a:lnTo>
                  <a:lnTo>
                    <a:pt x="23" y="40"/>
                  </a:lnTo>
                  <a:lnTo>
                    <a:pt x="39" y="24"/>
                  </a:lnTo>
                  <a:lnTo>
                    <a:pt x="59" y="11"/>
                  </a:lnTo>
                  <a:lnTo>
                    <a:pt x="8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3431" y="465123"/>
              <a:ext cx="370107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Area Wells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77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For Attention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Thank You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55"/>
          <a:stretch>
            <a:fillRect/>
          </a:stretch>
        </p:blipFill>
        <p:spPr>
          <a:xfrm>
            <a:off x="2795587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55"/>
          <a:stretch>
            <a:fillRect/>
          </a:stretch>
        </p:blipFill>
        <p:spPr>
          <a:xfrm>
            <a:off x="1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2692497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2617743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3570611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3495857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4448725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4373971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5326839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5252085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84307" y="1022999"/>
            <a:ext cx="4373682" cy="1054622"/>
            <a:chOff x="4221678" y="799360"/>
            <a:chExt cx="4373682" cy="10546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66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Abutment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7" r="3203"/>
          <a:stretch>
            <a:fillRect/>
          </a:stretch>
        </p:blipFill>
        <p:spPr>
          <a:xfrm>
            <a:off x="6215064" y="0"/>
            <a:ext cx="5586413" cy="6858000"/>
          </a:xfrm>
          <a:custGeom>
            <a:avLst/>
            <a:gdLst>
              <a:gd name="connsiteX0" fmla="*/ 0 w 5586413"/>
              <a:gd name="connsiteY0" fmla="*/ 0 h 6858000"/>
              <a:gd name="connsiteX1" fmla="*/ 5586413 w 5586413"/>
              <a:gd name="connsiteY1" fmla="*/ 0 h 6858000"/>
              <a:gd name="connsiteX2" fmla="*/ 5586413 w 5586413"/>
              <a:gd name="connsiteY2" fmla="*/ 6858000 h 6858000"/>
              <a:gd name="connsiteX3" fmla="*/ 0 w 55864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0">
                <a:moveTo>
                  <a:pt x="0" y="0"/>
                </a:moveTo>
                <a:lnTo>
                  <a:pt x="5586413" y="0"/>
                </a:lnTo>
                <a:lnTo>
                  <a:pt x="5586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828674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15063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5" y="3131609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4" y="2629152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VAPORATIOL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COIL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4518" y="1222318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862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Appraisal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361453" y="4912372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20" name="Group 281"/>
          <p:cNvGrpSpPr>
            <a:grpSpLocks noChangeAspect="1"/>
          </p:cNvGrpSpPr>
          <p:nvPr/>
        </p:nvGrpSpPr>
        <p:grpSpPr bwMode="auto">
          <a:xfrm>
            <a:off x="6613001" y="5106909"/>
            <a:ext cx="583937" cy="349590"/>
            <a:chOff x="502" y="1554"/>
            <a:chExt cx="907" cy="543"/>
          </a:xfrm>
          <a:solidFill>
            <a:schemeClr val="bg1"/>
          </a:solidFill>
        </p:grpSpPr>
        <p:sp>
          <p:nvSpPr>
            <p:cNvPr id="21" name="Freeform 283"/>
            <p:cNvSpPr>
              <a:spLocks/>
            </p:cNvSpPr>
            <p:nvPr/>
          </p:nvSpPr>
          <p:spPr bwMode="auto">
            <a:xfrm>
              <a:off x="852" y="1554"/>
              <a:ext cx="207" cy="266"/>
            </a:xfrm>
            <a:custGeom>
              <a:avLst/>
              <a:gdLst>
                <a:gd name="T0" fmla="*/ 414 w 828"/>
                <a:gd name="T1" fmla="*/ 0 h 1062"/>
                <a:gd name="T2" fmla="*/ 429 w 828"/>
                <a:gd name="T3" fmla="*/ 0 h 1062"/>
                <a:gd name="T4" fmla="*/ 458 w 828"/>
                <a:gd name="T5" fmla="*/ 2 h 1062"/>
                <a:gd name="T6" fmla="*/ 495 w 828"/>
                <a:gd name="T7" fmla="*/ 7 h 1062"/>
                <a:gd name="T8" fmla="*/ 539 w 828"/>
                <a:gd name="T9" fmla="*/ 16 h 1062"/>
                <a:gd name="T10" fmla="*/ 588 w 828"/>
                <a:gd name="T11" fmla="*/ 32 h 1062"/>
                <a:gd name="T12" fmla="*/ 637 w 828"/>
                <a:gd name="T13" fmla="*/ 58 h 1062"/>
                <a:gd name="T14" fmla="*/ 686 w 828"/>
                <a:gd name="T15" fmla="*/ 93 h 1062"/>
                <a:gd name="T16" fmla="*/ 731 w 828"/>
                <a:gd name="T17" fmla="*/ 139 h 1062"/>
                <a:gd name="T18" fmla="*/ 770 w 828"/>
                <a:gd name="T19" fmla="*/ 200 h 1062"/>
                <a:gd name="T20" fmla="*/ 800 w 828"/>
                <a:gd name="T21" fmla="*/ 275 h 1062"/>
                <a:gd name="T22" fmla="*/ 820 w 828"/>
                <a:gd name="T23" fmla="*/ 367 h 1062"/>
                <a:gd name="T24" fmla="*/ 824 w 828"/>
                <a:gd name="T25" fmla="*/ 423 h 1062"/>
                <a:gd name="T26" fmla="*/ 826 w 828"/>
                <a:gd name="T27" fmla="*/ 440 h 1062"/>
                <a:gd name="T28" fmla="*/ 827 w 828"/>
                <a:gd name="T29" fmla="*/ 471 h 1062"/>
                <a:gd name="T30" fmla="*/ 828 w 828"/>
                <a:gd name="T31" fmla="*/ 514 h 1062"/>
                <a:gd name="T32" fmla="*/ 826 w 828"/>
                <a:gd name="T33" fmla="*/ 567 h 1062"/>
                <a:gd name="T34" fmla="*/ 820 w 828"/>
                <a:gd name="T35" fmla="*/ 626 h 1062"/>
                <a:gd name="T36" fmla="*/ 810 w 828"/>
                <a:gd name="T37" fmla="*/ 690 h 1062"/>
                <a:gd name="T38" fmla="*/ 795 w 828"/>
                <a:gd name="T39" fmla="*/ 756 h 1062"/>
                <a:gd name="T40" fmla="*/ 772 w 828"/>
                <a:gd name="T41" fmla="*/ 821 h 1062"/>
                <a:gd name="T42" fmla="*/ 740 w 828"/>
                <a:gd name="T43" fmla="*/ 884 h 1062"/>
                <a:gd name="T44" fmla="*/ 699 w 828"/>
                <a:gd name="T45" fmla="*/ 941 h 1062"/>
                <a:gd name="T46" fmla="*/ 647 w 828"/>
                <a:gd name="T47" fmla="*/ 989 h 1062"/>
                <a:gd name="T48" fmla="*/ 584 w 828"/>
                <a:gd name="T49" fmla="*/ 1028 h 1062"/>
                <a:gd name="T50" fmla="*/ 507 w 828"/>
                <a:gd name="T51" fmla="*/ 1052 h 1062"/>
                <a:gd name="T52" fmla="*/ 417 w 828"/>
                <a:gd name="T53" fmla="*/ 1062 h 1062"/>
                <a:gd name="T54" fmla="*/ 363 w 828"/>
                <a:gd name="T55" fmla="*/ 1060 h 1062"/>
                <a:gd name="T56" fmla="*/ 280 w 828"/>
                <a:gd name="T57" fmla="*/ 1042 h 1062"/>
                <a:gd name="T58" fmla="*/ 210 w 828"/>
                <a:gd name="T59" fmla="*/ 1010 h 1062"/>
                <a:gd name="T60" fmla="*/ 152 w 828"/>
                <a:gd name="T61" fmla="*/ 966 h 1062"/>
                <a:gd name="T62" fmla="*/ 107 w 828"/>
                <a:gd name="T63" fmla="*/ 913 h 1062"/>
                <a:gd name="T64" fmla="*/ 71 w 828"/>
                <a:gd name="T65" fmla="*/ 854 h 1062"/>
                <a:gd name="T66" fmla="*/ 44 w 828"/>
                <a:gd name="T67" fmla="*/ 789 h 1062"/>
                <a:gd name="T68" fmla="*/ 24 w 828"/>
                <a:gd name="T69" fmla="*/ 724 h 1062"/>
                <a:gd name="T70" fmla="*/ 11 w 828"/>
                <a:gd name="T71" fmla="*/ 658 h 1062"/>
                <a:gd name="T72" fmla="*/ 4 w 828"/>
                <a:gd name="T73" fmla="*/ 596 h 1062"/>
                <a:gd name="T74" fmla="*/ 0 w 828"/>
                <a:gd name="T75" fmla="*/ 540 h 1062"/>
                <a:gd name="T76" fmla="*/ 0 w 828"/>
                <a:gd name="T77" fmla="*/ 492 h 1062"/>
                <a:gd name="T78" fmla="*/ 1 w 828"/>
                <a:gd name="T79" fmla="*/ 454 h 1062"/>
                <a:gd name="T80" fmla="*/ 2 w 828"/>
                <a:gd name="T81" fmla="*/ 430 h 1062"/>
                <a:gd name="T82" fmla="*/ 3 w 828"/>
                <a:gd name="T83" fmla="*/ 421 h 1062"/>
                <a:gd name="T84" fmla="*/ 15 w 828"/>
                <a:gd name="T85" fmla="*/ 319 h 1062"/>
                <a:gd name="T86" fmla="*/ 41 w 828"/>
                <a:gd name="T87" fmla="*/ 235 h 1062"/>
                <a:gd name="T88" fmla="*/ 76 w 828"/>
                <a:gd name="T89" fmla="*/ 168 h 1062"/>
                <a:gd name="T90" fmla="*/ 119 w 828"/>
                <a:gd name="T91" fmla="*/ 114 h 1062"/>
                <a:gd name="T92" fmla="*/ 166 w 828"/>
                <a:gd name="T93" fmla="*/ 74 h 1062"/>
                <a:gd name="T94" fmla="*/ 216 w 828"/>
                <a:gd name="T95" fmla="*/ 44 h 1062"/>
                <a:gd name="T96" fmla="*/ 265 w 828"/>
                <a:gd name="T97" fmla="*/ 24 h 1062"/>
                <a:gd name="T98" fmla="*/ 312 w 828"/>
                <a:gd name="T99" fmla="*/ 10 h 1062"/>
                <a:gd name="T100" fmla="*/ 352 w 828"/>
                <a:gd name="T101" fmla="*/ 4 h 1062"/>
                <a:gd name="T102" fmla="*/ 385 w 828"/>
                <a:gd name="T103" fmla="*/ 0 h 1062"/>
                <a:gd name="T104" fmla="*/ 407 w 828"/>
                <a:gd name="T105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8" h="1062">
                  <a:moveTo>
                    <a:pt x="407" y="0"/>
                  </a:moveTo>
                  <a:lnTo>
                    <a:pt x="414" y="0"/>
                  </a:lnTo>
                  <a:lnTo>
                    <a:pt x="421" y="0"/>
                  </a:lnTo>
                  <a:lnTo>
                    <a:pt x="429" y="0"/>
                  </a:lnTo>
                  <a:lnTo>
                    <a:pt x="443" y="0"/>
                  </a:lnTo>
                  <a:lnTo>
                    <a:pt x="458" y="2"/>
                  </a:lnTo>
                  <a:lnTo>
                    <a:pt x="476" y="4"/>
                  </a:lnTo>
                  <a:lnTo>
                    <a:pt x="495" y="7"/>
                  </a:lnTo>
                  <a:lnTo>
                    <a:pt x="516" y="10"/>
                  </a:lnTo>
                  <a:lnTo>
                    <a:pt x="539" y="16"/>
                  </a:lnTo>
                  <a:lnTo>
                    <a:pt x="562" y="24"/>
                  </a:lnTo>
                  <a:lnTo>
                    <a:pt x="588" y="32"/>
                  </a:lnTo>
                  <a:lnTo>
                    <a:pt x="612" y="44"/>
                  </a:lnTo>
                  <a:lnTo>
                    <a:pt x="637" y="58"/>
                  </a:lnTo>
                  <a:lnTo>
                    <a:pt x="662" y="74"/>
                  </a:lnTo>
                  <a:lnTo>
                    <a:pt x="686" y="93"/>
                  </a:lnTo>
                  <a:lnTo>
                    <a:pt x="709" y="114"/>
                  </a:lnTo>
                  <a:lnTo>
                    <a:pt x="731" y="139"/>
                  </a:lnTo>
                  <a:lnTo>
                    <a:pt x="752" y="168"/>
                  </a:lnTo>
                  <a:lnTo>
                    <a:pt x="770" y="200"/>
                  </a:lnTo>
                  <a:lnTo>
                    <a:pt x="787" y="235"/>
                  </a:lnTo>
                  <a:lnTo>
                    <a:pt x="800" y="275"/>
                  </a:lnTo>
                  <a:lnTo>
                    <a:pt x="811" y="319"/>
                  </a:lnTo>
                  <a:lnTo>
                    <a:pt x="820" y="367"/>
                  </a:lnTo>
                  <a:lnTo>
                    <a:pt x="824" y="421"/>
                  </a:lnTo>
                  <a:lnTo>
                    <a:pt x="824" y="423"/>
                  </a:lnTo>
                  <a:lnTo>
                    <a:pt x="824" y="429"/>
                  </a:lnTo>
                  <a:lnTo>
                    <a:pt x="826" y="440"/>
                  </a:lnTo>
                  <a:lnTo>
                    <a:pt x="827" y="453"/>
                  </a:lnTo>
                  <a:lnTo>
                    <a:pt x="827" y="471"/>
                  </a:lnTo>
                  <a:lnTo>
                    <a:pt x="828" y="492"/>
                  </a:lnTo>
                  <a:lnTo>
                    <a:pt x="828" y="514"/>
                  </a:lnTo>
                  <a:lnTo>
                    <a:pt x="827" y="539"/>
                  </a:lnTo>
                  <a:lnTo>
                    <a:pt x="826" y="567"/>
                  </a:lnTo>
                  <a:lnTo>
                    <a:pt x="823" y="596"/>
                  </a:lnTo>
                  <a:lnTo>
                    <a:pt x="820" y="626"/>
                  </a:lnTo>
                  <a:lnTo>
                    <a:pt x="816" y="658"/>
                  </a:lnTo>
                  <a:lnTo>
                    <a:pt x="810" y="690"/>
                  </a:lnTo>
                  <a:lnTo>
                    <a:pt x="804" y="723"/>
                  </a:lnTo>
                  <a:lnTo>
                    <a:pt x="795" y="756"/>
                  </a:lnTo>
                  <a:lnTo>
                    <a:pt x="784" y="789"/>
                  </a:lnTo>
                  <a:lnTo>
                    <a:pt x="772" y="821"/>
                  </a:lnTo>
                  <a:lnTo>
                    <a:pt x="757" y="853"/>
                  </a:lnTo>
                  <a:lnTo>
                    <a:pt x="740" y="884"/>
                  </a:lnTo>
                  <a:lnTo>
                    <a:pt x="721" y="913"/>
                  </a:lnTo>
                  <a:lnTo>
                    <a:pt x="699" y="941"/>
                  </a:lnTo>
                  <a:lnTo>
                    <a:pt x="675" y="966"/>
                  </a:lnTo>
                  <a:lnTo>
                    <a:pt x="647" y="989"/>
                  </a:lnTo>
                  <a:lnTo>
                    <a:pt x="618" y="1010"/>
                  </a:lnTo>
                  <a:lnTo>
                    <a:pt x="584" y="1028"/>
                  </a:lnTo>
                  <a:lnTo>
                    <a:pt x="548" y="1042"/>
                  </a:lnTo>
                  <a:lnTo>
                    <a:pt x="507" y="1052"/>
                  </a:lnTo>
                  <a:lnTo>
                    <a:pt x="465" y="1060"/>
                  </a:lnTo>
                  <a:lnTo>
                    <a:pt x="417" y="1062"/>
                  </a:lnTo>
                  <a:lnTo>
                    <a:pt x="411" y="1062"/>
                  </a:lnTo>
                  <a:lnTo>
                    <a:pt x="363" y="1060"/>
                  </a:lnTo>
                  <a:lnTo>
                    <a:pt x="319" y="1053"/>
                  </a:lnTo>
                  <a:lnTo>
                    <a:pt x="280" y="1042"/>
                  </a:lnTo>
                  <a:lnTo>
                    <a:pt x="243" y="1028"/>
                  </a:lnTo>
                  <a:lnTo>
                    <a:pt x="210" y="1010"/>
                  </a:lnTo>
                  <a:lnTo>
                    <a:pt x="179" y="989"/>
                  </a:lnTo>
                  <a:lnTo>
                    <a:pt x="152" y="966"/>
                  </a:lnTo>
                  <a:lnTo>
                    <a:pt x="128" y="941"/>
                  </a:lnTo>
                  <a:lnTo>
                    <a:pt x="107" y="913"/>
                  </a:lnTo>
                  <a:lnTo>
                    <a:pt x="87" y="884"/>
                  </a:lnTo>
                  <a:lnTo>
                    <a:pt x="71" y="854"/>
                  </a:lnTo>
                  <a:lnTo>
                    <a:pt x="56" y="822"/>
                  </a:lnTo>
                  <a:lnTo>
                    <a:pt x="44" y="789"/>
                  </a:lnTo>
                  <a:lnTo>
                    <a:pt x="33" y="757"/>
                  </a:lnTo>
                  <a:lnTo>
                    <a:pt x="24" y="724"/>
                  </a:lnTo>
                  <a:lnTo>
                    <a:pt x="18" y="691"/>
                  </a:lnTo>
                  <a:lnTo>
                    <a:pt x="11" y="658"/>
                  </a:lnTo>
                  <a:lnTo>
                    <a:pt x="7" y="627"/>
                  </a:lnTo>
                  <a:lnTo>
                    <a:pt x="4" y="596"/>
                  </a:lnTo>
                  <a:lnTo>
                    <a:pt x="2" y="568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0" y="492"/>
                  </a:lnTo>
                  <a:lnTo>
                    <a:pt x="0" y="471"/>
                  </a:lnTo>
                  <a:lnTo>
                    <a:pt x="1" y="454"/>
                  </a:lnTo>
                  <a:lnTo>
                    <a:pt x="2" y="440"/>
                  </a:lnTo>
                  <a:lnTo>
                    <a:pt x="2" y="430"/>
                  </a:lnTo>
                  <a:lnTo>
                    <a:pt x="3" y="423"/>
                  </a:lnTo>
                  <a:lnTo>
                    <a:pt x="3" y="421"/>
                  </a:lnTo>
                  <a:lnTo>
                    <a:pt x="8" y="367"/>
                  </a:lnTo>
                  <a:lnTo>
                    <a:pt x="15" y="319"/>
                  </a:lnTo>
                  <a:lnTo>
                    <a:pt x="26" y="275"/>
                  </a:lnTo>
                  <a:lnTo>
                    <a:pt x="41" y="235"/>
                  </a:lnTo>
                  <a:lnTo>
                    <a:pt x="57" y="200"/>
                  </a:lnTo>
                  <a:lnTo>
                    <a:pt x="76" y="168"/>
                  </a:lnTo>
                  <a:lnTo>
                    <a:pt x="97" y="139"/>
                  </a:lnTo>
                  <a:lnTo>
                    <a:pt x="119" y="114"/>
                  </a:lnTo>
                  <a:lnTo>
                    <a:pt x="142" y="93"/>
                  </a:lnTo>
                  <a:lnTo>
                    <a:pt x="166" y="74"/>
                  </a:lnTo>
                  <a:lnTo>
                    <a:pt x="190" y="58"/>
                  </a:lnTo>
                  <a:lnTo>
                    <a:pt x="216" y="44"/>
                  </a:lnTo>
                  <a:lnTo>
                    <a:pt x="240" y="32"/>
                  </a:lnTo>
                  <a:lnTo>
                    <a:pt x="265" y="24"/>
                  </a:lnTo>
                  <a:lnTo>
                    <a:pt x="288" y="16"/>
                  </a:lnTo>
                  <a:lnTo>
                    <a:pt x="312" y="10"/>
                  </a:lnTo>
                  <a:lnTo>
                    <a:pt x="332" y="7"/>
                  </a:lnTo>
                  <a:lnTo>
                    <a:pt x="352" y="4"/>
                  </a:lnTo>
                  <a:lnTo>
                    <a:pt x="370" y="2"/>
                  </a:lnTo>
                  <a:lnTo>
                    <a:pt x="385" y="0"/>
                  </a:lnTo>
                  <a:lnTo>
                    <a:pt x="397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4"/>
            <p:cNvSpPr>
              <a:spLocks/>
            </p:cNvSpPr>
            <p:nvPr/>
          </p:nvSpPr>
          <p:spPr bwMode="auto">
            <a:xfrm>
              <a:off x="1151" y="1660"/>
              <a:ext cx="166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3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8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2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0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49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4 w 665"/>
                <a:gd name="T59" fmla="*/ 683 h 855"/>
                <a:gd name="T60" fmla="*/ 31 w 665"/>
                <a:gd name="T61" fmla="*/ 626 h 855"/>
                <a:gd name="T62" fmla="*/ 16 w 665"/>
                <a:gd name="T63" fmla="*/ 567 h 855"/>
                <a:gd name="T64" fmla="*/ 6 w 665"/>
                <a:gd name="T65" fmla="*/ 509 h 855"/>
                <a:gd name="T66" fmla="*/ 1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1 w 665"/>
                <a:gd name="T73" fmla="*/ 348 h 855"/>
                <a:gd name="T74" fmla="*/ 3 w 665"/>
                <a:gd name="T75" fmla="*/ 340 h 855"/>
                <a:gd name="T76" fmla="*/ 14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5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3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8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58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2" y="596"/>
                  </a:lnTo>
                  <a:lnTo>
                    <a:pt x="633" y="626"/>
                  </a:lnTo>
                  <a:lnTo>
                    <a:pt x="623" y="655"/>
                  </a:lnTo>
                  <a:lnTo>
                    <a:pt x="610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0" y="835"/>
                  </a:lnTo>
                  <a:lnTo>
                    <a:pt x="415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8" y="853"/>
                  </a:lnTo>
                  <a:lnTo>
                    <a:pt x="249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4" y="683"/>
                  </a:lnTo>
                  <a:lnTo>
                    <a:pt x="42" y="655"/>
                  </a:lnTo>
                  <a:lnTo>
                    <a:pt x="31" y="626"/>
                  </a:lnTo>
                  <a:lnTo>
                    <a:pt x="22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6" y="509"/>
                  </a:lnTo>
                  <a:lnTo>
                    <a:pt x="4" y="482"/>
                  </a:lnTo>
                  <a:lnTo>
                    <a:pt x="1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1" y="358"/>
                  </a:lnTo>
                  <a:lnTo>
                    <a:pt x="1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4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88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5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85"/>
            <p:cNvSpPr>
              <a:spLocks/>
            </p:cNvSpPr>
            <p:nvPr/>
          </p:nvSpPr>
          <p:spPr bwMode="auto">
            <a:xfrm>
              <a:off x="502" y="1846"/>
              <a:ext cx="907" cy="251"/>
            </a:xfrm>
            <a:custGeom>
              <a:avLst/>
              <a:gdLst>
                <a:gd name="T0" fmla="*/ 1830 w 3630"/>
                <a:gd name="T1" fmla="*/ 0 h 1001"/>
                <a:gd name="T2" fmla="*/ 1872 w 3630"/>
                <a:gd name="T3" fmla="*/ 9 h 1001"/>
                <a:gd name="T4" fmla="*/ 1914 w 3630"/>
                <a:gd name="T5" fmla="*/ 36 h 1001"/>
                <a:gd name="T6" fmla="*/ 1932 w 3630"/>
                <a:gd name="T7" fmla="*/ 91 h 1001"/>
                <a:gd name="T8" fmla="*/ 1902 w 3630"/>
                <a:gd name="T9" fmla="*/ 184 h 1001"/>
                <a:gd name="T10" fmla="*/ 2122 w 3630"/>
                <a:gd name="T11" fmla="*/ 0 h 1001"/>
                <a:gd name="T12" fmla="*/ 2163 w 3630"/>
                <a:gd name="T13" fmla="*/ 21 h 1001"/>
                <a:gd name="T14" fmla="*/ 2265 w 3630"/>
                <a:gd name="T15" fmla="*/ 74 h 1001"/>
                <a:gd name="T16" fmla="*/ 2404 w 3630"/>
                <a:gd name="T17" fmla="*/ 151 h 1001"/>
                <a:gd name="T18" fmla="*/ 2542 w 3630"/>
                <a:gd name="T19" fmla="*/ 237 h 1001"/>
                <a:gd name="T20" fmla="*/ 2640 w 3630"/>
                <a:gd name="T21" fmla="*/ 217 h 1001"/>
                <a:gd name="T22" fmla="*/ 2682 w 3630"/>
                <a:gd name="T23" fmla="*/ 197 h 1001"/>
                <a:gd name="T24" fmla="*/ 2857 w 3630"/>
                <a:gd name="T25" fmla="*/ 340 h 1001"/>
                <a:gd name="T26" fmla="*/ 2835 w 3630"/>
                <a:gd name="T27" fmla="*/ 261 h 1001"/>
                <a:gd name="T28" fmla="*/ 2857 w 3630"/>
                <a:gd name="T29" fmla="*/ 218 h 1001"/>
                <a:gd name="T30" fmla="*/ 2897 w 3630"/>
                <a:gd name="T31" fmla="*/ 200 h 1001"/>
                <a:gd name="T32" fmla="*/ 2928 w 3630"/>
                <a:gd name="T33" fmla="*/ 197 h 1001"/>
                <a:gd name="T34" fmla="*/ 2951 w 3630"/>
                <a:gd name="T35" fmla="*/ 199 h 1001"/>
                <a:gd name="T36" fmla="*/ 2990 w 3630"/>
                <a:gd name="T37" fmla="*/ 211 h 1001"/>
                <a:gd name="T38" fmla="*/ 3020 w 3630"/>
                <a:gd name="T39" fmla="*/ 248 h 1001"/>
                <a:gd name="T40" fmla="*/ 3011 w 3630"/>
                <a:gd name="T41" fmla="*/ 317 h 1001"/>
                <a:gd name="T42" fmla="*/ 3042 w 3630"/>
                <a:gd name="T43" fmla="*/ 619 h 1001"/>
                <a:gd name="T44" fmla="*/ 3196 w 3630"/>
                <a:gd name="T45" fmla="*/ 208 h 1001"/>
                <a:gd name="T46" fmla="*/ 3278 w 3630"/>
                <a:gd name="T47" fmla="*/ 250 h 1001"/>
                <a:gd name="T48" fmla="*/ 3395 w 3630"/>
                <a:gd name="T49" fmla="*/ 315 h 1001"/>
                <a:gd name="T50" fmla="*/ 3526 w 3630"/>
                <a:gd name="T51" fmla="*/ 396 h 1001"/>
                <a:gd name="T52" fmla="*/ 3608 w 3630"/>
                <a:gd name="T53" fmla="*/ 500 h 1001"/>
                <a:gd name="T54" fmla="*/ 3629 w 3630"/>
                <a:gd name="T55" fmla="*/ 630 h 1001"/>
                <a:gd name="T56" fmla="*/ 2 w 3630"/>
                <a:gd name="T57" fmla="*/ 594 h 1001"/>
                <a:gd name="T58" fmla="*/ 34 w 3630"/>
                <a:gd name="T59" fmla="*/ 471 h 1001"/>
                <a:gd name="T60" fmla="*/ 136 w 3630"/>
                <a:gd name="T61" fmla="*/ 371 h 1001"/>
                <a:gd name="T62" fmla="*/ 265 w 3630"/>
                <a:gd name="T63" fmla="*/ 296 h 1001"/>
                <a:gd name="T64" fmla="*/ 375 w 3630"/>
                <a:gd name="T65" fmla="*/ 236 h 1001"/>
                <a:gd name="T66" fmla="*/ 444 w 3630"/>
                <a:gd name="T67" fmla="*/ 201 h 1001"/>
                <a:gd name="T68" fmla="*/ 664 w 3630"/>
                <a:gd name="T69" fmla="*/ 398 h 1001"/>
                <a:gd name="T70" fmla="*/ 610 w 3630"/>
                <a:gd name="T71" fmla="*/ 295 h 1001"/>
                <a:gd name="T72" fmla="*/ 614 w 3630"/>
                <a:gd name="T73" fmla="*/ 236 h 1001"/>
                <a:gd name="T74" fmla="*/ 648 w 3630"/>
                <a:gd name="T75" fmla="*/ 207 h 1001"/>
                <a:gd name="T76" fmla="*/ 687 w 3630"/>
                <a:gd name="T77" fmla="*/ 198 h 1001"/>
                <a:gd name="T78" fmla="*/ 707 w 3630"/>
                <a:gd name="T79" fmla="*/ 197 h 1001"/>
                <a:gd name="T80" fmla="*/ 742 w 3630"/>
                <a:gd name="T81" fmla="*/ 204 h 1001"/>
                <a:gd name="T82" fmla="*/ 779 w 3630"/>
                <a:gd name="T83" fmla="*/ 226 h 1001"/>
                <a:gd name="T84" fmla="*/ 794 w 3630"/>
                <a:gd name="T85" fmla="*/ 277 h 1001"/>
                <a:gd name="T86" fmla="*/ 756 w 3630"/>
                <a:gd name="T87" fmla="*/ 368 h 1001"/>
                <a:gd name="T88" fmla="*/ 950 w 3630"/>
                <a:gd name="T89" fmla="*/ 198 h 1001"/>
                <a:gd name="T90" fmla="*/ 1010 w 3630"/>
                <a:gd name="T91" fmla="*/ 229 h 1001"/>
                <a:gd name="T92" fmla="*/ 1115 w 3630"/>
                <a:gd name="T93" fmla="*/ 218 h 1001"/>
                <a:gd name="T94" fmla="*/ 1265 w 3630"/>
                <a:gd name="T95" fmla="*/ 130 h 1001"/>
                <a:gd name="T96" fmla="*/ 1397 w 3630"/>
                <a:gd name="T97" fmla="*/ 58 h 1001"/>
                <a:gd name="T98" fmla="*/ 1486 w 3630"/>
                <a:gd name="T99" fmla="*/ 12 h 1001"/>
                <a:gd name="T100" fmla="*/ 1674 w 3630"/>
                <a:gd name="T101" fmla="*/ 523 h 1001"/>
                <a:gd name="T102" fmla="*/ 1716 w 3630"/>
                <a:gd name="T103" fmla="*/ 156 h 1001"/>
                <a:gd name="T104" fmla="*/ 1699 w 3630"/>
                <a:gd name="T105" fmla="*/ 74 h 1001"/>
                <a:gd name="T106" fmla="*/ 1726 w 3630"/>
                <a:gd name="T107" fmla="*/ 26 h 1001"/>
                <a:gd name="T108" fmla="*/ 1770 w 3630"/>
                <a:gd name="T109" fmla="*/ 5 h 1001"/>
                <a:gd name="T110" fmla="*/ 1808 w 3630"/>
                <a:gd name="T111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30" h="1001">
                  <a:moveTo>
                    <a:pt x="1815" y="0"/>
                  </a:moveTo>
                  <a:lnTo>
                    <a:pt x="1816" y="0"/>
                  </a:lnTo>
                  <a:lnTo>
                    <a:pt x="1823" y="0"/>
                  </a:lnTo>
                  <a:lnTo>
                    <a:pt x="1830" y="0"/>
                  </a:lnTo>
                  <a:lnTo>
                    <a:pt x="1839" y="1"/>
                  </a:lnTo>
                  <a:lnTo>
                    <a:pt x="1850" y="3"/>
                  </a:lnTo>
                  <a:lnTo>
                    <a:pt x="1861" y="5"/>
                  </a:lnTo>
                  <a:lnTo>
                    <a:pt x="1872" y="9"/>
                  </a:lnTo>
                  <a:lnTo>
                    <a:pt x="1884" y="14"/>
                  </a:lnTo>
                  <a:lnTo>
                    <a:pt x="1895" y="20"/>
                  </a:lnTo>
                  <a:lnTo>
                    <a:pt x="1905" y="26"/>
                  </a:lnTo>
                  <a:lnTo>
                    <a:pt x="1914" y="36"/>
                  </a:lnTo>
                  <a:lnTo>
                    <a:pt x="1922" y="46"/>
                  </a:lnTo>
                  <a:lnTo>
                    <a:pt x="1927" y="59"/>
                  </a:lnTo>
                  <a:lnTo>
                    <a:pt x="1932" y="74"/>
                  </a:lnTo>
                  <a:lnTo>
                    <a:pt x="1932" y="91"/>
                  </a:lnTo>
                  <a:lnTo>
                    <a:pt x="1929" y="110"/>
                  </a:lnTo>
                  <a:lnTo>
                    <a:pt x="1924" y="132"/>
                  </a:lnTo>
                  <a:lnTo>
                    <a:pt x="1915" y="156"/>
                  </a:lnTo>
                  <a:lnTo>
                    <a:pt x="1902" y="184"/>
                  </a:lnTo>
                  <a:lnTo>
                    <a:pt x="1883" y="215"/>
                  </a:lnTo>
                  <a:lnTo>
                    <a:pt x="1861" y="249"/>
                  </a:lnTo>
                  <a:lnTo>
                    <a:pt x="1957" y="523"/>
                  </a:lnTo>
                  <a:lnTo>
                    <a:pt x="2122" y="0"/>
                  </a:lnTo>
                  <a:lnTo>
                    <a:pt x="2125" y="2"/>
                  </a:lnTo>
                  <a:lnTo>
                    <a:pt x="2133" y="5"/>
                  </a:lnTo>
                  <a:lnTo>
                    <a:pt x="2145" y="12"/>
                  </a:lnTo>
                  <a:lnTo>
                    <a:pt x="2163" y="21"/>
                  </a:lnTo>
                  <a:lnTo>
                    <a:pt x="2183" y="31"/>
                  </a:lnTo>
                  <a:lnTo>
                    <a:pt x="2207" y="44"/>
                  </a:lnTo>
                  <a:lnTo>
                    <a:pt x="2234" y="58"/>
                  </a:lnTo>
                  <a:lnTo>
                    <a:pt x="2265" y="74"/>
                  </a:lnTo>
                  <a:lnTo>
                    <a:pt x="2297" y="91"/>
                  </a:lnTo>
                  <a:lnTo>
                    <a:pt x="2331" y="110"/>
                  </a:lnTo>
                  <a:lnTo>
                    <a:pt x="2366" y="130"/>
                  </a:lnTo>
                  <a:lnTo>
                    <a:pt x="2404" y="151"/>
                  </a:lnTo>
                  <a:lnTo>
                    <a:pt x="2440" y="173"/>
                  </a:lnTo>
                  <a:lnTo>
                    <a:pt x="2479" y="195"/>
                  </a:lnTo>
                  <a:lnTo>
                    <a:pt x="2516" y="218"/>
                  </a:lnTo>
                  <a:lnTo>
                    <a:pt x="2542" y="237"/>
                  </a:lnTo>
                  <a:lnTo>
                    <a:pt x="2568" y="255"/>
                  </a:lnTo>
                  <a:lnTo>
                    <a:pt x="2595" y="241"/>
                  </a:lnTo>
                  <a:lnTo>
                    <a:pt x="2619" y="228"/>
                  </a:lnTo>
                  <a:lnTo>
                    <a:pt x="2640" y="217"/>
                  </a:lnTo>
                  <a:lnTo>
                    <a:pt x="2658" y="208"/>
                  </a:lnTo>
                  <a:lnTo>
                    <a:pt x="2671" y="203"/>
                  </a:lnTo>
                  <a:lnTo>
                    <a:pt x="2679" y="198"/>
                  </a:lnTo>
                  <a:lnTo>
                    <a:pt x="2682" y="197"/>
                  </a:lnTo>
                  <a:lnTo>
                    <a:pt x="2815" y="618"/>
                  </a:lnTo>
                  <a:lnTo>
                    <a:pt x="2892" y="398"/>
                  </a:lnTo>
                  <a:lnTo>
                    <a:pt x="2873" y="368"/>
                  </a:lnTo>
                  <a:lnTo>
                    <a:pt x="2857" y="340"/>
                  </a:lnTo>
                  <a:lnTo>
                    <a:pt x="2846" y="317"/>
                  </a:lnTo>
                  <a:lnTo>
                    <a:pt x="2838" y="295"/>
                  </a:lnTo>
                  <a:lnTo>
                    <a:pt x="2835" y="277"/>
                  </a:lnTo>
                  <a:lnTo>
                    <a:pt x="2835" y="261"/>
                  </a:lnTo>
                  <a:lnTo>
                    <a:pt x="2837" y="248"/>
                  </a:lnTo>
                  <a:lnTo>
                    <a:pt x="2843" y="236"/>
                  </a:lnTo>
                  <a:lnTo>
                    <a:pt x="2849" y="226"/>
                  </a:lnTo>
                  <a:lnTo>
                    <a:pt x="2857" y="218"/>
                  </a:lnTo>
                  <a:lnTo>
                    <a:pt x="2867" y="211"/>
                  </a:lnTo>
                  <a:lnTo>
                    <a:pt x="2877" y="207"/>
                  </a:lnTo>
                  <a:lnTo>
                    <a:pt x="2887" y="204"/>
                  </a:lnTo>
                  <a:lnTo>
                    <a:pt x="2897" y="200"/>
                  </a:lnTo>
                  <a:lnTo>
                    <a:pt x="2907" y="199"/>
                  </a:lnTo>
                  <a:lnTo>
                    <a:pt x="2916" y="198"/>
                  </a:lnTo>
                  <a:lnTo>
                    <a:pt x="2922" y="197"/>
                  </a:lnTo>
                  <a:lnTo>
                    <a:pt x="2928" y="197"/>
                  </a:lnTo>
                  <a:lnTo>
                    <a:pt x="2930" y="197"/>
                  </a:lnTo>
                  <a:lnTo>
                    <a:pt x="2934" y="197"/>
                  </a:lnTo>
                  <a:lnTo>
                    <a:pt x="2942" y="198"/>
                  </a:lnTo>
                  <a:lnTo>
                    <a:pt x="2951" y="199"/>
                  </a:lnTo>
                  <a:lnTo>
                    <a:pt x="2960" y="200"/>
                  </a:lnTo>
                  <a:lnTo>
                    <a:pt x="2971" y="204"/>
                  </a:lnTo>
                  <a:lnTo>
                    <a:pt x="2980" y="207"/>
                  </a:lnTo>
                  <a:lnTo>
                    <a:pt x="2990" y="211"/>
                  </a:lnTo>
                  <a:lnTo>
                    <a:pt x="3000" y="218"/>
                  </a:lnTo>
                  <a:lnTo>
                    <a:pt x="3008" y="226"/>
                  </a:lnTo>
                  <a:lnTo>
                    <a:pt x="3015" y="236"/>
                  </a:lnTo>
                  <a:lnTo>
                    <a:pt x="3020" y="248"/>
                  </a:lnTo>
                  <a:lnTo>
                    <a:pt x="3022" y="261"/>
                  </a:lnTo>
                  <a:lnTo>
                    <a:pt x="3022" y="277"/>
                  </a:lnTo>
                  <a:lnTo>
                    <a:pt x="3018" y="295"/>
                  </a:lnTo>
                  <a:lnTo>
                    <a:pt x="3011" y="317"/>
                  </a:lnTo>
                  <a:lnTo>
                    <a:pt x="3000" y="340"/>
                  </a:lnTo>
                  <a:lnTo>
                    <a:pt x="2985" y="368"/>
                  </a:lnTo>
                  <a:lnTo>
                    <a:pt x="2965" y="398"/>
                  </a:lnTo>
                  <a:lnTo>
                    <a:pt x="3042" y="619"/>
                  </a:lnTo>
                  <a:lnTo>
                    <a:pt x="3175" y="197"/>
                  </a:lnTo>
                  <a:lnTo>
                    <a:pt x="3177" y="198"/>
                  </a:lnTo>
                  <a:lnTo>
                    <a:pt x="3185" y="203"/>
                  </a:lnTo>
                  <a:lnTo>
                    <a:pt x="3196" y="208"/>
                  </a:lnTo>
                  <a:lnTo>
                    <a:pt x="3212" y="216"/>
                  </a:lnTo>
                  <a:lnTo>
                    <a:pt x="3231" y="226"/>
                  </a:lnTo>
                  <a:lnTo>
                    <a:pt x="3253" y="237"/>
                  </a:lnTo>
                  <a:lnTo>
                    <a:pt x="3278" y="250"/>
                  </a:lnTo>
                  <a:lnTo>
                    <a:pt x="3305" y="264"/>
                  </a:lnTo>
                  <a:lnTo>
                    <a:pt x="3334" y="280"/>
                  </a:lnTo>
                  <a:lnTo>
                    <a:pt x="3363" y="296"/>
                  </a:lnTo>
                  <a:lnTo>
                    <a:pt x="3395" y="315"/>
                  </a:lnTo>
                  <a:lnTo>
                    <a:pt x="3427" y="333"/>
                  </a:lnTo>
                  <a:lnTo>
                    <a:pt x="3459" y="352"/>
                  </a:lnTo>
                  <a:lnTo>
                    <a:pt x="3492" y="372"/>
                  </a:lnTo>
                  <a:lnTo>
                    <a:pt x="3526" y="396"/>
                  </a:lnTo>
                  <a:lnTo>
                    <a:pt x="3554" y="421"/>
                  </a:lnTo>
                  <a:lnTo>
                    <a:pt x="3577" y="446"/>
                  </a:lnTo>
                  <a:lnTo>
                    <a:pt x="3595" y="472"/>
                  </a:lnTo>
                  <a:lnTo>
                    <a:pt x="3608" y="500"/>
                  </a:lnTo>
                  <a:lnTo>
                    <a:pt x="3617" y="530"/>
                  </a:lnTo>
                  <a:lnTo>
                    <a:pt x="3623" y="561"/>
                  </a:lnTo>
                  <a:lnTo>
                    <a:pt x="3626" y="594"/>
                  </a:lnTo>
                  <a:lnTo>
                    <a:pt x="3629" y="630"/>
                  </a:lnTo>
                  <a:lnTo>
                    <a:pt x="3630" y="1001"/>
                  </a:lnTo>
                  <a:lnTo>
                    <a:pt x="0" y="1001"/>
                  </a:lnTo>
                  <a:lnTo>
                    <a:pt x="0" y="629"/>
                  </a:lnTo>
                  <a:lnTo>
                    <a:pt x="2" y="594"/>
                  </a:lnTo>
                  <a:lnTo>
                    <a:pt x="6" y="561"/>
                  </a:lnTo>
                  <a:lnTo>
                    <a:pt x="12" y="529"/>
                  </a:lnTo>
                  <a:lnTo>
                    <a:pt x="21" y="500"/>
                  </a:lnTo>
                  <a:lnTo>
                    <a:pt x="34" y="471"/>
                  </a:lnTo>
                  <a:lnTo>
                    <a:pt x="52" y="445"/>
                  </a:lnTo>
                  <a:lnTo>
                    <a:pt x="74" y="420"/>
                  </a:lnTo>
                  <a:lnTo>
                    <a:pt x="102" y="395"/>
                  </a:lnTo>
                  <a:lnTo>
                    <a:pt x="136" y="371"/>
                  </a:lnTo>
                  <a:lnTo>
                    <a:pt x="168" y="351"/>
                  </a:lnTo>
                  <a:lnTo>
                    <a:pt x="201" y="333"/>
                  </a:lnTo>
                  <a:lnTo>
                    <a:pt x="233" y="314"/>
                  </a:lnTo>
                  <a:lnTo>
                    <a:pt x="265" y="296"/>
                  </a:lnTo>
                  <a:lnTo>
                    <a:pt x="295" y="279"/>
                  </a:lnTo>
                  <a:lnTo>
                    <a:pt x="324" y="263"/>
                  </a:lnTo>
                  <a:lnTo>
                    <a:pt x="351" y="249"/>
                  </a:lnTo>
                  <a:lnTo>
                    <a:pt x="375" y="236"/>
                  </a:lnTo>
                  <a:lnTo>
                    <a:pt x="397" y="225"/>
                  </a:lnTo>
                  <a:lnTo>
                    <a:pt x="417" y="215"/>
                  </a:lnTo>
                  <a:lnTo>
                    <a:pt x="433" y="207"/>
                  </a:lnTo>
                  <a:lnTo>
                    <a:pt x="444" y="201"/>
                  </a:lnTo>
                  <a:lnTo>
                    <a:pt x="451" y="198"/>
                  </a:lnTo>
                  <a:lnTo>
                    <a:pt x="453" y="197"/>
                  </a:lnTo>
                  <a:lnTo>
                    <a:pt x="587" y="618"/>
                  </a:lnTo>
                  <a:lnTo>
                    <a:pt x="664" y="398"/>
                  </a:lnTo>
                  <a:lnTo>
                    <a:pt x="644" y="368"/>
                  </a:lnTo>
                  <a:lnTo>
                    <a:pt x="628" y="340"/>
                  </a:lnTo>
                  <a:lnTo>
                    <a:pt x="617" y="317"/>
                  </a:lnTo>
                  <a:lnTo>
                    <a:pt x="610" y="295"/>
                  </a:lnTo>
                  <a:lnTo>
                    <a:pt x="606" y="277"/>
                  </a:lnTo>
                  <a:lnTo>
                    <a:pt x="606" y="261"/>
                  </a:lnTo>
                  <a:lnTo>
                    <a:pt x="609" y="248"/>
                  </a:lnTo>
                  <a:lnTo>
                    <a:pt x="614" y="236"/>
                  </a:lnTo>
                  <a:lnTo>
                    <a:pt x="621" y="226"/>
                  </a:lnTo>
                  <a:lnTo>
                    <a:pt x="628" y="218"/>
                  </a:lnTo>
                  <a:lnTo>
                    <a:pt x="638" y="211"/>
                  </a:lnTo>
                  <a:lnTo>
                    <a:pt x="648" y="207"/>
                  </a:lnTo>
                  <a:lnTo>
                    <a:pt x="658" y="204"/>
                  </a:lnTo>
                  <a:lnTo>
                    <a:pt x="669" y="200"/>
                  </a:lnTo>
                  <a:lnTo>
                    <a:pt x="678" y="199"/>
                  </a:lnTo>
                  <a:lnTo>
                    <a:pt x="687" y="198"/>
                  </a:lnTo>
                  <a:lnTo>
                    <a:pt x="693" y="197"/>
                  </a:lnTo>
                  <a:lnTo>
                    <a:pt x="699" y="197"/>
                  </a:lnTo>
                  <a:lnTo>
                    <a:pt x="701" y="197"/>
                  </a:lnTo>
                  <a:lnTo>
                    <a:pt x="707" y="197"/>
                  </a:lnTo>
                  <a:lnTo>
                    <a:pt x="713" y="198"/>
                  </a:lnTo>
                  <a:lnTo>
                    <a:pt x="722" y="199"/>
                  </a:lnTo>
                  <a:lnTo>
                    <a:pt x="732" y="200"/>
                  </a:lnTo>
                  <a:lnTo>
                    <a:pt x="742" y="204"/>
                  </a:lnTo>
                  <a:lnTo>
                    <a:pt x="752" y="207"/>
                  </a:lnTo>
                  <a:lnTo>
                    <a:pt x="762" y="211"/>
                  </a:lnTo>
                  <a:lnTo>
                    <a:pt x="772" y="218"/>
                  </a:lnTo>
                  <a:lnTo>
                    <a:pt x="779" y="226"/>
                  </a:lnTo>
                  <a:lnTo>
                    <a:pt x="786" y="236"/>
                  </a:lnTo>
                  <a:lnTo>
                    <a:pt x="791" y="248"/>
                  </a:lnTo>
                  <a:lnTo>
                    <a:pt x="794" y="261"/>
                  </a:lnTo>
                  <a:lnTo>
                    <a:pt x="794" y="277"/>
                  </a:lnTo>
                  <a:lnTo>
                    <a:pt x="790" y="295"/>
                  </a:lnTo>
                  <a:lnTo>
                    <a:pt x="783" y="317"/>
                  </a:lnTo>
                  <a:lnTo>
                    <a:pt x="772" y="340"/>
                  </a:lnTo>
                  <a:lnTo>
                    <a:pt x="756" y="368"/>
                  </a:lnTo>
                  <a:lnTo>
                    <a:pt x="736" y="398"/>
                  </a:lnTo>
                  <a:lnTo>
                    <a:pt x="813" y="618"/>
                  </a:lnTo>
                  <a:lnTo>
                    <a:pt x="947" y="197"/>
                  </a:lnTo>
                  <a:lnTo>
                    <a:pt x="950" y="198"/>
                  </a:lnTo>
                  <a:lnTo>
                    <a:pt x="958" y="203"/>
                  </a:lnTo>
                  <a:lnTo>
                    <a:pt x="971" y="209"/>
                  </a:lnTo>
                  <a:lnTo>
                    <a:pt x="988" y="218"/>
                  </a:lnTo>
                  <a:lnTo>
                    <a:pt x="1010" y="229"/>
                  </a:lnTo>
                  <a:lnTo>
                    <a:pt x="1035" y="241"/>
                  </a:lnTo>
                  <a:lnTo>
                    <a:pt x="1063" y="257"/>
                  </a:lnTo>
                  <a:lnTo>
                    <a:pt x="1087" y="237"/>
                  </a:lnTo>
                  <a:lnTo>
                    <a:pt x="1115" y="218"/>
                  </a:lnTo>
                  <a:lnTo>
                    <a:pt x="1152" y="195"/>
                  </a:lnTo>
                  <a:lnTo>
                    <a:pt x="1191" y="173"/>
                  </a:lnTo>
                  <a:lnTo>
                    <a:pt x="1227" y="151"/>
                  </a:lnTo>
                  <a:lnTo>
                    <a:pt x="1265" y="130"/>
                  </a:lnTo>
                  <a:lnTo>
                    <a:pt x="1300" y="110"/>
                  </a:lnTo>
                  <a:lnTo>
                    <a:pt x="1334" y="91"/>
                  </a:lnTo>
                  <a:lnTo>
                    <a:pt x="1366" y="74"/>
                  </a:lnTo>
                  <a:lnTo>
                    <a:pt x="1397" y="58"/>
                  </a:lnTo>
                  <a:lnTo>
                    <a:pt x="1424" y="44"/>
                  </a:lnTo>
                  <a:lnTo>
                    <a:pt x="1448" y="31"/>
                  </a:lnTo>
                  <a:lnTo>
                    <a:pt x="1468" y="21"/>
                  </a:lnTo>
                  <a:lnTo>
                    <a:pt x="1486" y="12"/>
                  </a:lnTo>
                  <a:lnTo>
                    <a:pt x="1498" y="5"/>
                  </a:lnTo>
                  <a:lnTo>
                    <a:pt x="1506" y="2"/>
                  </a:lnTo>
                  <a:lnTo>
                    <a:pt x="1509" y="0"/>
                  </a:lnTo>
                  <a:lnTo>
                    <a:pt x="1674" y="523"/>
                  </a:lnTo>
                  <a:lnTo>
                    <a:pt x="1770" y="249"/>
                  </a:lnTo>
                  <a:lnTo>
                    <a:pt x="1748" y="215"/>
                  </a:lnTo>
                  <a:lnTo>
                    <a:pt x="1729" y="184"/>
                  </a:lnTo>
                  <a:lnTo>
                    <a:pt x="1716" y="156"/>
                  </a:lnTo>
                  <a:lnTo>
                    <a:pt x="1707" y="132"/>
                  </a:lnTo>
                  <a:lnTo>
                    <a:pt x="1702" y="110"/>
                  </a:lnTo>
                  <a:lnTo>
                    <a:pt x="1699" y="90"/>
                  </a:lnTo>
                  <a:lnTo>
                    <a:pt x="1699" y="74"/>
                  </a:lnTo>
                  <a:lnTo>
                    <a:pt x="1704" y="58"/>
                  </a:lnTo>
                  <a:lnTo>
                    <a:pt x="1709" y="46"/>
                  </a:lnTo>
                  <a:lnTo>
                    <a:pt x="1717" y="35"/>
                  </a:lnTo>
                  <a:lnTo>
                    <a:pt x="1726" y="26"/>
                  </a:lnTo>
                  <a:lnTo>
                    <a:pt x="1736" y="19"/>
                  </a:lnTo>
                  <a:lnTo>
                    <a:pt x="1747" y="13"/>
                  </a:lnTo>
                  <a:lnTo>
                    <a:pt x="1759" y="9"/>
                  </a:lnTo>
                  <a:lnTo>
                    <a:pt x="1770" y="5"/>
                  </a:lnTo>
                  <a:lnTo>
                    <a:pt x="1781" y="3"/>
                  </a:lnTo>
                  <a:lnTo>
                    <a:pt x="1792" y="1"/>
                  </a:lnTo>
                  <a:lnTo>
                    <a:pt x="1801" y="0"/>
                  </a:lnTo>
                  <a:lnTo>
                    <a:pt x="1808" y="0"/>
                  </a:lnTo>
                  <a:lnTo>
                    <a:pt x="18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6"/>
            <p:cNvSpPr>
              <a:spLocks/>
            </p:cNvSpPr>
            <p:nvPr/>
          </p:nvSpPr>
          <p:spPr bwMode="auto">
            <a:xfrm>
              <a:off x="593" y="1660"/>
              <a:ext cx="167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4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9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3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1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50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5 w 665"/>
                <a:gd name="T59" fmla="*/ 683 h 855"/>
                <a:gd name="T60" fmla="*/ 32 w 665"/>
                <a:gd name="T61" fmla="*/ 626 h 855"/>
                <a:gd name="T62" fmla="*/ 16 w 665"/>
                <a:gd name="T63" fmla="*/ 567 h 855"/>
                <a:gd name="T64" fmla="*/ 7 w 665"/>
                <a:gd name="T65" fmla="*/ 509 h 855"/>
                <a:gd name="T66" fmla="*/ 2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3 w 665"/>
                <a:gd name="T73" fmla="*/ 348 h 855"/>
                <a:gd name="T74" fmla="*/ 3 w 665"/>
                <a:gd name="T75" fmla="*/ 340 h 855"/>
                <a:gd name="T76" fmla="*/ 15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6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4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9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60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3" y="596"/>
                  </a:lnTo>
                  <a:lnTo>
                    <a:pt x="634" y="626"/>
                  </a:lnTo>
                  <a:lnTo>
                    <a:pt x="623" y="655"/>
                  </a:lnTo>
                  <a:lnTo>
                    <a:pt x="611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1" y="835"/>
                  </a:lnTo>
                  <a:lnTo>
                    <a:pt x="416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9" y="853"/>
                  </a:lnTo>
                  <a:lnTo>
                    <a:pt x="250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5" y="683"/>
                  </a:lnTo>
                  <a:lnTo>
                    <a:pt x="42" y="655"/>
                  </a:lnTo>
                  <a:lnTo>
                    <a:pt x="32" y="626"/>
                  </a:lnTo>
                  <a:lnTo>
                    <a:pt x="24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7" y="509"/>
                  </a:lnTo>
                  <a:lnTo>
                    <a:pt x="4" y="482"/>
                  </a:lnTo>
                  <a:lnTo>
                    <a:pt x="2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2" y="358"/>
                  </a:lnTo>
                  <a:lnTo>
                    <a:pt x="3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5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90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6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20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7801370" y="3620692"/>
            <a:ext cx="3900091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3024591"/>
            <a:ext cx="4033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n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2609093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62852" y="4363417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4195901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2852" y="5234971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5067455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9232" y="1034818"/>
            <a:ext cx="4373682" cy="1054622"/>
            <a:chOff x="4221678" y="799360"/>
            <a:chExt cx="4373682" cy="10546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0046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Additive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54743" y="5116364"/>
            <a:ext cx="3234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9244182" y="4274727"/>
            <a:ext cx="2033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6" name="Group 710"/>
          <p:cNvGrpSpPr>
            <a:grpSpLocks noChangeAspect="1"/>
          </p:cNvGrpSpPr>
          <p:nvPr/>
        </p:nvGrpSpPr>
        <p:grpSpPr bwMode="auto">
          <a:xfrm>
            <a:off x="8406046" y="4320845"/>
            <a:ext cx="522506" cy="489768"/>
            <a:chOff x="5688" y="3183"/>
            <a:chExt cx="846" cy="793"/>
          </a:xfrm>
          <a:solidFill>
            <a:schemeClr val="bg1"/>
          </a:solidFill>
        </p:grpSpPr>
        <p:sp>
          <p:nvSpPr>
            <p:cNvPr id="27" name="Freeform 712"/>
            <p:cNvSpPr>
              <a:spLocks/>
            </p:cNvSpPr>
            <p:nvPr/>
          </p:nvSpPr>
          <p:spPr bwMode="auto">
            <a:xfrm>
              <a:off x="6264" y="3434"/>
              <a:ext cx="178" cy="178"/>
            </a:xfrm>
            <a:custGeom>
              <a:avLst/>
              <a:gdLst>
                <a:gd name="T0" fmla="*/ 354 w 710"/>
                <a:gd name="T1" fmla="*/ 0 h 712"/>
                <a:gd name="T2" fmla="*/ 402 w 710"/>
                <a:gd name="T3" fmla="*/ 3 h 712"/>
                <a:gd name="T4" fmla="*/ 449 w 710"/>
                <a:gd name="T5" fmla="*/ 13 h 712"/>
                <a:gd name="T6" fmla="*/ 493 w 710"/>
                <a:gd name="T7" fmla="*/ 28 h 712"/>
                <a:gd name="T8" fmla="*/ 533 w 710"/>
                <a:gd name="T9" fmla="*/ 49 h 712"/>
                <a:gd name="T10" fmla="*/ 571 w 710"/>
                <a:gd name="T11" fmla="*/ 74 h 712"/>
                <a:gd name="T12" fmla="*/ 605 w 710"/>
                <a:gd name="T13" fmla="*/ 104 h 712"/>
                <a:gd name="T14" fmla="*/ 636 w 710"/>
                <a:gd name="T15" fmla="*/ 138 h 712"/>
                <a:gd name="T16" fmla="*/ 660 w 710"/>
                <a:gd name="T17" fmla="*/ 176 h 712"/>
                <a:gd name="T18" fmla="*/ 682 w 710"/>
                <a:gd name="T19" fmla="*/ 218 h 712"/>
                <a:gd name="T20" fmla="*/ 696 w 710"/>
                <a:gd name="T21" fmla="*/ 262 h 712"/>
                <a:gd name="T22" fmla="*/ 707 w 710"/>
                <a:gd name="T23" fmla="*/ 308 h 712"/>
                <a:gd name="T24" fmla="*/ 710 w 710"/>
                <a:gd name="T25" fmla="*/ 356 h 712"/>
                <a:gd name="T26" fmla="*/ 707 w 710"/>
                <a:gd name="T27" fmla="*/ 404 h 712"/>
                <a:gd name="T28" fmla="*/ 696 w 710"/>
                <a:gd name="T29" fmla="*/ 451 h 712"/>
                <a:gd name="T30" fmla="*/ 682 w 710"/>
                <a:gd name="T31" fmla="*/ 495 h 712"/>
                <a:gd name="T32" fmla="*/ 660 w 710"/>
                <a:gd name="T33" fmla="*/ 536 h 712"/>
                <a:gd name="T34" fmla="*/ 636 w 710"/>
                <a:gd name="T35" fmla="*/ 573 h 712"/>
                <a:gd name="T36" fmla="*/ 605 w 710"/>
                <a:gd name="T37" fmla="*/ 608 h 712"/>
                <a:gd name="T38" fmla="*/ 571 w 710"/>
                <a:gd name="T39" fmla="*/ 638 h 712"/>
                <a:gd name="T40" fmla="*/ 533 w 710"/>
                <a:gd name="T41" fmla="*/ 664 h 712"/>
                <a:gd name="T42" fmla="*/ 493 w 710"/>
                <a:gd name="T43" fmla="*/ 685 h 712"/>
                <a:gd name="T44" fmla="*/ 449 w 710"/>
                <a:gd name="T45" fmla="*/ 699 h 712"/>
                <a:gd name="T46" fmla="*/ 402 w 710"/>
                <a:gd name="T47" fmla="*/ 709 h 712"/>
                <a:gd name="T48" fmla="*/ 354 w 710"/>
                <a:gd name="T49" fmla="*/ 712 h 712"/>
                <a:gd name="T50" fmla="*/ 306 w 710"/>
                <a:gd name="T51" fmla="*/ 709 h 712"/>
                <a:gd name="T52" fmla="*/ 260 w 710"/>
                <a:gd name="T53" fmla="*/ 699 h 712"/>
                <a:gd name="T54" fmla="*/ 216 w 710"/>
                <a:gd name="T55" fmla="*/ 685 h 712"/>
                <a:gd name="T56" fmla="*/ 175 w 710"/>
                <a:gd name="T57" fmla="*/ 664 h 712"/>
                <a:gd name="T58" fmla="*/ 137 w 710"/>
                <a:gd name="T59" fmla="*/ 638 h 712"/>
                <a:gd name="T60" fmla="*/ 103 w 710"/>
                <a:gd name="T61" fmla="*/ 608 h 712"/>
                <a:gd name="T62" fmla="*/ 74 w 710"/>
                <a:gd name="T63" fmla="*/ 573 h 712"/>
                <a:gd name="T64" fmla="*/ 48 w 710"/>
                <a:gd name="T65" fmla="*/ 536 h 712"/>
                <a:gd name="T66" fmla="*/ 27 w 710"/>
                <a:gd name="T67" fmla="*/ 495 h 712"/>
                <a:gd name="T68" fmla="*/ 12 w 710"/>
                <a:gd name="T69" fmla="*/ 451 h 712"/>
                <a:gd name="T70" fmla="*/ 3 w 710"/>
                <a:gd name="T71" fmla="*/ 404 h 712"/>
                <a:gd name="T72" fmla="*/ 0 w 710"/>
                <a:gd name="T73" fmla="*/ 356 h 712"/>
                <a:gd name="T74" fmla="*/ 3 w 710"/>
                <a:gd name="T75" fmla="*/ 308 h 712"/>
                <a:gd name="T76" fmla="*/ 12 w 710"/>
                <a:gd name="T77" fmla="*/ 262 h 712"/>
                <a:gd name="T78" fmla="*/ 27 w 710"/>
                <a:gd name="T79" fmla="*/ 218 h 712"/>
                <a:gd name="T80" fmla="*/ 48 w 710"/>
                <a:gd name="T81" fmla="*/ 176 h 712"/>
                <a:gd name="T82" fmla="*/ 74 w 710"/>
                <a:gd name="T83" fmla="*/ 138 h 712"/>
                <a:gd name="T84" fmla="*/ 103 w 710"/>
                <a:gd name="T85" fmla="*/ 104 h 712"/>
                <a:gd name="T86" fmla="*/ 137 w 710"/>
                <a:gd name="T87" fmla="*/ 74 h 712"/>
                <a:gd name="T88" fmla="*/ 175 w 710"/>
                <a:gd name="T89" fmla="*/ 49 h 712"/>
                <a:gd name="T90" fmla="*/ 216 w 710"/>
                <a:gd name="T91" fmla="*/ 28 h 712"/>
                <a:gd name="T92" fmla="*/ 260 w 710"/>
                <a:gd name="T93" fmla="*/ 13 h 712"/>
                <a:gd name="T94" fmla="*/ 306 w 710"/>
                <a:gd name="T95" fmla="*/ 3 h 712"/>
                <a:gd name="T96" fmla="*/ 354 w 710"/>
                <a:gd name="T97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0" h="712">
                  <a:moveTo>
                    <a:pt x="354" y="0"/>
                  </a:moveTo>
                  <a:lnTo>
                    <a:pt x="402" y="3"/>
                  </a:lnTo>
                  <a:lnTo>
                    <a:pt x="449" y="13"/>
                  </a:lnTo>
                  <a:lnTo>
                    <a:pt x="493" y="28"/>
                  </a:lnTo>
                  <a:lnTo>
                    <a:pt x="533" y="49"/>
                  </a:lnTo>
                  <a:lnTo>
                    <a:pt x="571" y="74"/>
                  </a:lnTo>
                  <a:lnTo>
                    <a:pt x="605" y="104"/>
                  </a:lnTo>
                  <a:lnTo>
                    <a:pt x="636" y="138"/>
                  </a:lnTo>
                  <a:lnTo>
                    <a:pt x="660" y="176"/>
                  </a:lnTo>
                  <a:lnTo>
                    <a:pt x="682" y="218"/>
                  </a:lnTo>
                  <a:lnTo>
                    <a:pt x="696" y="262"/>
                  </a:lnTo>
                  <a:lnTo>
                    <a:pt x="707" y="308"/>
                  </a:lnTo>
                  <a:lnTo>
                    <a:pt x="710" y="356"/>
                  </a:lnTo>
                  <a:lnTo>
                    <a:pt x="707" y="404"/>
                  </a:lnTo>
                  <a:lnTo>
                    <a:pt x="696" y="451"/>
                  </a:lnTo>
                  <a:lnTo>
                    <a:pt x="682" y="495"/>
                  </a:lnTo>
                  <a:lnTo>
                    <a:pt x="660" y="536"/>
                  </a:lnTo>
                  <a:lnTo>
                    <a:pt x="636" y="573"/>
                  </a:lnTo>
                  <a:lnTo>
                    <a:pt x="605" y="608"/>
                  </a:lnTo>
                  <a:lnTo>
                    <a:pt x="571" y="638"/>
                  </a:lnTo>
                  <a:lnTo>
                    <a:pt x="533" y="664"/>
                  </a:lnTo>
                  <a:lnTo>
                    <a:pt x="493" y="685"/>
                  </a:lnTo>
                  <a:lnTo>
                    <a:pt x="449" y="699"/>
                  </a:lnTo>
                  <a:lnTo>
                    <a:pt x="402" y="709"/>
                  </a:lnTo>
                  <a:lnTo>
                    <a:pt x="354" y="712"/>
                  </a:lnTo>
                  <a:lnTo>
                    <a:pt x="306" y="709"/>
                  </a:lnTo>
                  <a:lnTo>
                    <a:pt x="260" y="699"/>
                  </a:lnTo>
                  <a:lnTo>
                    <a:pt x="216" y="685"/>
                  </a:lnTo>
                  <a:lnTo>
                    <a:pt x="175" y="664"/>
                  </a:lnTo>
                  <a:lnTo>
                    <a:pt x="137" y="638"/>
                  </a:lnTo>
                  <a:lnTo>
                    <a:pt x="103" y="608"/>
                  </a:lnTo>
                  <a:lnTo>
                    <a:pt x="74" y="573"/>
                  </a:lnTo>
                  <a:lnTo>
                    <a:pt x="48" y="536"/>
                  </a:lnTo>
                  <a:lnTo>
                    <a:pt x="27" y="495"/>
                  </a:lnTo>
                  <a:lnTo>
                    <a:pt x="12" y="451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2" y="262"/>
                  </a:lnTo>
                  <a:lnTo>
                    <a:pt x="27" y="218"/>
                  </a:lnTo>
                  <a:lnTo>
                    <a:pt x="48" y="176"/>
                  </a:lnTo>
                  <a:lnTo>
                    <a:pt x="74" y="138"/>
                  </a:lnTo>
                  <a:lnTo>
                    <a:pt x="103" y="104"/>
                  </a:lnTo>
                  <a:lnTo>
                    <a:pt x="137" y="74"/>
                  </a:lnTo>
                  <a:lnTo>
                    <a:pt x="175" y="49"/>
                  </a:lnTo>
                  <a:lnTo>
                    <a:pt x="216" y="28"/>
                  </a:lnTo>
                  <a:lnTo>
                    <a:pt x="260" y="13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13"/>
            <p:cNvSpPr>
              <a:spLocks/>
            </p:cNvSpPr>
            <p:nvPr/>
          </p:nvSpPr>
          <p:spPr bwMode="auto">
            <a:xfrm>
              <a:off x="5939" y="3183"/>
              <a:ext cx="50" cy="87"/>
            </a:xfrm>
            <a:custGeom>
              <a:avLst/>
              <a:gdLst>
                <a:gd name="T0" fmla="*/ 100 w 201"/>
                <a:gd name="T1" fmla="*/ 0 h 349"/>
                <a:gd name="T2" fmla="*/ 124 w 201"/>
                <a:gd name="T3" fmla="*/ 2 h 349"/>
                <a:gd name="T4" fmla="*/ 145 w 201"/>
                <a:gd name="T5" fmla="*/ 11 h 349"/>
                <a:gd name="T6" fmla="*/ 164 w 201"/>
                <a:gd name="T7" fmla="*/ 22 h 349"/>
                <a:gd name="T8" fmla="*/ 179 w 201"/>
                <a:gd name="T9" fmla="*/ 37 h 349"/>
                <a:gd name="T10" fmla="*/ 190 w 201"/>
                <a:gd name="T11" fmla="*/ 56 h 349"/>
                <a:gd name="T12" fmla="*/ 199 w 201"/>
                <a:gd name="T13" fmla="*/ 78 h 349"/>
                <a:gd name="T14" fmla="*/ 201 w 201"/>
                <a:gd name="T15" fmla="*/ 101 h 349"/>
                <a:gd name="T16" fmla="*/ 201 w 201"/>
                <a:gd name="T17" fmla="*/ 248 h 349"/>
                <a:gd name="T18" fmla="*/ 199 w 201"/>
                <a:gd name="T19" fmla="*/ 271 h 349"/>
                <a:gd name="T20" fmla="*/ 190 w 201"/>
                <a:gd name="T21" fmla="*/ 292 h 349"/>
                <a:gd name="T22" fmla="*/ 179 w 201"/>
                <a:gd name="T23" fmla="*/ 311 h 349"/>
                <a:gd name="T24" fmla="*/ 164 w 201"/>
                <a:gd name="T25" fmla="*/ 326 h 349"/>
                <a:gd name="T26" fmla="*/ 145 w 201"/>
                <a:gd name="T27" fmla="*/ 338 h 349"/>
                <a:gd name="T28" fmla="*/ 124 w 201"/>
                <a:gd name="T29" fmla="*/ 346 h 349"/>
                <a:gd name="T30" fmla="*/ 100 w 201"/>
                <a:gd name="T31" fmla="*/ 349 h 349"/>
                <a:gd name="T32" fmla="*/ 77 w 201"/>
                <a:gd name="T33" fmla="*/ 346 h 349"/>
                <a:gd name="T34" fmla="*/ 56 w 201"/>
                <a:gd name="T35" fmla="*/ 338 h 349"/>
                <a:gd name="T36" fmla="*/ 37 w 201"/>
                <a:gd name="T37" fmla="*/ 326 h 349"/>
                <a:gd name="T38" fmla="*/ 22 w 201"/>
                <a:gd name="T39" fmla="*/ 311 h 349"/>
                <a:gd name="T40" fmla="*/ 11 w 201"/>
                <a:gd name="T41" fmla="*/ 292 h 349"/>
                <a:gd name="T42" fmla="*/ 2 w 201"/>
                <a:gd name="T43" fmla="*/ 271 h 349"/>
                <a:gd name="T44" fmla="*/ 0 w 201"/>
                <a:gd name="T45" fmla="*/ 248 h 349"/>
                <a:gd name="T46" fmla="*/ 0 w 201"/>
                <a:gd name="T47" fmla="*/ 101 h 349"/>
                <a:gd name="T48" fmla="*/ 2 w 201"/>
                <a:gd name="T49" fmla="*/ 78 h 349"/>
                <a:gd name="T50" fmla="*/ 11 w 201"/>
                <a:gd name="T51" fmla="*/ 56 h 349"/>
                <a:gd name="T52" fmla="*/ 22 w 201"/>
                <a:gd name="T53" fmla="*/ 37 h 349"/>
                <a:gd name="T54" fmla="*/ 37 w 201"/>
                <a:gd name="T55" fmla="*/ 22 h 349"/>
                <a:gd name="T56" fmla="*/ 56 w 201"/>
                <a:gd name="T57" fmla="*/ 11 h 349"/>
                <a:gd name="T58" fmla="*/ 77 w 201"/>
                <a:gd name="T59" fmla="*/ 2 h 349"/>
                <a:gd name="T60" fmla="*/ 100 w 201"/>
                <a:gd name="T6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349">
                  <a:moveTo>
                    <a:pt x="100" y="0"/>
                  </a:moveTo>
                  <a:lnTo>
                    <a:pt x="124" y="2"/>
                  </a:lnTo>
                  <a:lnTo>
                    <a:pt x="145" y="11"/>
                  </a:lnTo>
                  <a:lnTo>
                    <a:pt x="164" y="22"/>
                  </a:lnTo>
                  <a:lnTo>
                    <a:pt x="179" y="37"/>
                  </a:lnTo>
                  <a:lnTo>
                    <a:pt x="190" y="56"/>
                  </a:lnTo>
                  <a:lnTo>
                    <a:pt x="199" y="78"/>
                  </a:lnTo>
                  <a:lnTo>
                    <a:pt x="201" y="101"/>
                  </a:lnTo>
                  <a:lnTo>
                    <a:pt x="201" y="248"/>
                  </a:lnTo>
                  <a:lnTo>
                    <a:pt x="199" y="271"/>
                  </a:lnTo>
                  <a:lnTo>
                    <a:pt x="190" y="292"/>
                  </a:lnTo>
                  <a:lnTo>
                    <a:pt x="179" y="311"/>
                  </a:lnTo>
                  <a:lnTo>
                    <a:pt x="164" y="326"/>
                  </a:lnTo>
                  <a:lnTo>
                    <a:pt x="145" y="338"/>
                  </a:lnTo>
                  <a:lnTo>
                    <a:pt x="124" y="346"/>
                  </a:lnTo>
                  <a:lnTo>
                    <a:pt x="100" y="349"/>
                  </a:lnTo>
                  <a:lnTo>
                    <a:pt x="77" y="346"/>
                  </a:lnTo>
                  <a:lnTo>
                    <a:pt x="56" y="338"/>
                  </a:lnTo>
                  <a:lnTo>
                    <a:pt x="37" y="326"/>
                  </a:lnTo>
                  <a:lnTo>
                    <a:pt x="22" y="311"/>
                  </a:lnTo>
                  <a:lnTo>
                    <a:pt x="11" y="292"/>
                  </a:lnTo>
                  <a:lnTo>
                    <a:pt x="2" y="271"/>
                  </a:lnTo>
                  <a:lnTo>
                    <a:pt x="0" y="248"/>
                  </a:lnTo>
                  <a:lnTo>
                    <a:pt x="0" y="101"/>
                  </a:lnTo>
                  <a:lnTo>
                    <a:pt x="2" y="78"/>
                  </a:lnTo>
                  <a:lnTo>
                    <a:pt x="11" y="56"/>
                  </a:lnTo>
                  <a:lnTo>
                    <a:pt x="22" y="37"/>
                  </a:lnTo>
                  <a:lnTo>
                    <a:pt x="37" y="22"/>
                  </a:lnTo>
                  <a:lnTo>
                    <a:pt x="56" y="11"/>
                  </a:lnTo>
                  <a:lnTo>
                    <a:pt x="77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4"/>
            <p:cNvSpPr>
              <a:spLocks/>
            </p:cNvSpPr>
            <p:nvPr/>
          </p:nvSpPr>
          <p:spPr bwMode="auto">
            <a:xfrm>
              <a:off x="5719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1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9 w 349"/>
                <a:gd name="T13" fmla="*/ 57 h 202"/>
                <a:gd name="T14" fmla="*/ 346 w 349"/>
                <a:gd name="T15" fmla="*/ 78 h 202"/>
                <a:gd name="T16" fmla="*/ 349 w 349"/>
                <a:gd name="T17" fmla="*/ 101 h 202"/>
                <a:gd name="T18" fmla="*/ 346 w 349"/>
                <a:gd name="T19" fmla="*/ 124 h 202"/>
                <a:gd name="T20" fmla="*/ 339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1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9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1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1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9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1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9" y="57"/>
                  </a:lnTo>
                  <a:lnTo>
                    <a:pt x="346" y="78"/>
                  </a:lnTo>
                  <a:lnTo>
                    <a:pt x="349" y="101"/>
                  </a:lnTo>
                  <a:lnTo>
                    <a:pt x="346" y="124"/>
                  </a:lnTo>
                  <a:lnTo>
                    <a:pt x="339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1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9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1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15"/>
            <p:cNvSpPr>
              <a:spLocks/>
            </p:cNvSpPr>
            <p:nvPr/>
          </p:nvSpPr>
          <p:spPr bwMode="auto">
            <a:xfrm>
              <a:off x="6122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0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8 w 349"/>
                <a:gd name="T13" fmla="*/ 57 h 202"/>
                <a:gd name="T14" fmla="*/ 345 w 349"/>
                <a:gd name="T15" fmla="*/ 78 h 202"/>
                <a:gd name="T16" fmla="*/ 349 w 349"/>
                <a:gd name="T17" fmla="*/ 101 h 202"/>
                <a:gd name="T18" fmla="*/ 345 w 349"/>
                <a:gd name="T19" fmla="*/ 124 h 202"/>
                <a:gd name="T20" fmla="*/ 338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0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8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0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0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8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0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8" y="57"/>
                  </a:lnTo>
                  <a:lnTo>
                    <a:pt x="345" y="78"/>
                  </a:lnTo>
                  <a:lnTo>
                    <a:pt x="349" y="101"/>
                  </a:lnTo>
                  <a:lnTo>
                    <a:pt x="345" y="124"/>
                  </a:lnTo>
                  <a:lnTo>
                    <a:pt x="338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0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0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8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16"/>
            <p:cNvSpPr>
              <a:spLocks/>
            </p:cNvSpPr>
            <p:nvPr/>
          </p:nvSpPr>
          <p:spPr bwMode="auto">
            <a:xfrm>
              <a:off x="6080" y="3241"/>
              <a:ext cx="75" cy="76"/>
            </a:xfrm>
            <a:custGeom>
              <a:avLst/>
              <a:gdLst>
                <a:gd name="T0" fmla="*/ 215 w 304"/>
                <a:gd name="T1" fmla="*/ 0 h 305"/>
                <a:gd name="T2" fmla="*/ 237 w 304"/>
                <a:gd name="T3" fmla="*/ 5 h 305"/>
                <a:gd name="T4" fmla="*/ 257 w 304"/>
                <a:gd name="T5" fmla="*/ 15 h 305"/>
                <a:gd name="T6" fmla="*/ 275 w 304"/>
                <a:gd name="T7" fmla="*/ 29 h 305"/>
                <a:gd name="T8" fmla="*/ 289 w 304"/>
                <a:gd name="T9" fmla="*/ 48 h 305"/>
                <a:gd name="T10" fmla="*/ 300 w 304"/>
                <a:gd name="T11" fmla="*/ 68 h 305"/>
                <a:gd name="T12" fmla="*/ 304 w 304"/>
                <a:gd name="T13" fmla="*/ 90 h 305"/>
                <a:gd name="T14" fmla="*/ 304 w 304"/>
                <a:gd name="T15" fmla="*/ 112 h 305"/>
                <a:gd name="T16" fmla="*/ 300 w 304"/>
                <a:gd name="T17" fmla="*/ 133 h 305"/>
                <a:gd name="T18" fmla="*/ 289 w 304"/>
                <a:gd name="T19" fmla="*/ 154 h 305"/>
                <a:gd name="T20" fmla="*/ 275 w 304"/>
                <a:gd name="T21" fmla="*/ 172 h 305"/>
                <a:gd name="T22" fmla="*/ 171 w 304"/>
                <a:gd name="T23" fmla="*/ 276 h 305"/>
                <a:gd name="T24" fmla="*/ 156 w 304"/>
                <a:gd name="T25" fmla="*/ 289 h 305"/>
                <a:gd name="T26" fmla="*/ 138 w 304"/>
                <a:gd name="T27" fmla="*/ 298 h 305"/>
                <a:gd name="T28" fmla="*/ 120 w 304"/>
                <a:gd name="T29" fmla="*/ 303 h 305"/>
                <a:gd name="T30" fmla="*/ 100 w 304"/>
                <a:gd name="T31" fmla="*/ 305 h 305"/>
                <a:gd name="T32" fmla="*/ 82 w 304"/>
                <a:gd name="T33" fmla="*/ 303 h 305"/>
                <a:gd name="T34" fmla="*/ 62 w 304"/>
                <a:gd name="T35" fmla="*/ 298 h 305"/>
                <a:gd name="T36" fmla="*/ 45 w 304"/>
                <a:gd name="T37" fmla="*/ 289 h 305"/>
                <a:gd name="T38" fmla="*/ 29 w 304"/>
                <a:gd name="T39" fmla="*/ 276 h 305"/>
                <a:gd name="T40" fmla="*/ 15 w 304"/>
                <a:gd name="T41" fmla="*/ 258 h 305"/>
                <a:gd name="T42" fmla="*/ 6 w 304"/>
                <a:gd name="T43" fmla="*/ 237 h 305"/>
                <a:gd name="T44" fmla="*/ 0 w 304"/>
                <a:gd name="T45" fmla="*/ 216 h 305"/>
                <a:gd name="T46" fmla="*/ 0 w 304"/>
                <a:gd name="T47" fmla="*/ 194 h 305"/>
                <a:gd name="T48" fmla="*/ 6 w 304"/>
                <a:gd name="T49" fmla="*/ 172 h 305"/>
                <a:gd name="T50" fmla="*/ 15 w 304"/>
                <a:gd name="T51" fmla="*/ 152 h 305"/>
                <a:gd name="T52" fmla="*/ 29 w 304"/>
                <a:gd name="T53" fmla="*/ 133 h 305"/>
                <a:gd name="T54" fmla="*/ 133 w 304"/>
                <a:gd name="T55" fmla="*/ 29 h 305"/>
                <a:gd name="T56" fmla="*/ 152 w 304"/>
                <a:gd name="T57" fmla="*/ 15 h 305"/>
                <a:gd name="T58" fmla="*/ 171 w 304"/>
                <a:gd name="T59" fmla="*/ 5 h 305"/>
                <a:gd name="T60" fmla="*/ 193 w 304"/>
                <a:gd name="T61" fmla="*/ 0 h 305"/>
                <a:gd name="T62" fmla="*/ 215 w 304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4" h="305">
                  <a:moveTo>
                    <a:pt x="215" y="0"/>
                  </a:moveTo>
                  <a:lnTo>
                    <a:pt x="237" y="5"/>
                  </a:lnTo>
                  <a:lnTo>
                    <a:pt x="257" y="15"/>
                  </a:lnTo>
                  <a:lnTo>
                    <a:pt x="275" y="29"/>
                  </a:lnTo>
                  <a:lnTo>
                    <a:pt x="289" y="48"/>
                  </a:lnTo>
                  <a:lnTo>
                    <a:pt x="300" y="68"/>
                  </a:lnTo>
                  <a:lnTo>
                    <a:pt x="304" y="90"/>
                  </a:lnTo>
                  <a:lnTo>
                    <a:pt x="304" y="112"/>
                  </a:lnTo>
                  <a:lnTo>
                    <a:pt x="300" y="133"/>
                  </a:lnTo>
                  <a:lnTo>
                    <a:pt x="289" y="154"/>
                  </a:lnTo>
                  <a:lnTo>
                    <a:pt x="275" y="172"/>
                  </a:lnTo>
                  <a:lnTo>
                    <a:pt x="171" y="276"/>
                  </a:lnTo>
                  <a:lnTo>
                    <a:pt x="156" y="289"/>
                  </a:lnTo>
                  <a:lnTo>
                    <a:pt x="138" y="298"/>
                  </a:lnTo>
                  <a:lnTo>
                    <a:pt x="120" y="303"/>
                  </a:lnTo>
                  <a:lnTo>
                    <a:pt x="100" y="305"/>
                  </a:lnTo>
                  <a:lnTo>
                    <a:pt x="82" y="303"/>
                  </a:lnTo>
                  <a:lnTo>
                    <a:pt x="62" y="298"/>
                  </a:lnTo>
                  <a:lnTo>
                    <a:pt x="45" y="289"/>
                  </a:lnTo>
                  <a:lnTo>
                    <a:pt x="29" y="276"/>
                  </a:lnTo>
                  <a:lnTo>
                    <a:pt x="15" y="258"/>
                  </a:lnTo>
                  <a:lnTo>
                    <a:pt x="6" y="237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6" y="172"/>
                  </a:lnTo>
                  <a:lnTo>
                    <a:pt x="15" y="152"/>
                  </a:lnTo>
                  <a:lnTo>
                    <a:pt x="29" y="133"/>
                  </a:lnTo>
                  <a:lnTo>
                    <a:pt x="133" y="29"/>
                  </a:lnTo>
                  <a:lnTo>
                    <a:pt x="152" y="15"/>
                  </a:lnTo>
                  <a:lnTo>
                    <a:pt x="171" y="5"/>
                  </a:lnTo>
                  <a:lnTo>
                    <a:pt x="193" y="0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17"/>
            <p:cNvSpPr>
              <a:spLocks/>
            </p:cNvSpPr>
            <p:nvPr/>
          </p:nvSpPr>
          <p:spPr bwMode="auto">
            <a:xfrm>
              <a:off x="5773" y="3241"/>
              <a:ext cx="76" cy="76"/>
            </a:xfrm>
            <a:custGeom>
              <a:avLst/>
              <a:gdLst>
                <a:gd name="T0" fmla="*/ 111 w 303"/>
                <a:gd name="T1" fmla="*/ 0 h 305"/>
                <a:gd name="T2" fmla="*/ 133 w 303"/>
                <a:gd name="T3" fmla="*/ 5 h 305"/>
                <a:gd name="T4" fmla="*/ 153 w 303"/>
                <a:gd name="T5" fmla="*/ 15 h 305"/>
                <a:gd name="T6" fmla="*/ 171 w 303"/>
                <a:gd name="T7" fmla="*/ 29 h 305"/>
                <a:gd name="T8" fmla="*/ 275 w 303"/>
                <a:gd name="T9" fmla="*/ 133 h 305"/>
                <a:gd name="T10" fmla="*/ 289 w 303"/>
                <a:gd name="T11" fmla="*/ 152 h 305"/>
                <a:gd name="T12" fmla="*/ 298 w 303"/>
                <a:gd name="T13" fmla="*/ 172 h 305"/>
                <a:gd name="T14" fmla="*/ 303 w 303"/>
                <a:gd name="T15" fmla="*/ 194 h 305"/>
                <a:gd name="T16" fmla="*/ 303 w 303"/>
                <a:gd name="T17" fmla="*/ 216 h 305"/>
                <a:gd name="T18" fmla="*/ 298 w 303"/>
                <a:gd name="T19" fmla="*/ 237 h 305"/>
                <a:gd name="T20" fmla="*/ 289 w 303"/>
                <a:gd name="T21" fmla="*/ 258 h 305"/>
                <a:gd name="T22" fmla="*/ 275 w 303"/>
                <a:gd name="T23" fmla="*/ 276 h 305"/>
                <a:gd name="T24" fmla="*/ 259 w 303"/>
                <a:gd name="T25" fmla="*/ 289 h 305"/>
                <a:gd name="T26" fmla="*/ 242 w 303"/>
                <a:gd name="T27" fmla="*/ 298 h 305"/>
                <a:gd name="T28" fmla="*/ 223 w 303"/>
                <a:gd name="T29" fmla="*/ 303 h 305"/>
                <a:gd name="T30" fmla="*/ 204 w 303"/>
                <a:gd name="T31" fmla="*/ 305 h 305"/>
                <a:gd name="T32" fmla="*/ 184 w 303"/>
                <a:gd name="T33" fmla="*/ 303 h 305"/>
                <a:gd name="T34" fmla="*/ 166 w 303"/>
                <a:gd name="T35" fmla="*/ 298 h 305"/>
                <a:gd name="T36" fmla="*/ 148 w 303"/>
                <a:gd name="T37" fmla="*/ 289 h 305"/>
                <a:gd name="T38" fmla="*/ 133 w 303"/>
                <a:gd name="T39" fmla="*/ 276 h 305"/>
                <a:gd name="T40" fmla="*/ 29 w 303"/>
                <a:gd name="T41" fmla="*/ 172 h 305"/>
                <a:gd name="T42" fmla="*/ 15 w 303"/>
                <a:gd name="T43" fmla="*/ 154 h 305"/>
                <a:gd name="T44" fmla="*/ 4 w 303"/>
                <a:gd name="T45" fmla="*/ 133 h 305"/>
                <a:gd name="T46" fmla="*/ 0 w 303"/>
                <a:gd name="T47" fmla="*/ 112 h 305"/>
                <a:gd name="T48" fmla="*/ 0 w 303"/>
                <a:gd name="T49" fmla="*/ 90 h 305"/>
                <a:gd name="T50" fmla="*/ 4 w 303"/>
                <a:gd name="T51" fmla="*/ 68 h 305"/>
                <a:gd name="T52" fmla="*/ 15 w 303"/>
                <a:gd name="T53" fmla="*/ 48 h 305"/>
                <a:gd name="T54" fmla="*/ 29 w 303"/>
                <a:gd name="T55" fmla="*/ 29 h 305"/>
                <a:gd name="T56" fmla="*/ 47 w 303"/>
                <a:gd name="T57" fmla="*/ 15 h 305"/>
                <a:gd name="T58" fmla="*/ 67 w 303"/>
                <a:gd name="T59" fmla="*/ 5 h 305"/>
                <a:gd name="T60" fmla="*/ 89 w 303"/>
                <a:gd name="T61" fmla="*/ 0 h 305"/>
                <a:gd name="T62" fmla="*/ 111 w 303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3" h="305">
                  <a:moveTo>
                    <a:pt x="111" y="0"/>
                  </a:moveTo>
                  <a:lnTo>
                    <a:pt x="133" y="5"/>
                  </a:lnTo>
                  <a:lnTo>
                    <a:pt x="153" y="15"/>
                  </a:lnTo>
                  <a:lnTo>
                    <a:pt x="171" y="29"/>
                  </a:lnTo>
                  <a:lnTo>
                    <a:pt x="275" y="133"/>
                  </a:lnTo>
                  <a:lnTo>
                    <a:pt x="289" y="152"/>
                  </a:lnTo>
                  <a:lnTo>
                    <a:pt x="298" y="172"/>
                  </a:lnTo>
                  <a:lnTo>
                    <a:pt x="303" y="194"/>
                  </a:lnTo>
                  <a:lnTo>
                    <a:pt x="303" y="216"/>
                  </a:lnTo>
                  <a:lnTo>
                    <a:pt x="298" y="237"/>
                  </a:lnTo>
                  <a:lnTo>
                    <a:pt x="289" y="258"/>
                  </a:lnTo>
                  <a:lnTo>
                    <a:pt x="275" y="276"/>
                  </a:lnTo>
                  <a:lnTo>
                    <a:pt x="259" y="289"/>
                  </a:lnTo>
                  <a:lnTo>
                    <a:pt x="242" y="298"/>
                  </a:lnTo>
                  <a:lnTo>
                    <a:pt x="223" y="303"/>
                  </a:lnTo>
                  <a:lnTo>
                    <a:pt x="204" y="305"/>
                  </a:lnTo>
                  <a:lnTo>
                    <a:pt x="184" y="303"/>
                  </a:lnTo>
                  <a:lnTo>
                    <a:pt x="166" y="298"/>
                  </a:lnTo>
                  <a:lnTo>
                    <a:pt x="148" y="289"/>
                  </a:lnTo>
                  <a:lnTo>
                    <a:pt x="133" y="276"/>
                  </a:lnTo>
                  <a:lnTo>
                    <a:pt x="29" y="172"/>
                  </a:lnTo>
                  <a:lnTo>
                    <a:pt x="15" y="154"/>
                  </a:lnTo>
                  <a:lnTo>
                    <a:pt x="4" y="133"/>
                  </a:lnTo>
                  <a:lnTo>
                    <a:pt x="0" y="112"/>
                  </a:lnTo>
                  <a:lnTo>
                    <a:pt x="0" y="90"/>
                  </a:lnTo>
                  <a:lnTo>
                    <a:pt x="4" y="68"/>
                  </a:lnTo>
                  <a:lnTo>
                    <a:pt x="15" y="48"/>
                  </a:lnTo>
                  <a:lnTo>
                    <a:pt x="29" y="29"/>
                  </a:lnTo>
                  <a:lnTo>
                    <a:pt x="47" y="15"/>
                  </a:lnTo>
                  <a:lnTo>
                    <a:pt x="67" y="5"/>
                  </a:lnTo>
                  <a:lnTo>
                    <a:pt x="89" y="0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18"/>
            <p:cNvSpPr>
              <a:spLocks/>
            </p:cNvSpPr>
            <p:nvPr/>
          </p:nvSpPr>
          <p:spPr bwMode="auto">
            <a:xfrm>
              <a:off x="5688" y="3884"/>
              <a:ext cx="846" cy="92"/>
            </a:xfrm>
            <a:custGeom>
              <a:avLst/>
              <a:gdLst>
                <a:gd name="T0" fmla="*/ 65 w 3386"/>
                <a:gd name="T1" fmla="*/ 0 h 368"/>
                <a:gd name="T2" fmla="*/ 3322 w 3386"/>
                <a:gd name="T3" fmla="*/ 0 h 368"/>
                <a:gd name="T4" fmla="*/ 3339 w 3386"/>
                <a:gd name="T5" fmla="*/ 2 h 368"/>
                <a:gd name="T6" fmla="*/ 3354 w 3386"/>
                <a:gd name="T7" fmla="*/ 9 h 368"/>
                <a:gd name="T8" fmla="*/ 3367 w 3386"/>
                <a:gd name="T9" fmla="*/ 18 h 368"/>
                <a:gd name="T10" fmla="*/ 3378 w 3386"/>
                <a:gd name="T11" fmla="*/ 32 h 368"/>
                <a:gd name="T12" fmla="*/ 3384 w 3386"/>
                <a:gd name="T13" fmla="*/ 47 h 368"/>
                <a:gd name="T14" fmla="*/ 3386 w 3386"/>
                <a:gd name="T15" fmla="*/ 65 h 368"/>
                <a:gd name="T16" fmla="*/ 3386 w 3386"/>
                <a:gd name="T17" fmla="*/ 303 h 368"/>
                <a:gd name="T18" fmla="*/ 3384 w 3386"/>
                <a:gd name="T19" fmla="*/ 320 h 368"/>
                <a:gd name="T20" fmla="*/ 3378 w 3386"/>
                <a:gd name="T21" fmla="*/ 336 h 368"/>
                <a:gd name="T22" fmla="*/ 3367 w 3386"/>
                <a:gd name="T23" fmla="*/ 349 h 368"/>
                <a:gd name="T24" fmla="*/ 3354 w 3386"/>
                <a:gd name="T25" fmla="*/ 359 h 368"/>
                <a:gd name="T26" fmla="*/ 3339 w 3386"/>
                <a:gd name="T27" fmla="*/ 366 h 368"/>
                <a:gd name="T28" fmla="*/ 3322 w 3386"/>
                <a:gd name="T29" fmla="*/ 368 h 368"/>
                <a:gd name="T30" fmla="*/ 65 w 3386"/>
                <a:gd name="T31" fmla="*/ 368 h 368"/>
                <a:gd name="T32" fmla="*/ 47 w 3386"/>
                <a:gd name="T33" fmla="*/ 366 h 368"/>
                <a:gd name="T34" fmla="*/ 32 w 3386"/>
                <a:gd name="T35" fmla="*/ 359 h 368"/>
                <a:gd name="T36" fmla="*/ 19 w 3386"/>
                <a:gd name="T37" fmla="*/ 349 h 368"/>
                <a:gd name="T38" fmla="*/ 9 w 3386"/>
                <a:gd name="T39" fmla="*/ 336 h 368"/>
                <a:gd name="T40" fmla="*/ 2 w 3386"/>
                <a:gd name="T41" fmla="*/ 320 h 368"/>
                <a:gd name="T42" fmla="*/ 0 w 3386"/>
                <a:gd name="T43" fmla="*/ 303 h 368"/>
                <a:gd name="T44" fmla="*/ 0 w 3386"/>
                <a:gd name="T45" fmla="*/ 65 h 368"/>
                <a:gd name="T46" fmla="*/ 2 w 3386"/>
                <a:gd name="T47" fmla="*/ 47 h 368"/>
                <a:gd name="T48" fmla="*/ 9 w 3386"/>
                <a:gd name="T49" fmla="*/ 32 h 368"/>
                <a:gd name="T50" fmla="*/ 19 w 3386"/>
                <a:gd name="T51" fmla="*/ 18 h 368"/>
                <a:gd name="T52" fmla="*/ 32 w 3386"/>
                <a:gd name="T53" fmla="*/ 9 h 368"/>
                <a:gd name="T54" fmla="*/ 47 w 3386"/>
                <a:gd name="T55" fmla="*/ 2 h 368"/>
                <a:gd name="T56" fmla="*/ 65 w 3386"/>
                <a:gd name="T5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86" h="368">
                  <a:moveTo>
                    <a:pt x="65" y="0"/>
                  </a:moveTo>
                  <a:lnTo>
                    <a:pt x="3322" y="0"/>
                  </a:lnTo>
                  <a:lnTo>
                    <a:pt x="3339" y="2"/>
                  </a:lnTo>
                  <a:lnTo>
                    <a:pt x="3354" y="9"/>
                  </a:lnTo>
                  <a:lnTo>
                    <a:pt x="3367" y="18"/>
                  </a:lnTo>
                  <a:lnTo>
                    <a:pt x="3378" y="32"/>
                  </a:lnTo>
                  <a:lnTo>
                    <a:pt x="3384" y="47"/>
                  </a:lnTo>
                  <a:lnTo>
                    <a:pt x="3386" y="65"/>
                  </a:lnTo>
                  <a:lnTo>
                    <a:pt x="3386" y="303"/>
                  </a:lnTo>
                  <a:lnTo>
                    <a:pt x="3384" y="320"/>
                  </a:lnTo>
                  <a:lnTo>
                    <a:pt x="3378" y="336"/>
                  </a:lnTo>
                  <a:lnTo>
                    <a:pt x="3367" y="349"/>
                  </a:lnTo>
                  <a:lnTo>
                    <a:pt x="3354" y="359"/>
                  </a:lnTo>
                  <a:lnTo>
                    <a:pt x="3339" y="366"/>
                  </a:lnTo>
                  <a:lnTo>
                    <a:pt x="3322" y="368"/>
                  </a:lnTo>
                  <a:lnTo>
                    <a:pt x="65" y="368"/>
                  </a:lnTo>
                  <a:lnTo>
                    <a:pt x="47" y="366"/>
                  </a:lnTo>
                  <a:lnTo>
                    <a:pt x="32" y="359"/>
                  </a:lnTo>
                  <a:lnTo>
                    <a:pt x="19" y="349"/>
                  </a:lnTo>
                  <a:lnTo>
                    <a:pt x="9" y="336"/>
                  </a:lnTo>
                  <a:lnTo>
                    <a:pt x="2" y="320"/>
                  </a:lnTo>
                  <a:lnTo>
                    <a:pt x="0" y="303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19"/>
            <p:cNvSpPr>
              <a:spLocks/>
            </p:cNvSpPr>
            <p:nvPr/>
          </p:nvSpPr>
          <p:spPr bwMode="auto">
            <a:xfrm>
              <a:off x="6180" y="3647"/>
              <a:ext cx="346" cy="202"/>
            </a:xfrm>
            <a:custGeom>
              <a:avLst/>
              <a:gdLst>
                <a:gd name="T0" fmla="*/ 426 w 1384"/>
                <a:gd name="T1" fmla="*/ 2 h 805"/>
                <a:gd name="T2" fmla="*/ 443 w 1384"/>
                <a:gd name="T3" fmla="*/ 20 h 805"/>
                <a:gd name="T4" fmla="*/ 662 w 1384"/>
                <a:gd name="T5" fmla="*/ 617 h 805"/>
                <a:gd name="T6" fmla="*/ 681 w 1384"/>
                <a:gd name="T7" fmla="*/ 630 h 805"/>
                <a:gd name="T8" fmla="*/ 703 w 1384"/>
                <a:gd name="T9" fmla="*/ 630 h 805"/>
                <a:gd name="T10" fmla="*/ 722 w 1384"/>
                <a:gd name="T11" fmla="*/ 617 h 805"/>
                <a:gd name="T12" fmla="*/ 942 w 1384"/>
                <a:gd name="T13" fmla="*/ 20 h 805"/>
                <a:gd name="T14" fmla="*/ 957 w 1384"/>
                <a:gd name="T15" fmla="*/ 3 h 805"/>
                <a:gd name="T16" fmla="*/ 980 w 1384"/>
                <a:gd name="T17" fmla="*/ 1 h 805"/>
                <a:gd name="T18" fmla="*/ 1169 w 1384"/>
                <a:gd name="T19" fmla="*/ 31 h 805"/>
                <a:gd name="T20" fmla="*/ 1241 w 1384"/>
                <a:gd name="T21" fmla="*/ 66 h 805"/>
                <a:gd name="T22" fmla="*/ 1301 w 1384"/>
                <a:gd name="T23" fmla="*/ 116 h 805"/>
                <a:gd name="T24" fmla="*/ 1346 w 1384"/>
                <a:gd name="T25" fmla="*/ 179 h 805"/>
                <a:gd name="T26" fmla="*/ 1374 w 1384"/>
                <a:gd name="T27" fmla="*/ 251 h 805"/>
                <a:gd name="T28" fmla="*/ 1384 w 1384"/>
                <a:gd name="T29" fmla="*/ 330 h 805"/>
                <a:gd name="T30" fmla="*/ 1382 w 1384"/>
                <a:gd name="T31" fmla="*/ 775 h 805"/>
                <a:gd name="T32" fmla="*/ 1365 w 1384"/>
                <a:gd name="T33" fmla="*/ 796 h 805"/>
                <a:gd name="T34" fmla="*/ 1339 w 1384"/>
                <a:gd name="T35" fmla="*/ 805 h 805"/>
                <a:gd name="T36" fmla="*/ 31 w 1384"/>
                <a:gd name="T37" fmla="*/ 802 h 805"/>
                <a:gd name="T38" fmla="*/ 9 w 1384"/>
                <a:gd name="T39" fmla="*/ 787 h 805"/>
                <a:gd name="T40" fmla="*/ 0 w 1384"/>
                <a:gd name="T41" fmla="*/ 760 h 805"/>
                <a:gd name="T42" fmla="*/ 2 w 1384"/>
                <a:gd name="T43" fmla="*/ 291 h 805"/>
                <a:gd name="T44" fmla="*/ 23 w 1384"/>
                <a:gd name="T45" fmla="*/ 215 h 805"/>
                <a:gd name="T46" fmla="*/ 60 w 1384"/>
                <a:gd name="T47" fmla="*/ 147 h 805"/>
                <a:gd name="T48" fmla="*/ 112 w 1384"/>
                <a:gd name="T49" fmla="*/ 89 h 805"/>
                <a:gd name="T50" fmla="*/ 179 w 1384"/>
                <a:gd name="T51" fmla="*/ 47 h 805"/>
                <a:gd name="T52" fmla="*/ 219 w 1384"/>
                <a:gd name="T53" fmla="*/ 31 h 805"/>
                <a:gd name="T54" fmla="*/ 243 w 1384"/>
                <a:gd name="T55" fmla="*/ 27 h 805"/>
                <a:gd name="T56" fmla="*/ 281 w 1384"/>
                <a:gd name="T57" fmla="*/ 21 h 805"/>
                <a:gd name="T58" fmla="*/ 325 w 1384"/>
                <a:gd name="T59" fmla="*/ 13 h 805"/>
                <a:gd name="T60" fmla="*/ 367 w 1384"/>
                <a:gd name="T61" fmla="*/ 7 h 805"/>
                <a:gd name="T62" fmla="*/ 400 w 1384"/>
                <a:gd name="T63" fmla="*/ 2 h 805"/>
                <a:gd name="T64" fmla="*/ 414 w 1384"/>
                <a:gd name="T65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4" h="805">
                  <a:moveTo>
                    <a:pt x="414" y="0"/>
                  </a:moveTo>
                  <a:lnTo>
                    <a:pt x="426" y="2"/>
                  </a:lnTo>
                  <a:lnTo>
                    <a:pt x="436" y="9"/>
                  </a:lnTo>
                  <a:lnTo>
                    <a:pt x="443" y="20"/>
                  </a:lnTo>
                  <a:lnTo>
                    <a:pt x="656" y="607"/>
                  </a:lnTo>
                  <a:lnTo>
                    <a:pt x="662" y="617"/>
                  </a:lnTo>
                  <a:lnTo>
                    <a:pt x="671" y="625"/>
                  </a:lnTo>
                  <a:lnTo>
                    <a:pt x="681" y="630"/>
                  </a:lnTo>
                  <a:lnTo>
                    <a:pt x="692" y="631"/>
                  </a:lnTo>
                  <a:lnTo>
                    <a:pt x="703" y="630"/>
                  </a:lnTo>
                  <a:lnTo>
                    <a:pt x="714" y="625"/>
                  </a:lnTo>
                  <a:lnTo>
                    <a:pt x="722" y="617"/>
                  </a:lnTo>
                  <a:lnTo>
                    <a:pt x="728" y="607"/>
                  </a:lnTo>
                  <a:lnTo>
                    <a:pt x="942" y="20"/>
                  </a:lnTo>
                  <a:lnTo>
                    <a:pt x="948" y="10"/>
                  </a:lnTo>
                  <a:lnTo>
                    <a:pt x="957" y="3"/>
                  </a:lnTo>
                  <a:lnTo>
                    <a:pt x="969" y="0"/>
                  </a:lnTo>
                  <a:lnTo>
                    <a:pt x="980" y="1"/>
                  </a:lnTo>
                  <a:lnTo>
                    <a:pt x="1168" y="31"/>
                  </a:lnTo>
                  <a:lnTo>
                    <a:pt x="1169" y="31"/>
                  </a:lnTo>
                  <a:lnTo>
                    <a:pt x="1206" y="47"/>
                  </a:lnTo>
                  <a:lnTo>
                    <a:pt x="1241" y="66"/>
                  </a:lnTo>
                  <a:lnTo>
                    <a:pt x="1272" y="89"/>
                  </a:lnTo>
                  <a:lnTo>
                    <a:pt x="1301" y="116"/>
                  </a:lnTo>
                  <a:lnTo>
                    <a:pt x="1324" y="146"/>
                  </a:lnTo>
                  <a:lnTo>
                    <a:pt x="1346" y="179"/>
                  </a:lnTo>
                  <a:lnTo>
                    <a:pt x="1362" y="214"/>
                  </a:lnTo>
                  <a:lnTo>
                    <a:pt x="1374" y="251"/>
                  </a:lnTo>
                  <a:lnTo>
                    <a:pt x="1382" y="290"/>
                  </a:lnTo>
                  <a:lnTo>
                    <a:pt x="1384" y="330"/>
                  </a:lnTo>
                  <a:lnTo>
                    <a:pt x="1384" y="760"/>
                  </a:lnTo>
                  <a:lnTo>
                    <a:pt x="1382" y="775"/>
                  </a:lnTo>
                  <a:lnTo>
                    <a:pt x="1376" y="787"/>
                  </a:lnTo>
                  <a:lnTo>
                    <a:pt x="1365" y="796"/>
                  </a:lnTo>
                  <a:lnTo>
                    <a:pt x="1353" y="802"/>
                  </a:lnTo>
                  <a:lnTo>
                    <a:pt x="1339" y="805"/>
                  </a:lnTo>
                  <a:lnTo>
                    <a:pt x="46" y="805"/>
                  </a:lnTo>
                  <a:lnTo>
                    <a:pt x="31" y="802"/>
                  </a:lnTo>
                  <a:lnTo>
                    <a:pt x="19" y="796"/>
                  </a:lnTo>
                  <a:lnTo>
                    <a:pt x="9" y="787"/>
                  </a:lnTo>
                  <a:lnTo>
                    <a:pt x="2" y="775"/>
                  </a:lnTo>
                  <a:lnTo>
                    <a:pt x="0" y="760"/>
                  </a:lnTo>
                  <a:lnTo>
                    <a:pt x="0" y="331"/>
                  </a:lnTo>
                  <a:lnTo>
                    <a:pt x="2" y="291"/>
                  </a:lnTo>
                  <a:lnTo>
                    <a:pt x="11" y="252"/>
                  </a:lnTo>
                  <a:lnTo>
                    <a:pt x="23" y="215"/>
                  </a:lnTo>
                  <a:lnTo>
                    <a:pt x="39" y="180"/>
                  </a:lnTo>
                  <a:lnTo>
                    <a:pt x="60" y="147"/>
                  </a:lnTo>
                  <a:lnTo>
                    <a:pt x="85" y="117"/>
                  </a:lnTo>
                  <a:lnTo>
                    <a:pt x="112" y="89"/>
                  </a:lnTo>
                  <a:lnTo>
                    <a:pt x="144" y="66"/>
                  </a:lnTo>
                  <a:lnTo>
                    <a:pt x="179" y="47"/>
                  </a:lnTo>
                  <a:lnTo>
                    <a:pt x="216" y="31"/>
                  </a:lnTo>
                  <a:lnTo>
                    <a:pt x="219" y="31"/>
                  </a:lnTo>
                  <a:lnTo>
                    <a:pt x="229" y="29"/>
                  </a:lnTo>
                  <a:lnTo>
                    <a:pt x="243" y="27"/>
                  </a:lnTo>
                  <a:lnTo>
                    <a:pt x="260" y="24"/>
                  </a:lnTo>
                  <a:lnTo>
                    <a:pt x="281" y="21"/>
                  </a:lnTo>
                  <a:lnTo>
                    <a:pt x="303" y="17"/>
                  </a:lnTo>
                  <a:lnTo>
                    <a:pt x="325" y="13"/>
                  </a:lnTo>
                  <a:lnTo>
                    <a:pt x="347" y="10"/>
                  </a:lnTo>
                  <a:lnTo>
                    <a:pt x="367" y="7"/>
                  </a:lnTo>
                  <a:lnTo>
                    <a:pt x="386" y="4"/>
                  </a:lnTo>
                  <a:lnTo>
                    <a:pt x="400" y="2"/>
                  </a:lnTo>
                  <a:lnTo>
                    <a:pt x="409" y="0"/>
                  </a:lnTo>
                  <a:lnTo>
                    <a:pt x="4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20"/>
            <p:cNvSpPr>
              <a:spLocks/>
            </p:cNvSpPr>
            <p:nvPr/>
          </p:nvSpPr>
          <p:spPr bwMode="auto">
            <a:xfrm>
              <a:off x="5817" y="3282"/>
              <a:ext cx="295" cy="295"/>
            </a:xfrm>
            <a:custGeom>
              <a:avLst/>
              <a:gdLst>
                <a:gd name="T0" fmla="*/ 650 w 1179"/>
                <a:gd name="T1" fmla="*/ 3 h 1179"/>
                <a:gd name="T2" fmla="*/ 765 w 1179"/>
                <a:gd name="T3" fmla="*/ 27 h 1179"/>
                <a:gd name="T4" fmla="*/ 870 w 1179"/>
                <a:gd name="T5" fmla="*/ 72 h 1179"/>
                <a:gd name="T6" fmla="*/ 964 w 1179"/>
                <a:gd name="T7" fmla="*/ 135 h 1179"/>
                <a:gd name="T8" fmla="*/ 1044 w 1179"/>
                <a:gd name="T9" fmla="*/ 216 h 1179"/>
                <a:gd name="T10" fmla="*/ 1107 w 1179"/>
                <a:gd name="T11" fmla="*/ 309 h 1179"/>
                <a:gd name="T12" fmla="*/ 1152 w 1179"/>
                <a:gd name="T13" fmla="*/ 415 h 1179"/>
                <a:gd name="T14" fmla="*/ 1176 w 1179"/>
                <a:gd name="T15" fmla="*/ 531 h 1179"/>
                <a:gd name="T16" fmla="*/ 1176 w 1179"/>
                <a:gd name="T17" fmla="*/ 644 h 1179"/>
                <a:gd name="T18" fmla="*/ 1157 w 1179"/>
                <a:gd name="T19" fmla="*/ 748 h 1179"/>
                <a:gd name="T20" fmla="*/ 1120 w 1179"/>
                <a:gd name="T21" fmla="*/ 846 h 1179"/>
                <a:gd name="T22" fmla="*/ 1068 w 1179"/>
                <a:gd name="T23" fmla="*/ 936 h 1179"/>
                <a:gd name="T24" fmla="*/ 1000 w 1179"/>
                <a:gd name="T25" fmla="*/ 1015 h 1179"/>
                <a:gd name="T26" fmla="*/ 918 w 1179"/>
                <a:gd name="T27" fmla="*/ 1081 h 1179"/>
                <a:gd name="T28" fmla="*/ 905 w 1179"/>
                <a:gd name="T29" fmla="*/ 1179 h 1179"/>
                <a:gd name="T30" fmla="*/ 787 w 1179"/>
                <a:gd name="T31" fmla="*/ 786 h 1179"/>
                <a:gd name="T32" fmla="*/ 786 w 1179"/>
                <a:gd name="T33" fmla="*/ 756 h 1179"/>
                <a:gd name="T34" fmla="*/ 773 w 1179"/>
                <a:gd name="T35" fmla="*/ 728 h 1179"/>
                <a:gd name="T36" fmla="*/ 748 w 1179"/>
                <a:gd name="T37" fmla="*/ 708 h 1179"/>
                <a:gd name="T38" fmla="*/ 717 w 1179"/>
                <a:gd name="T39" fmla="*/ 702 h 1179"/>
                <a:gd name="T40" fmla="*/ 446 w 1179"/>
                <a:gd name="T41" fmla="*/ 704 h 1179"/>
                <a:gd name="T42" fmla="*/ 417 w 1179"/>
                <a:gd name="T43" fmla="*/ 716 h 1179"/>
                <a:gd name="T44" fmla="*/ 398 w 1179"/>
                <a:gd name="T45" fmla="*/ 741 h 1179"/>
                <a:gd name="T46" fmla="*/ 391 w 1179"/>
                <a:gd name="T47" fmla="*/ 771 h 1179"/>
                <a:gd name="T48" fmla="*/ 468 w 1179"/>
                <a:gd name="T49" fmla="*/ 1179 h 1179"/>
                <a:gd name="T50" fmla="*/ 268 w 1179"/>
                <a:gd name="T51" fmla="*/ 1132 h 1179"/>
                <a:gd name="T52" fmla="*/ 219 w 1179"/>
                <a:gd name="T53" fmla="*/ 1050 h 1179"/>
                <a:gd name="T54" fmla="*/ 144 w 1179"/>
                <a:gd name="T55" fmla="*/ 977 h 1179"/>
                <a:gd name="T56" fmla="*/ 83 w 1179"/>
                <a:gd name="T57" fmla="*/ 893 h 1179"/>
                <a:gd name="T58" fmla="*/ 38 w 1179"/>
                <a:gd name="T59" fmla="*/ 798 h 1179"/>
                <a:gd name="T60" fmla="*/ 10 w 1179"/>
                <a:gd name="T61" fmla="*/ 697 h 1179"/>
                <a:gd name="T62" fmla="*/ 0 w 1179"/>
                <a:gd name="T63" fmla="*/ 591 h 1179"/>
                <a:gd name="T64" fmla="*/ 12 w 1179"/>
                <a:gd name="T65" fmla="*/ 472 h 1179"/>
                <a:gd name="T66" fmla="*/ 47 w 1179"/>
                <a:gd name="T67" fmla="*/ 362 h 1179"/>
                <a:gd name="T68" fmla="*/ 101 w 1179"/>
                <a:gd name="T69" fmla="*/ 261 h 1179"/>
                <a:gd name="T70" fmla="*/ 173 w 1179"/>
                <a:gd name="T71" fmla="*/ 173 h 1179"/>
                <a:gd name="T72" fmla="*/ 260 w 1179"/>
                <a:gd name="T73" fmla="*/ 101 h 1179"/>
                <a:gd name="T74" fmla="*/ 361 w 1179"/>
                <a:gd name="T75" fmla="*/ 46 h 1179"/>
                <a:gd name="T76" fmla="*/ 471 w 1179"/>
                <a:gd name="T77" fmla="*/ 12 h 1179"/>
                <a:gd name="T78" fmla="*/ 589 w 1179"/>
                <a:gd name="T79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79" h="1179">
                  <a:moveTo>
                    <a:pt x="589" y="0"/>
                  </a:moveTo>
                  <a:lnTo>
                    <a:pt x="650" y="3"/>
                  </a:lnTo>
                  <a:lnTo>
                    <a:pt x="708" y="12"/>
                  </a:lnTo>
                  <a:lnTo>
                    <a:pt x="765" y="27"/>
                  </a:lnTo>
                  <a:lnTo>
                    <a:pt x="818" y="46"/>
                  </a:lnTo>
                  <a:lnTo>
                    <a:pt x="870" y="72"/>
                  </a:lnTo>
                  <a:lnTo>
                    <a:pt x="919" y="101"/>
                  </a:lnTo>
                  <a:lnTo>
                    <a:pt x="964" y="135"/>
                  </a:lnTo>
                  <a:lnTo>
                    <a:pt x="1006" y="173"/>
                  </a:lnTo>
                  <a:lnTo>
                    <a:pt x="1044" y="216"/>
                  </a:lnTo>
                  <a:lnTo>
                    <a:pt x="1078" y="261"/>
                  </a:lnTo>
                  <a:lnTo>
                    <a:pt x="1107" y="309"/>
                  </a:lnTo>
                  <a:lnTo>
                    <a:pt x="1132" y="362"/>
                  </a:lnTo>
                  <a:lnTo>
                    <a:pt x="1152" y="415"/>
                  </a:lnTo>
                  <a:lnTo>
                    <a:pt x="1167" y="472"/>
                  </a:lnTo>
                  <a:lnTo>
                    <a:pt x="1176" y="531"/>
                  </a:lnTo>
                  <a:lnTo>
                    <a:pt x="1179" y="591"/>
                  </a:lnTo>
                  <a:lnTo>
                    <a:pt x="1176" y="644"/>
                  </a:lnTo>
                  <a:lnTo>
                    <a:pt x="1169" y="697"/>
                  </a:lnTo>
                  <a:lnTo>
                    <a:pt x="1157" y="748"/>
                  </a:lnTo>
                  <a:lnTo>
                    <a:pt x="1141" y="798"/>
                  </a:lnTo>
                  <a:lnTo>
                    <a:pt x="1120" y="846"/>
                  </a:lnTo>
                  <a:lnTo>
                    <a:pt x="1096" y="893"/>
                  </a:lnTo>
                  <a:lnTo>
                    <a:pt x="1068" y="936"/>
                  </a:lnTo>
                  <a:lnTo>
                    <a:pt x="1035" y="977"/>
                  </a:lnTo>
                  <a:lnTo>
                    <a:pt x="1000" y="1015"/>
                  </a:lnTo>
                  <a:lnTo>
                    <a:pt x="960" y="1050"/>
                  </a:lnTo>
                  <a:lnTo>
                    <a:pt x="918" y="1081"/>
                  </a:lnTo>
                  <a:lnTo>
                    <a:pt x="911" y="1132"/>
                  </a:lnTo>
                  <a:lnTo>
                    <a:pt x="905" y="1179"/>
                  </a:lnTo>
                  <a:lnTo>
                    <a:pt x="711" y="1179"/>
                  </a:lnTo>
                  <a:lnTo>
                    <a:pt x="787" y="786"/>
                  </a:lnTo>
                  <a:lnTo>
                    <a:pt x="788" y="771"/>
                  </a:lnTo>
                  <a:lnTo>
                    <a:pt x="786" y="756"/>
                  </a:lnTo>
                  <a:lnTo>
                    <a:pt x="781" y="741"/>
                  </a:lnTo>
                  <a:lnTo>
                    <a:pt x="773" y="728"/>
                  </a:lnTo>
                  <a:lnTo>
                    <a:pt x="762" y="716"/>
                  </a:lnTo>
                  <a:lnTo>
                    <a:pt x="748" y="708"/>
                  </a:lnTo>
                  <a:lnTo>
                    <a:pt x="733" y="704"/>
                  </a:lnTo>
                  <a:lnTo>
                    <a:pt x="717" y="702"/>
                  </a:lnTo>
                  <a:lnTo>
                    <a:pt x="462" y="702"/>
                  </a:lnTo>
                  <a:lnTo>
                    <a:pt x="446" y="704"/>
                  </a:lnTo>
                  <a:lnTo>
                    <a:pt x="431" y="708"/>
                  </a:lnTo>
                  <a:lnTo>
                    <a:pt x="417" y="716"/>
                  </a:lnTo>
                  <a:lnTo>
                    <a:pt x="406" y="728"/>
                  </a:lnTo>
                  <a:lnTo>
                    <a:pt x="398" y="741"/>
                  </a:lnTo>
                  <a:lnTo>
                    <a:pt x="393" y="756"/>
                  </a:lnTo>
                  <a:lnTo>
                    <a:pt x="391" y="771"/>
                  </a:lnTo>
                  <a:lnTo>
                    <a:pt x="392" y="786"/>
                  </a:lnTo>
                  <a:lnTo>
                    <a:pt x="468" y="1179"/>
                  </a:lnTo>
                  <a:lnTo>
                    <a:pt x="274" y="1179"/>
                  </a:lnTo>
                  <a:lnTo>
                    <a:pt x="268" y="1132"/>
                  </a:lnTo>
                  <a:lnTo>
                    <a:pt x="261" y="1081"/>
                  </a:lnTo>
                  <a:lnTo>
                    <a:pt x="219" y="1050"/>
                  </a:lnTo>
                  <a:lnTo>
                    <a:pt x="179" y="1015"/>
                  </a:lnTo>
                  <a:lnTo>
                    <a:pt x="144" y="977"/>
                  </a:lnTo>
                  <a:lnTo>
                    <a:pt x="111" y="936"/>
                  </a:lnTo>
                  <a:lnTo>
                    <a:pt x="83" y="893"/>
                  </a:lnTo>
                  <a:lnTo>
                    <a:pt x="59" y="846"/>
                  </a:lnTo>
                  <a:lnTo>
                    <a:pt x="38" y="798"/>
                  </a:lnTo>
                  <a:lnTo>
                    <a:pt x="22" y="748"/>
                  </a:lnTo>
                  <a:lnTo>
                    <a:pt x="10" y="697"/>
                  </a:lnTo>
                  <a:lnTo>
                    <a:pt x="3" y="644"/>
                  </a:lnTo>
                  <a:lnTo>
                    <a:pt x="0" y="591"/>
                  </a:lnTo>
                  <a:lnTo>
                    <a:pt x="3" y="531"/>
                  </a:lnTo>
                  <a:lnTo>
                    <a:pt x="12" y="472"/>
                  </a:lnTo>
                  <a:lnTo>
                    <a:pt x="27" y="415"/>
                  </a:lnTo>
                  <a:lnTo>
                    <a:pt x="47" y="362"/>
                  </a:lnTo>
                  <a:lnTo>
                    <a:pt x="72" y="309"/>
                  </a:lnTo>
                  <a:lnTo>
                    <a:pt x="101" y="261"/>
                  </a:lnTo>
                  <a:lnTo>
                    <a:pt x="135" y="216"/>
                  </a:lnTo>
                  <a:lnTo>
                    <a:pt x="173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09" y="72"/>
                  </a:lnTo>
                  <a:lnTo>
                    <a:pt x="361" y="46"/>
                  </a:lnTo>
                  <a:lnTo>
                    <a:pt x="414" y="27"/>
                  </a:lnTo>
                  <a:lnTo>
                    <a:pt x="471" y="12"/>
                  </a:lnTo>
                  <a:lnTo>
                    <a:pt x="529" y="3"/>
                  </a:lnTo>
                  <a:lnTo>
                    <a:pt x="5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1"/>
            <p:cNvSpPr>
              <a:spLocks/>
            </p:cNvSpPr>
            <p:nvPr/>
          </p:nvSpPr>
          <p:spPr bwMode="auto">
            <a:xfrm>
              <a:off x="5890" y="3612"/>
              <a:ext cx="149" cy="21"/>
            </a:xfrm>
            <a:custGeom>
              <a:avLst/>
              <a:gdLst>
                <a:gd name="T0" fmla="*/ 0 w 595"/>
                <a:gd name="T1" fmla="*/ 0 h 82"/>
                <a:gd name="T2" fmla="*/ 595 w 595"/>
                <a:gd name="T3" fmla="*/ 0 h 82"/>
                <a:gd name="T4" fmla="*/ 593 w 595"/>
                <a:gd name="T5" fmla="*/ 21 h 82"/>
                <a:gd name="T6" fmla="*/ 591 w 595"/>
                <a:gd name="T7" fmla="*/ 38 h 82"/>
                <a:gd name="T8" fmla="*/ 590 w 595"/>
                <a:gd name="T9" fmla="*/ 53 h 82"/>
                <a:gd name="T10" fmla="*/ 588 w 595"/>
                <a:gd name="T11" fmla="*/ 82 h 82"/>
                <a:gd name="T12" fmla="*/ 7 w 595"/>
                <a:gd name="T13" fmla="*/ 82 h 82"/>
                <a:gd name="T14" fmla="*/ 5 w 595"/>
                <a:gd name="T15" fmla="*/ 53 h 82"/>
                <a:gd name="T16" fmla="*/ 4 w 595"/>
                <a:gd name="T17" fmla="*/ 38 h 82"/>
                <a:gd name="T18" fmla="*/ 2 w 595"/>
                <a:gd name="T19" fmla="*/ 21 h 82"/>
                <a:gd name="T20" fmla="*/ 0 w 595"/>
                <a:gd name="T2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82">
                  <a:moveTo>
                    <a:pt x="0" y="0"/>
                  </a:moveTo>
                  <a:lnTo>
                    <a:pt x="595" y="0"/>
                  </a:lnTo>
                  <a:lnTo>
                    <a:pt x="593" y="21"/>
                  </a:lnTo>
                  <a:lnTo>
                    <a:pt x="591" y="38"/>
                  </a:lnTo>
                  <a:lnTo>
                    <a:pt x="590" y="53"/>
                  </a:lnTo>
                  <a:lnTo>
                    <a:pt x="588" y="82"/>
                  </a:lnTo>
                  <a:lnTo>
                    <a:pt x="7" y="82"/>
                  </a:lnTo>
                  <a:lnTo>
                    <a:pt x="5" y="53"/>
                  </a:lnTo>
                  <a:lnTo>
                    <a:pt x="4" y="38"/>
                  </a:lnTo>
                  <a:lnTo>
                    <a:pt x="2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22"/>
            <p:cNvSpPr>
              <a:spLocks/>
            </p:cNvSpPr>
            <p:nvPr/>
          </p:nvSpPr>
          <p:spPr bwMode="auto">
            <a:xfrm>
              <a:off x="5954" y="3493"/>
              <a:ext cx="21" cy="54"/>
            </a:xfrm>
            <a:custGeom>
              <a:avLst/>
              <a:gdLst>
                <a:gd name="T0" fmla="*/ 0 w 83"/>
                <a:gd name="T1" fmla="*/ 0 h 217"/>
                <a:gd name="T2" fmla="*/ 83 w 83"/>
                <a:gd name="T3" fmla="*/ 0 h 217"/>
                <a:gd name="T4" fmla="*/ 41 w 83"/>
                <a:gd name="T5" fmla="*/ 217 h 217"/>
                <a:gd name="T6" fmla="*/ 0 w 83"/>
                <a:gd name="T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17">
                  <a:moveTo>
                    <a:pt x="0" y="0"/>
                  </a:moveTo>
                  <a:lnTo>
                    <a:pt x="83" y="0"/>
                  </a:lnTo>
                  <a:lnTo>
                    <a:pt x="41" y="2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23"/>
            <p:cNvSpPr>
              <a:spLocks/>
            </p:cNvSpPr>
            <p:nvPr/>
          </p:nvSpPr>
          <p:spPr bwMode="auto">
            <a:xfrm>
              <a:off x="5905" y="3669"/>
              <a:ext cx="119" cy="31"/>
            </a:xfrm>
            <a:custGeom>
              <a:avLst/>
              <a:gdLst>
                <a:gd name="T0" fmla="*/ 0 w 477"/>
                <a:gd name="T1" fmla="*/ 0 h 126"/>
                <a:gd name="T2" fmla="*/ 477 w 477"/>
                <a:gd name="T3" fmla="*/ 0 h 126"/>
                <a:gd name="T4" fmla="*/ 453 w 477"/>
                <a:gd name="T5" fmla="*/ 32 h 126"/>
                <a:gd name="T6" fmla="*/ 425 w 477"/>
                <a:gd name="T7" fmla="*/ 59 h 126"/>
                <a:gd name="T8" fmla="*/ 394 w 477"/>
                <a:gd name="T9" fmla="*/ 82 h 126"/>
                <a:gd name="T10" fmla="*/ 359 w 477"/>
                <a:gd name="T11" fmla="*/ 101 h 126"/>
                <a:gd name="T12" fmla="*/ 322 w 477"/>
                <a:gd name="T13" fmla="*/ 114 h 126"/>
                <a:gd name="T14" fmla="*/ 281 w 477"/>
                <a:gd name="T15" fmla="*/ 123 h 126"/>
                <a:gd name="T16" fmla="*/ 238 w 477"/>
                <a:gd name="T17" fmla="*/ 126 h 126"/>
                <a:gd name="T18" fmla="*/ 196 w 477"/>
                <a:gd name="T19" fmla="*/ 123 h 126"/>
                <a:gd name="T20" fmla="*/ 156 w 477"/>
                <a:gd name="T21" fmla="*/ 114 h 126"/>
                <a:gd name="T22" fmla="*/ 118 w 477"/>
                <a:gd name="T23" fmla="*/ 101 h 126"/>
                <a:gd name="T24" fmla="*/ 83 w 477"/>
                <a:gd name="T25" fmla="*/ 82 h 126"/>
                <a:gd name="T26" fmla="*/ 52 w 477"/>
                <a:gd name="T27" fmla="*/ 59 h 126"/>
                <a:gd name="T28" fmla="*/ 24 w 477"/>
                <a:gd name="T29" fmla="*/ 32 h 126"/>
                <a:gd name="T30" fmla="*/ 0 w 477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7" h="126">
                  <a:moveTo>
                    <a:pt x="0" y="0"/>
                  </a:moveTo>
                  <a:lnTo>
                    <a:pt x="477" y="0"/>
                  </a:lnTo>
                  <a:lnTo>
                    <a:pt x="453" y="32"/>
                  </a:lnTo>
                  <a:lnTo>
                    <a:pt x="425" y="59"/>
                  </a:lnTo>
                  <a:lnTo>
                    <a:pt x="394" y="82"/>
                  </a:lnTo>
                  <a:lnTo>
                    <a:pt x="359" y="101"/>
                  </a:lnTo>
                  <a:lnTo>
                    <a:pt x="322" y="114"/>
                  </a:lnTo>
                  <a:lnTo>
                    <a:pt x="281" y="123"/>
                  </a:lnTo>
                  <a:lnTo>
                    <a:pt x="238" y="126"/>
                  </a:lnTo>
                  <a:lnTo>
                    <a:pt x="196" y="123"/>
                  </a:lnTo>
                  <a:lnTo>
                    <a:pt x="156" y="114"/>
                  </a:lnTo>
                  <a:lnTo>
                    <a:pt x="118" y="101"/>
                  </a:lnTo>
                  <a:lnTo>
                    <a:pt x="83" y="82"/>
                  </a:lnTo>
                  <a:lnTo>
                    <a:pt x="52" y="59"/>
                  </a:lnTo>
                  <a:lnTo>
                    <a:pt x="24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24"/>
            <p:cNvSpPr>
              <a:spLocks/>
            </p:cNvSpPr>
            <p:nvPr/>
          </p:nvSpPr>
          <p:spPr bwMode="auto">
            <a:xfrm>
              <a:off x="6330" y="3641"/>
              <a:ext cx="46" cy="118"/>
            </a:xfrm>
            <a:custGeom>
              <a:avLst/>
              <a:gdLst>
                <a:gd name="T0" fmla="*/ 44 w 184"/>
                <a:gd name="T1" fmla="*/ 0 h 473"/>
                <a:gd name="T2" fmla="*/ 138 w 184"/>
                <a:gd name="T3" fmla="*/ 0 h 473"/>
                <a:gd name="T4" fmla="*/ 151 w 184"/>
                <a:gd name="T5" fmla="*/ 2 h 473"/>
                <a:gd name="T6" fmla="*/ 162 w 184"/>
                <a:gd name="T7" fmla="*/ 6 h 473"/>
                <a:gd name="T8" fmla="*/ 172 w 184"/>
                <a:gd name="T9" fmla="*/ 14 h 473"/>
                <a:gd name="T10" fmla="*/ 180 w 184"/>
                <a:gd name="T11" fmla="*/ 25 h 473"/>
                <a:gd name="T12" fmla="*/ 184 w 184"/>
                <a:gd name="T13" fmla="*/ 39 h 473"/>
                <a:gd name="T14" fmla="*/ 183 w 184"/>
                <a:gd name="T15" fmla="*/ 52 h 473"/>
                <a:gd name="T16" fmla="*/ 177 w 184"/>
                <a:gd name="T17" fmla="*/ 66 h 473"/>
                <a:gd name="T18" fmla="*/ 127 w 184"/>
                <a:gd name="T19" fmla="*/ 141 h 473"/>
                <a:gd name="T20" fmla="*/ 151 w 184"/>
                <a:gd name="T21" fmla="*/ 340 h 473"/>
                <a:gd name="T22" fmla="*/ 105 w 184"/>
                <a:gd name="T23" fmla="*/ 463 h 473"/>
                <a:gd name="T24" fmla="*/ 100 w 184"/>
                <a:gd name="T25" fmla="*/ 470 h 473"/>
                <a:gd name="T26" fmla="*/ 94 w 184"/>
                <a:gd name="T27" fmla="*/ 473 h 473"/>
                <a:gd name="T28" fmla="*/ 88 w 184"/>
                <a:gd name="T29" fmla="*/ 473 h 473"/>
                <a:gd name="T30" fmla="*/ 82 w 184"/>
                <a:gd name="T31" fmla="*/ 470 h 473"/>
                <a:gd name="T32" fmla="*/ 78 w 184"/>
                <a:gd name="T33" fmla="*/ 463 h 473"/>
                <a:gd name="T34" fmla="*/ 32 w 184"/>
                <a:gd name="T35" fmla="*/ 340 h 473"/>
                <a:gd name="T36" fmla="*/ 55 w 184"/>
                <a:gd name="T37" fmla="*/ 141 h 473"/>
                <a:gd name="T38" fmla="*/ 5 w 184"/>
                <a:gd name="T39" fmla="*/ 66 h 473"/>
                <a:gd name="T40" fmla="*/ 0 w 184"/>
                <a:gd name="T41" fmla="*/ 52 h 473"/>
                <a:gd name="T42" fmla="*/ 0 w 184"/>
                <a:gd name="T43" fmla="*/ 39 h 473"/>
                <a:gd name="T44" fmla="*/ 3 w 184"/>
                <a:gd name="T45" fmla="*/ 25 h 473"/>
                <a:gd name="T46" fmla="*/ 11 w 184"/>
                <a:gd name="T47" fmla="*/ 14 h 473"/>
                <a:gd name="T48" fmla="*/ 20 w 184"/>
                <a:gd name="T49" fmla="*/ 6 h 473"/>
                <a:gd name="T50" fmla="*/ 32 w 184"/>
                <a:gd name="T51" fmla="*/ 2 h 473"/>
                <a:gd name="T52" fmla="*/ 44 w 184"/>
                <a:gd name="T5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473">
                  <a:moveTo>
                    <a:pt x="44" y="0"/>
                  </a:moveTo>
                  <a:lnTo>
                    <a:pt x="138" y="0"/>
                  </a:lnTo>
                  <a:lnTo>
                    <a:pt x="151" y="2"/>
                  </a:lnTo>
                  <a:lnTo>
                    <a:pt x="162" y="6"/>
                  </a:lnTo>
                  <a:lnTo>
                    <a:pt x="172" y="14"/>
                  </a:lnTo>
                  <a:lnTo>
                    <a:pt x="180" y="25"/>
                  </a:lnTo>
                  <a:lnTo>
                    <a:pt x="184" y="39"/>
                  </a:lnTo>
                  <a:lnTo>
                    <a:pt x="183" y="52"/>
                  </a:lnTo>
                  <a:lnTo>
                    <a:pt x="177" y="66"/>
                  </a:lnTo>
                  <a:lnTo>
                    <a:pt x="127" y="141"/>
                  </a:lnTo>
                  <a:lnTo>
                    <a:pt x="151" y="340"/>
                  </a:lnTo>
                  <a:lnTo>
                    <a:pt x="105" y="463"/>
                  </a:lnTo>
                  <a:lnTo>
                    <a:pt x="100" y="470"/>
                  </a:lnTo>
                  <a:lnTo>
                    <a:pt x="94" y="473"/>
                  </a:lnTo>
                  <a:lnTo>
                    <a:pt x="88" y="473"/>
                  </a:lnTo>
                  <a:lnTo>
                    <a:pt x="82" y="470"/>
                  </a:lnTo>
                  <a:lnTo>
                    <a:pt x="78" y="463"/>
                  </a:lnTo>
                  <a:lnTo>
                    <a:pt x="32" y="340"/>
                  </a:lnTo>
                  <a:lnTo>
                    <a:pt x="55" y="141"/>
                  </a:lnTo>
                  <a:lnTo>
                    <a:pt x="5" y="66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3" y="25"/>
                  </a:lnTo>
                  <a:lnTo>
                    <a:pt x="11" y="14"/>
                  </a:lnTo>
                  <a:lnTo>
                    <a:pt x="20" y="6"/>
                  </a:lnTo>
                  <a:lnTo>
                    <a:pt x="32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5" t="8315" r="4023" b="52795"/>
          <a:stretch>
            <a:fillRect/>
          </a:stretch>
        </p:blipFill>
        <p:spPr>
          <a:xfrm>
            <a:off x="5662612" y="570271"/>
            <a:ext cx="6038850" cy="2667036"/>
          </a:xfrm>
          <a:custGeom>
            <a:avLst/>
            <a:gdLst>
              <a:gd name="connsiteX0" fmla="*/ 0 w 6038850"/>
              <a:gd name="connsiteY0" fmla="*/ 0 h 2667036"/>
              <a:gd name="connsiteX1" fmla="*/ 6038850 w 6038850"/>
              <a:gd name="connsiteY1" fmla="*/ 0 h 2667036"/>
              <a:gd name="connsiteX2" fmla="*/ 6038850 w 6038850"/>
              <a:gd name="connsiteY2" fmla="*/ 2667036 h 2667036"/>
              <a:gd name="connsiteX3" fmla="*/ 0 w 6038850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50" h="2667036">
                <a:moveTo>
                  <a:pt x="0" y="0"/>
                </a:moveTo>
                <a:lnTo>
                  <a:pt x="6038850" y="0"/>
                </a:lnTo>
                <a:lnTo>
                  <a:pt x="6038850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5" t="52795" r="39108" b="8315"/>
          <a:stretch>
            <a:fillRect/>
          </a:stretch>
        </p:blipFill>
        <p:spPr>
          <a:xfrm>
            <a:off x="5662612" y="362069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646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80D318-96AA-4A61-9639-D0486BE73ED5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1C2FAE-2E66-4919-9500-1018ED29B9F3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8552CE-5011-4AD6-A169-48B47A1CA932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3DABE11-0D85-4630-B59C-F166498AA4F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1B725-5923-422C-9930-579798EDA7E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1C9C5-B537-4A47-98D5-1801D4C0BB1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893EC0D-FD7D-46FA-9A00-5899900268B9}"/>
              </a:ext>
            </a:extLst>
          </p:cNvPr>
          <p:cNvGraphicFramePr/>
          <p:nvPr/>
        </p:nvGraphicFramePr>
        <p:xfrm>
          <a:off x="2032000" y="3008376"/>
          <a:ext cx="8128000" cy="2620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AF2AF87-111C-4AB6-9FE6-E8C707888158}"/>
              </a:ext>
            </a:extLst>
          </p:cNvPr>
          <p:cNvSpPr/>
          <p:nvPr/>
        </p:nvSpPr>
        <p:spPr>
          <a:xfrm>
            <a:off x="1347522" y="1907268"/>
            <a:ext cx="9496957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5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738038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326629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BALLAST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40225-1603-41BD-9D36-EA5CF9BC1389}"/>
              </a:ext>
            </a:extLst>
          </p:cNvPr>
          <p:cNvSpPr txBox="1"/>
          <p:nvPr/>
        </p:nvSpPr>
        <p:spPr>
          <a:xfrm>
            <a:off x="7326629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BASEMENT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C25DFB-5B7D-4E0F-91EB-2C300A74E9D6}"/>
              </a:ext>
            </a:extLst>
          </p:cNvPr>
          <p:cNvSpPr txBox="1"/>
          <p:nvPr/>
        </p:nvSpPr>
        <p:spPr>
          <a:xfrm>
            <a:off x="7293058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BOARD FOOT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42E3F-6BED-4BE5-A864-9BEF583398D2}"/>
              </a:ext>
            </a:extLst>
          </p:cNvPr>
          <p:cNvSpPr txBox="1"/>
          <p:nvPr/>
        </p:nvSpPr>
        <p:spPr>
          <a:xfrm>
            <a:off x="9584920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FF462-05A1-40EE-A19F-092F057F6EE9}"/>
              </a:ext>
            </a:extLst>
          </p:cNvPr>
          <p:cNvSpPr txBox="1"/>
          <p:nvPr/>
        </p:nvSpPr>
        <p:spPr>
          <a:xfrm>
            <a:off x="9584920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4CF61-926F-4517-A64C-4C1D2302FEEF}"/>
              </a:ext>
            </a:extLst>
          </p:cNvPr>
          <p:cNvSpPr txBox="1"/>
          <p:nvPr/>
        </p:nvSpPr>
        <p:spPr>
          <a:xfrm>
            <a:off x="9551349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1" y="4902448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0" y="44268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19291" y="3013204"/>
            <a:ext cx="4373682" cy="1054622"/>
            <a:chOff x="4221678" y="799360"/>
            <a:chExt cx="4373682" cy="10546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94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Concrete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1493711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981515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80078" b="64688"/>
          <a:stretch>
            <a:fillRect/>
          </a:stretch>
        </p:blipFill>
        <p:spPr>
          <a:xfrm>
            <a:off x="2786060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80078" b="64688"/>
          <a:stretch>
            <a:fillRect/>
          </a:stretch>
        </p:blipFill>
        <p:spPr>
          <a:xfrm>
            <a:off x="4810119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80078" b="64688"/>
          <a:stretch>
            <a:fillRect/>
          </a:stretch>
        </p:blipFill>
        <p:spPr>
          <a:xfrm>
            <a:off x="762001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898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" t="50000" r="48327"/>
          <a:stretch>
            <a:fillRect/>
          </a:stretch>
        </p:blipFill>
        <p:spPr>
          <a:xfrm>
            <a:off x="6299914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" t="50000" r="48327"/>
          <a:stretch>
            <a:fillRect/>
          </a:stretch>
        </p:blipFill>
        <p:spPr>
          <a:xfrm>
            <a:off x="407831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407830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9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8" y="2191870"/>
            <a:ext cx="289292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RESTRESSED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99915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4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3" y="2191870"/>
            <a:ext cx="270495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TRUKTURAL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547293" y="2555191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$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194,00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439378" y="2561636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3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0%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36201" y="465123"/>
              <a:ext cx="40755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Accelerator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1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rkun - Maro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45C5C"/>
      </a:accent1>
      <a:accent2>
        <a:srgbClr val="D07E7E"/>
      </a:accent2>
      <a:accent3>
        <a:srgbClr val="C45C5C"/>
      </a:accent3>
      <a:accent4>
        <a:srgbClr val="D07E7E"/>
      </a:accent4>
      <a:accent5>
        <a:srgbClr val="C45C5C"/>
      </a:accent5>
      <a:accent6>
        <a:srgbClr val="D07E7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2259</Words>
  <Application>Microsoft Office PowerPoint</Application>
  <PresentationFormat>Widescreen</PresentationFormat>
  <Paragraphs>322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Aileron UltraLight</vt:lpstr>
      <vt:lpstr>Arial</vt:lpstr>
      <vt:lpstr>Calibri</vt:lpstr>
      <vt:lpstr>Calibri Light</vt:lpstr>
      <vt:lpstr>Helvetica Light</vt:lpstr>
      <vt:lpstr>Montserrat</vt:lpstr>
      <vt:lpstr>Open Sans Light</vt:lpstr>
      <vt:lpstr>Poppins</vt:lpstr>
      <vt:lpstr>Poppins ExtraLight</vt:lpstr>
      <vt:lpstr>Poppins SemiBold</vt:lpstr>
      <vt:lpstr>PT Sans</vt:lpstr>
      <vt:lpstr>Rockwell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BISMILLAH NAWWAITU</cp:lastModifiedBy>
  <cp:revision>45</cp:revision>
  <dcterms:created xsi:type="dcterms:W3CDTF">2019-10-28T02:03:36Z</dcterms:created>
  <dcterms:modified xsi:type="dcterms:W3CDTF">2019-10-30T04:40:46Z</dcterms:modified>
</cp:coreProperties>
</file>