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48487" y="600075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86062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10124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62000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74952" y="2500313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19999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8471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342899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215063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78606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10122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299915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7830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9537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81503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537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Blue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3C3DA"/>
      </a:accent1>
      <a:accent2>
        <a:srgbClr val="00B0F0"/>
      </a:accent2>
      <a:accent3>
        <a:srgbClr val="0292A3"/>
      </a:accent3>
      <a:accent4>
        <a:srgbClr val="03C3DA"/>
      </a:accent4>
      <a:accent5>
        <a:srgbClr val="00B0F0"/>
      </a:accent5>
      <a:accent6>
        <a:srgbClr val="0292A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43</cp:revision>
  <dcterms:created xsi:type="dcterms:W3CDTF">2019-10-28T02:03:36Z</dcterms:created>
  <dcterms:modified xsi:type="dcterms:W3CDTF">2019-10-30T04:05:03Z</dcterms:modified>
</cp:coreProperties>
</file>