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93" r:id="rId2"/>
    <p:sldId id="276" r:id="rId3"/>
    <p:sldId id="259" r:id="rId4"/>
    <p:sldId id="258" r:id="rId5"/>
    <p:sldId id="260" r:id="rId6"/>
    <p:sldId id="283" r:id="rId7"/>
    <p:sldId id="274" r:id="rId8"/>
    <p:sldId id="273" r:id="rId9"/>
    <p:sldId id="261" r:id="rId10"/>
    <p:sldId id="262" r:id="rId11"/>
    <p:sldId id="275" r:id="rId12"/>
    <p:sldId id="277" r:id="rId13"/>
    <p:sldId id="285" r:id="rId14"/>
    <p:sldId id="278" r:id="rId15"/>
    <p:sldId id="292" r:id="rId16"/>
    <p:sldId id="279" r:id="rId17"/>
    <p:sldId id="280" r:id="rId18"/>
    <p:sldId id="282" r:id="rId19"/>
    <p:sldId id="281" r:id="rId20"/>
    <p:sldId id="295" r:id="rId21"/>
    <p:sldId id="296" r:id="rId22"/>
    <p:sldId id="297" r:id="rId23"/>
    <p:sldId id="298" r:id="rId24"/>
    <p:sldId id="299" r:id="rId25"/>
    <p:sldId id="300" r:id="rId26"/>
    <p:sldId id="301" r:id="rId27"/>
    <p:sldId id="302" r:id="rId28"/>
    <p:sldId id="303" r:id="rId29"/>
    <p:sldId id="304"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33" d="100"/>
          <a:sy n="33" d="100"/>
        </p:scale>
        <p:origin x="2334" y="930"/>
      </p:cViewPr>
      <p:guideLst/>
    </p:cSldViewPr>
  </p:slideViewPr>
  <p:notesTextViewPr>
    <p:cViewPr>
      <p:scale>
        <a:sx n="1" d="1"/>
        <a:sy n="1" d="1"/>
      </p:scale>
      <p:origin x="0" y="0"/>
    </p:cViewPr>
  </p:notesTextViewPr>
  <p:sorterViewPr>
    <p:cViewPr>
      <p:scale>
        <a:sx n="100" d="100"/>
        <a:sy n="100" d="100"/>
      </p:scale>
      <p:origin x="0" y="-2117"/>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86-4B55-9DFB-D4C71195BC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86-4B55-9DFB-D4C71195BCD1}"/>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4986-4B55-9DFB-D4C71195BCD1}"/>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4986-4B55-9DFB-D4C71195BCD1}"/>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4986-4B55-9DFB-D4C71195BCD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7D5B-4634-B9CD-3792B8AD9652}"/>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D5B-4634-B9CD-3792B8AD96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5B-4634-B9CD-3792B8AD96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5B-4634-B9CD-3792B8AD9652}"/>
              </c:ext>
            </c:extLst>
          </c:dPt>
          <c:cat>
            <c:strRef>
              <c:f>Sheet1!$A$2:$A$5</c:f>
              <c:strCache>
                <c:ptCount val="2"/>
                <c:pt idx="0">
                  <c:v>1st Qtr</c:v>
                </c:pt>
                <c:pt idx="1">
                  <c:v>2nd Qtr</c:v>
                </c:pt>
              </c:strCache>
            </c:strRef>
          </c:cat>
          <c:val>
            <c:numRef>
              <c:f>Sheet1!$B$2:$B$5</c:f>
              <c:numCache>
                <c:formatCode>General</c:formatCode>
                <c:ptCount val="4"/>
                <c:pt idx="0">
                  <c:v>6.7</c:v>
                </c:pt>
                <c:pt idx="1">
                  <c:v>4.3</c:v>
                </c:pt>
              </c:numCache>
            </c:numRef>
          </c:val>
          <c:extLst>
            <c:ext xmlns:c16="http://schemas.microsoft.com/office/drawing/2014/chart" uri="{C3380CC4-5D6E-409C-BE32-E72D297353CC}">
              <c16:uniqueId val="{00000008-7D5B-4634-B9CD-3792B8AD96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FD-41A1-AF45-EC992B1A2B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FD-41A1-AF45-EC992B1A2B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FD-41A1-AF45-EC992B1A2B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FD-41A1-AF45-EC992B1A2BE4}"/>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CFD-41A1-AF45-EC992B1A2BE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37AF7F-3418-4C02-BF25-07EB877101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E050B3-59D8-431B-AC5F-100024A9B4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8B0F5-45EC-4DEE-B6B1-CCA4C91BB2D9}" type="datetimeFigureOut">
              <a:rPr lang="en-US" smtClean="0"/>
              <a:t>7/17/2019</a:t>
            </a:fld>
            <a:endParaRPr lang="en-US"/>
          </a:p>
        </p:txBody>
      </p:sp>
      <p:sp>
        <p:nvSpPr>
          <p:cNvPr id="4" name="Footer Placeholder 3">
            <a:extLst>
              <a:ext uri="{FF2B5EF4-FFF2-40B4-BE49-F238E27FC236}">
                <a16:creationId xmlns:a16="http://schemas.microsoft.com/office/drawing/2014/main" id="{63151ED4-7F7E-4616-91B4-FEBDA4506E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B495DE-94BD-40A3-814C-B2BBF5108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39A2C-BF06-487E-8AA0-ED4E4ED8AC3C}" type="slidenum">
              <a:rPr lang="en-US" smtClean="0"/>
              <a:t>‹#›</a:t>
            </a:fld>
            <a:endParaRPr lang="en-US"/>
          </a:p>
        </p:txBody>
      </p:sp>
    </p:spTree>
    <p:extLst>
      <p:ext uri="{BB962C8B-B14F-4D97-AF65-F5344CB8AC3E}">
        <p14:creationId xmlns:p14="http://schemas.microsoft.com/office/powerpoint/2010/main" val="17690799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E25902-C829-4E60-8D36-5777DD1963A4}"/>
              </a:ext>
            </a:extLst>
          </p:cNvPr>
          <p:cNvSpPr>
            <a:spLocks noGrp="1"/>
          </p:cNvSpPr>
          <p:nvPr>
            <p:ph type="pic" sz="quarter" idx="10"/>
          </p:nvPr>
        </p:nvSpPr>
        <p:spPr>
          <a:xfrm>
            <a:off x="1001199"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224F0951-68A7-4A5A-B701-7E98DADE334A}"/>
              </a:ext>
            </a:extLst>
          </p:cNvPr>
          <p:cNvSpPr>
            <a:spLocks noGrp="1"/>
          </p:cNvSpPr>
          <p:nvPr>
            <p:ph type="pic" sz="quarter" idx="11"/>
          </p:nvPr>
        </p:nvSpPr>
        <p:spPr>
          <a:xfrm>
            <a:off x="4550602"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6" name="Picture Placeholder 15">
            <a:extLst>
              <a:ext uri="{FF2B5EF4-FFF2-40B4-BE49-F238E27FC236}">
                <a16:creationId xmlns:a16="http://schemas.microsoft.com/office/drawing/2014/main" id="{B4048B3E-6794-4958-A689-31961D2766B5}"/>
              </a:ext>
            </a:extLst>
          </p:cNvPr>
          <p:cNvSpPr>
            <a:spLocks noGrp="1"/>
          </p:cNvSpPr>
          <p:nvPr>
            <p:ph type="pic" sz="quarter" idx="12"/>
          </p:nvPr>
        </p:nvSpPr>
        <p:spPr>
          <a:xfrm>
            <a:off x="8100005"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9" name="Picture Placeholder 18">
            <a:extLst>
              <a:ext uri="{FF2B5EF4-FFF2-40B4-BE49-F238E27FC236}">
                <a16:creationId xmlns:a16="http://schemas.microsoft.com/office/drawing/2014/main" id="{AB341129-5F1F-426B-A507-B23F55B3C3B4}"/>
              </a:ext>
            </a:extLst>
          </p:cNvPr>
          <p:cNvSpPr>
            <a:spLocks noGrp="1"/>
          </p:cNvSpPr>
          <p:nvPr>
            <p:ph type="pic" sz="quarter" idx="13"/>
          </p:nvPr>
        </p:nvSpPr>
        <p:spPr>
          <a:xfrm>
            <a:off x="1001199"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2" name="Picture Placeholder 21">
            <a:extLst>
              <a:ext uri="{FF2B5EF4-FFF2-40B4-BE49-F238E27FC236}">
                <a16:creationId xmlns:a16="http://schemas.microsoft.com/office/drawing/2014/main" id="{B6DA836D-4B2B-4961-92C8-F69AF45B394A}"/>
              </a:ext>
            </a:extLst>
          </p:cNvPr>
          <p:cNvSpPr>
            <a:spLocks noGrp="1"/>
          </p:cNvSpPr>
          <p:nvPr>
            <p:ph type="pic" sz="quarter" idx="14"/>
          </p:nvPr>
        </p:nvSpPr>
        <p:spPr>
          <a:xfrm>
            <a:off x="4550602"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5" name="Picture Placeholder 24">
            <a:extLst>
              <a:ext uri="{FF2B5EF4-FFF2-40B4-BE49-F238E27FC236}">
                <a16:creationId xmlns:a16="http://schemas.microsoft.com/office/drawing/2014/main" id="{5FAE2BA5-7971-47D7-AA27-944B30717E31}"/>
              </a:ext>
            </a:extLst>
          </p:cNvPr>
          <p:cNvSpPr>
            <a:spLocks noGrp="1"/>
          </p:cNvSpPr>
          <p:nvPr>
            <p:ph type="pic" sz="quarter" idx="15"/>
          </p:nvPr>
        </p:nvSpPr>
        <p:spPr>
          <a:xfrm>
            <a:off x="8100005"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86845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319DFE83-5176-4972-B24D-C3E6592C22E2}"/>
              </a:ext>
            </a:extLst>
          </p:cNvPr>
          <p:cNvSpPr>
            <a:spLocks noGrp="1"/>
          </p:cNvSpPr>
          <p:nvPr>
            <p:ph type="pic" sz="quarter" idx="12"/>
          </p:nvPr>
        </p:nvSpPr>
        <p:spPr>
          <a:xfrm>
            <a:off x="6096000" y="0"/>
            <a:ext cx="5311513" cy="6858000"/>
          </a:xfrm>
          <a:custGeom>
            <a:avLst/>
            <a:gdLst>
              <a:gd name="connsiteX0" fmla="*/ 3662596 w 5311513"/>
              <a:gd name="connsiteY0" fmla="*/ 0 h 6858000"/>
              <a:gd name="connsiteX1" fmla="*/ 5311513 w 5311513"/>
              <a:gd name="connsiteY1" fmla="*/ 0 h 6858000"/>
              <a:gd name="connsiteX2" fmla="*/ 5311513 w 5311513"/>
              <a:gd name="connsiteY2" fmla="*/ 6858000 h 6858000"/>
              <a:gd name="connsiteX3" fmla="*/ 3662596 w 5311513"/>
              <a:gd name="connsiteY3" fmla="*/ 6858000 h 6858000"/>
              <a:gd name="connsiteX4" fmla="*/ 1831298 w 5311513"/>
              <a:gd name="connsiteY4" fmla="*/ 0 h 6858000"/>
              <a:gd name="connsiteX5" fmla="*/ 3480215 w 5311513"/>
              <a:gd name="connsiteY5" fmla="*/ 0 h 6858000"/>
              <a:gd name="connsiteX6" fmla="*/ 3480215 w 5311513"/>
              <a:gd name="connsiteY6" fmla="*/ 6858000 h 6858000"/>
              <a:gd name="connsiteX7" fmla="*/ 1831298 w 5311513"/>
              <a:gd name="connsiteY7" fmla="*/ 6858000 h 6858000"/>
              <a:gd name="connsiteX8" fmla="*/ 0 w 5311513"/>
              <a:gd name="connsiteY8" fmla="*/ 0 h 6858000"/>
              <a:gd name="connsiteX9" fmla="*/ 1648917 w 5311513"/>
              <a:gd name="connsiteY9" fmla="*/ 0 h 6858000"/>
              <a:gd name="connsiteX10" fmla="*/ 1648917 w 5311513"/>
              <a:gd name="connsiteY10" fmla="*/ 6858000 h 6858000"/>
              <a:gd name="connsiteX11" fmla="*/ 0 w 531151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1513" h="6858000">
                <a:moveTo>
                  <a:pt x="3662596" y="0"/>
                </a:moveTo>
                <a:lnTo>
                  <a:pt x="5311513" y="0"/>
                </a:lnTo>
                <a:lnTo>
                  <a:pt x="5311513" y="6858000"/>
                </a:lnTo>
                <a:lnTo>
                  <a:pt x="3662596" y="6858000"/>
                </a:lnTo>
                <a:close/>
                <a:moveTo>
                  <a:pt x="1831298" y="0"/>
                </a:moveTo>
                <a:lnTo>
                  <a:pt x="3480215" y="0"/>
                </a:lnTo>
                <a:lnTo>
                  <a:pt x="3480215" y="6858000"/>
                </a:lnTo>
                <a:lnTo>
                  <a:pt x="1831298" y="6858000"/>
                </a:lnTo>
                <a:close/>
                <a:moveTo>
                  <a:pt x="0" y="0"/>
                </a:moveTo>
                <a:lnTo>
                  <a:pt x="1648917" y="0"/>
                </a:lnTo>
                <a:lnTo>
                  <a:pt x="1648917"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06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E9CDCE-8301-46A2-A2CD-9FE50F46A6C2}"/>
              </a:ext>
            </a:extLst>
          </p:cNvPr>
          <p:cNvSpPr>
            <a:spLocks noGrp="1"/>
          </p:cNvSpPr>
          <p:nvPr>
            <p:ph type="pic" sz="quarter" idx="10"/>
          </p:nvPr>
        </p:nvSpPr>
        <p:spPr>
          <a:xfrm>
            <a:off x="5899795" y="0"/>
            <a:ext cx="5494199" cy="2975371"/>
          </a:xfrm>
          <a:custGeom>
            <a:avLst/>
            <a:gdLst>
              <a:gd name="connsiteX0" fmla="*/ 3363195 w 5494199"/>
              <a:gd name="connsiteY0" fmla="*/ 8097 h 2975371"/>
              <a:gd name="connsiteX1" fmla="*/ 4373650 w 5494199"/>
              <a:gd name="connsiteY1" fmla="*/ 8097 h 2975371"/>
              <a:gd name="connsiteX2" fmla="*/ 4373650 w 5494199"/>
              <a:gd name="connsiteY2" fmla="*/ 2586445 h 2975371"/>
              <a:gd name="connsiteX3" fmla="*/ 3363195 w 5494199"/>
              <a:gd name="connsiteY3" fmla="*/ 2586445 h 2975371"/>
              <a:gd name="connsiteX4" fmla="*/ 1121065 w 5494199"/>
              <a:gd name="connsiteY4" fmla="*/ 8096 h 2975371"/>
              <a:gd name="connsiteX5" fmla="*/ 2131520 w 5494199"/>
              <a:gd name="connsiteY5" fmla="*/ 8096 h 2975371"/>
              <a:gd name="connsiteX6" fmla="*/ 2131520 w 5494199"/>
              <a:gd name="connsiteY6" fmla="*/ 2586444 h 2975371"/>
              <a:gd name="connsiteX7" fmla="*/ 1121065 w 5494199"/>
              <a:gd name="connsiteY7" fmla="*/ 2586444 h 2975371"/>
              <a:gd name="connsiteX8" fmla="*/ 4483744 w 5494199"/>
              <a:gd name="connsiteY8" fmla="*/ 0 h 2975371"/>
              <a:gd name="connsiteX9" fmla="*/ 5494199 w 5494199"/>
              <a:gd name="connsiteY9" fmla="*/ 0 h 2975371"/>
              <a:gd name="connsiteX10" fmla="*/ 5494199 w 5494199"/>
              <a:gd name="connsiteY10" fmla="*/ 2024743 h 2975371"/>
              <a:gd name="connsiteX11" fmla="*/ 4483744 w 5494199"/>
              <a:gd name="connsiteY11" fmla="*/ 2024743 h 2975371"/>
              <a:gd name="connsiteX12" fmla="*/ 2242130 w 5494199"/>
              <a:gd name="connsiteY12" fmla="*/ 0 h 2975371"/>
              <a:gd name="connsiteX13" fmla="*/ 3252585 w 5494199"/>
              <a:gd name="connsiteY13" fmla="*/ 0 h 2975371"/>
              <a:gd name="connsiteX14" fmla="*/ 3252585 w 5494199"/>
              <a:gd name="connsiteY14" fmla="*/ 2975371 h 2975371"/>
              <a:gd name="connsiteX15" fmla="*/ 2242130 w 5494199"/>
              <a:gd name="connsiteY15" fmla="*/ 2975371 h 2975371"/>
              <a:gd name="connsiteX16" fmla="*/ 0 w 5494199"/>
              <a:gd name="connsiteY16" fmla="*/ 0 h 2975371"/>
              <a:gd name="connsiteX17" fmla="*/ 1010455 w 5494199"/>
              <a:gd name="connsiteY17" fmla="*/ 0 h 2975371"/>
              <a:gd name="connsiteX18" fmla="*/ 1010455 w 5494199"/>
              <a:gd name="connsiteY18" fmla="*/ 2024743 h 2975371"/>
              <a:gd name="connsiteX19" fmla="*/ 0 w 5494199"/>
              <a:gd name="connsiteY19" fmla="*/ 2024743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3363195" y="8097"/>
                </a:moveTo>
                <a:lnTo>
                  <a:pt x="4373650" y="8097"/>
                </a:lnTo>
                <a:lnTo>
                  <a:pt x="4373650" y="2586445"/>
                </a:lnTo>
                <a:lnTo>
                  <a:pt x="3363195" y="2586445"/>
                </a:lnTo>
                <a:close/>
                <a:moveTo>
                  <a:pt x="1121065" y="8096"/>
                </a:moveTo>
                <a:lnTo>
                  <a:pt x="2131520" y="8096"/>
                </a:lnTo>
                <a:lnTo>
                  <a:pt x="2131520" y="2586444"/>
                </a:lnTo>
                <a:lnTo>
                  <a:pt x="1121065" y="2586444"/>
                </a:lnTo>
                <a:close/>
                <a:moveTo>
                  <a:pt x="4483744" y="0"/>
                </a:moveTo>
                <a:lnTo>
                  <a:pt x="5494199" y="0"/>
                </a:lnTo>
                <a:lnTo>
                  <a:pt x="5494199" y="2024743"/>
                </a:lnTo>
                <a:lnTo>
                  <a:pt x="4483744" y="2024743"/>
                </a:lnTo>
                <a:close/>
                <a:moveTo>
                  <a:pt x="2242130" y="0"/>
                </a:moveTo>
                <a:lnTo>
                  <a:pt x="3252585" y="0"/>
                </a:lnTo>
                <a:lnTo>
                  <a:pt x="3252585" y="2975371"/>
                </a:lnTo>
                <a:lnTo>
                  <a:pt x="2242130" y="2975371"/>
                </a:lnTo>
                <a:close/>
                <a:moveTo>
                  <a:pt x="0" y="0"/>
                </a:moveTo>
                <a:lnTo>
                  <a:pt x="1010455" y="0"/>
                </a:lnTo>
                <a:lnTo>
                  <a:pt x="1010455" y="2024743"/>
                </a:lnTo>
                <a:lnTo>
                  <a:pt x="0" y="2024743"/>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628F1995-BA06-4AD5-961A-3F918865F78D}"/>
              </a:ext>
            </a:extLst>
          </p:cNvPr>
          <p:cNvSpPr>
            <a:spLocks noGrp="1"/>
          </p:cNvSpPr>
          <p:nvPr>
            <p:ph type="pic" sz="quarter" idx="11"/>
          </p:nvPr>
        </p:nvSpPr>
        <p:spPr>
          <a:xfrm>
            <a:off x="5899796" y="3882629"/>
            <a:ext cx="5494199" cy="2975371"/>
          </a:xfrm>
          <a:custGeom>
            <a:avLst/>
            <a:gdLst>
              <a:gd name="connsiteX0" fmla="*/ 4483744 w 5494199"/>
              <a:gd name="connsiteY0" fmla="*/ 950628 h 2975371"/>
              <a:gd name="connsiteX1" fmla="*/ 5494199 w 5494199"/>
              <a:gd name="connsiteY1" fmla="*/ 950628 h 2975371"/>
              <a:gd name="connsiteX2" fmla="*/ 5494199 w 5494199"/>
              <a:gd name="connsiteY2" fmla="*/ 2975371 h 2975371"/>
              <a:gd name="connsiteX3" fmla="*/ 4483744 w 5494199"/>
              <a:gd name="connsiteY3" fmla="*/ 2975371 h 2975371"/>
              <a:gd name="connsiteX4" fmla="*/ 0 w 5494199"/>
              <a:gd name="connsiteY4" fmla="*/ 950628 h 2975371"/>
              <a:gd name="connsiteX5" fmla="*/ 1010455 w 5494199"/>
              <a:gd name="connsiteY5" fmla="*/ 950628 h 2975371"/>
              <a:gd name="connsiteX6" fmla="*/ 1010455 w 5494199"/>
              <a:gd name="connsiteY6" fmla="*/ 2975371 h 2975371"/>
              <a:gd name="connsiteX7" fmla="*/ 0 w 5494199"/>
              <a:gd name="connsiteY7" fmla="*/ 2975371 h 2975371"/>
              <a:gd name="connsiteX8" fmla="*/ 1121065 w 5494199"/>
              <a:gd name="connsiteY8" fmla="*/ 388927 h 2975371"/>
              <a:gd name="connsiteX9" fmla="*/ 2131520 w 5494199"/>
              <a:gd name="connsiteY9" fmla="*/ 388927 h 2975371"/>
              <a:gd name="connsiteX10" fmla="*/ 2131520 w 5494199"/>
              <a:gd name="connsiteY10" fmla="*/ 2967275 h 2975371"/>
              <a:gd name="connsiteX11" fmla="*/ 1121065 w 5494199"/>
              <a:gd name="connsiteY11" fmla="*/ 2967275 h 2975371"/>
              <a:gd name="connsiteX12" fmla="*/ 3363195 w 5494199"/>
              <a:gd name="connsiteY12" fmla="*/ 388926 h 2975371"/>
              <a:gd name="connsiteX13" fmla="*/ 4373650 w 5494199"/>
              <a:gd name="connsiteY13" fmla="*/ 388926 h 2975371"/>
              <a:gd name="connsiteX14" fmla="*/ 4373650 w 5494199"/>
              <a:gd name="connsiteY14" fmla="*/ 2967274 h 2975371"/>
              <a:gd name="connsiteX15" fmla="*/ 3363195 w 5494199"/>
              <a:gd name="connsiteY15" fmla="*/ 2967274 h 2975371"/>
              <a:gd name="connsiteX16" fmla="*/ 2242130 w 5494199"/>
              <a:gd name="connsiteY16" fmla="*/ 0 h 2975371"/>
              <a:gd name="connsiteX17" fmla="*/ 3252585 w 5494199"/>
              <a:gd name="connsiteY17" fmla="*/ 0 h 2975371"/>
              <a:gd name="connsiteX18" fmla="*/ 3252585 w 5494199"/>
              <a:gd name="connsiteY18" fmla="*/ 2975371 h 2975371"/>
              <a:gd name="connsiteX19" fmla="*/ 2242130 w 5494199"/>
              <a:gd name="connsiteY19" fmla="*/ 2975371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4483744" y="950628"/>
                </a:moveTo>
                <a:lnTo>
                  <a:pt x="5494199" y="950628"/>
                </a:lnTo>
                <a:lnTo>
                  <a:pt x="5494199" y="2975371"/>
                </a:lnTo>
                <a:lnTo>
                  <a:pt x="4483744" y="2975371"/>
                </a:lnTo>
                <a:close/>
                <a:moveTo>
                  <a:pt x="0" y="950628"/>
                </a:moveTo>
                <a:lnTo>
                  <a:pt x="1010455" y="950628"/>
                </a:lnTo>
                <a:lnTo>
                  <a:pt x="1010455" y="2975371"/>
                </a:lnTo>
                <a:lnTo>
                  <a:pt x="0" y="2975371"/>
                </a:lnTo>
                <a:close/>
                <a:moveTo>
                  <a:pt x="1121065" y="388927"/>
                </a:moveTo>
                <a:lnTo>
                  <a:pt x="2131520" y="388927"/>
                </a:lnTo>
                <a:lnTo>
                  <a:pt x="2131520" y="2967275"/>
                </a:lnTo>
                <a:lnTo>
                  <a:pt x="1121065" y="2967275"/>
                </a:lnTo>
                <a:close/>
                <a:moveTo>
                  <a:pt x="3363195" y="388926"/>
                </a:moveTo>
                <a:lnTo>
                  <a:pt x="4373650" y="388926"/>
                </a:lnTo>
                <a:lnTo>
                  <a:pt x="4373650" y="2967274"/>
                </a:lnTo>
                <a:lnTo>
                  <a:pt x="3363195" y="2967274"/>
                </a:lnTo>
                <a:close/>
                <a:moveTo>
                  <a:pt x="2242130" y="0"/>
                </a:moveTo>
                <a:lnTo>
                  <a:pt x="3252585" y="0"/>
                </a:lnTo>
                <a:lnTo>
                  <a:pt x="3252585" y="2975371"/>
                </a:lnTo>
                <a:lnTo>
                  <a:pt x="2242130" y="29753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55210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1F0A33-4A00-4087-9D18-65A219E65B76}"/>
              </a:ext>
            </a:extLst>
          </p:cNvPr>
          <p:cNvSpPr>
            <a:spLocks noGrp="1"/>
          </p:cNvSpPr>
          <p:nvPr>
            <p:ph type="pic" sz="quarter" idx="10"/>
          </p:nvPr>
        </p:nvSpPr>
        <p:spPr>
          <a:xfrm>
            <a:off x="707986" y="888356"/>
            <a:ext cx="6136511" cy="5081287"/>
          </a:xfrm>
          <a:custGeom>
            <a:avLst/>
            <a:gdLst>
              <a:gd name="connsiteX0" fmla="*/ 1309868 w 6136511"/>
              <a:gd name="connsiteY0" fmla="*/ 3518705 h 5081287"/>
              <a:gd name="connsiteX1" fmla="*/ 6136511 w 6136511"/>
              <a:gd name="connsiteY1" fmla="*/ 3518705 h 5081287"/>
              <a:gd name="connsiteX2" fmla="*/ 6136511 w 6136511"/>
              <a:gd name="connsiteY2" fmla="*/ 5081287 h 5081287"/>
              <a:gd name="connsiteX3" fmla="*/ 1309868 w 6136511"/>
              <a:gd name="connsiteY3" fmla="*/ 5081287 h 5081287"/>
              <a:gd name="connsiteX4" fmla="*/ 0 w 6136511"/>
              <a:gd name="connsiteY4" fmla="*/ 1759353 h 5081287"/>
              <a:gd name="connsiteX5" fmla="*/ 4826643 w 6136511"/>
              <a:gd name="connsiteY5" fmla="*/ 1759353 h 5081287"/>
              <a:gd name="connsiteX6" fmla="*/ 4826643 w 6136511"/>
              <a:gd name="connsiteY6" fmla="*/ 3321935 h 5081287"/>
              <a:gd name="connsiteX7" fmla="*/ 0 w 6136511"/>
              <a:gd name="connsiteY7" fmla="*/ 3321935 h 5081287"/>
              <a:gd name="connsiteX8" fmla="*/ 692551 w 6136511"/>
              <a:gd name="connsiteY8" fmla="*/ 0 h 5081287"/>
              <a:gd name="connsiteX9" fmla="*/ 5519194 w 6136511"/>
              <a:gd name="connsiteY9" fmla="*/ 0 h 5081287"/>
              <a:gd name="connsiteX10" fmla="*/ 5519194 w 6136511"/>
              <a:gd name="connsiteY10" fmla="*/ 1562582 h 5081287"/>
              <a:gd name="connsiteX11" fmla="*/ 692551 w 6136511"/>
              <a:gd name="connsiteY11" fmla="*/ 1562582 h 50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36511" h="5081287">
                <a:moveTo>
                  <a:pt x="1309868" y="3518705"/>
                </a:moveTo>
                <a:lnTo>
                  <a:pt x="6136511" y="3518705"/>
                </a:lnTo>
                <a:lnTo>
                  <a:pt x="6136511" y="5081287"/>
                </a:lnTo>
                <a:lnTo>
                  <a:pt x="1309868" y="5081287"/>
                </a:lnTo>
                <a:close/>
                <a:moveTo>
                  <a:pt x="0" y="1759353"/>
                </a:moveTo>
                <a:lnTo>
                  <a:pt x="4826643" y="1759353"/>
                </a:lnTo>
                <a:lnTo>
                  <a:pt x="4826643" y="3321935"/>
                </a:lnTo>
                <a:lnTo>
                  <a:pt x="0" y="3321935"/>
                </a:lnTo>
                <a:close/>
                <a:moveTo>
                  <a:pt x="692551" y="0"/>
                </a:moveTo>
                <a:lnTo>
                  <a:pt x="5519194" y="0"/>
                </a:lnTo>
                <a:lnTo>
                  <a:pt x="5519194" y="1562582"/>
                </a:lnTo>
                <a:lnTo>
                  <a:pt x="692551" y="156258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890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DB020F-98F8-404D-AB62-DA8F26560AC0}"/>
              </a:ext>
            </a:extLst>
          </p:cNvPr>
          <p:cNvSpPr>
            <a:spLocks noGrp="1"/>
          </p:cNvSpPr>
          <p:nvPr>
            <p:ph type="pic" sz="quarter" idx="10"/>
          </p:nvPr>
        </p:nvSpPr>
        <p:spPr>
          <a:xfrm>
            <a:off x="1248126"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784B26C6-9365-4CE3-816B-CA962DBCBD14}"/>
              </a:ext>
            </a:extLst>
          </p:cNvPr>
          <p:cNvSpPr>
            <a:spLocks noGrp="1"/>
          </p:cNvSpPr>
          <p:nvPr>
            <p:ph type="pic" sz="quarter" idx="11"/>
          </p:nvPr>
        </p:nvSpPr>
        <p:spPr>
          <a:xfrm>
            <a:off x="6342927"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0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03E5A4-77C4-46CB-8F08-CF85F1B0EBC1}"/>
              </a:ext>
            </a:extLst>
          </p:cNvPr>
          <p:cNvSpPr>
            <a:spLocks noGrp="1"/>
          </p:cNvSpPr>
          <p:nvPr>
            <p:ph type="pic" sz="quarter" idx="10"/>
          </p:nvPr>
        </p:nvSpPr>
        <p:spPr>
          <a:xfrm>
            <a:off x="866161" y="729205"/>
            <a:ext cx="2918760" cy="3706792"/>
          </a:xfrm>
          <a:custGeom>
            <a:avLst/>
            <a:gdLst>
              <a:gd name="connsiteX0" fmla="*/ 0 w 2918760"/>
              <a:gd name="connsiteY0" fmla="*/ 0 h 3706792"/>
              <a:gd name="connsiteX1" fmla="*/ 2918760 w 2918760"/>
              <a:gd name="connsiteY1" fmla="*/ 0 h 3706792"/>
              <a:gd name="connsiteX2" fmla="*/ 2918760 w 2918760"/>
              <a:gd name="connsiteY2" fmla="*/ 3706792 h 3706792"/>
              <a:gd name="connsiteX3" fmla="*/ 0 w 2918760"/>
              <a:gd name="connsiteY3" fmla="*/ 3706792 h 3706792"/>
            </a:gdLst>
            <a:ahLst/>
            <a:cxnLst>
              <a:cxn ang="0">
                <a:pos x="connsiteX0" y="connsiteY0"/>
              </a:cxn>
              <a:cxn ang="0">
                <a:pos x="connsiteX1" y="connsiteY1"/>
              </a:cxn>
              <a:cxn ang="0">
                <a:pos x="connsiteX2" y="connsiteY2"/>
              </a:cxn>
              <a:cxn ang="0">
                <a:pos x="connsiteX3" y="connsiteY3"/>
              </a:cxn>
            </a:cxnLst>
            <a:rect l="l" t="t" r="r" b="b"/>
            <a:pathLst>
              <a:path w="2918760" h="3706792">
                <a:moveTo>
                  <a:pt x="0" y="0"/>
                </a:moveTo>
                <a:lnTo>
                  <a:pt x="2918760" y="0"/>
                </a:lnTo>
                <a:lnTo>
                  <a:pt x="2918760" y="3706792"/>
                </a:lnTo>
                <a:lnTo>
                  <a:pt x="0" y="370679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F44A3CB9-6A94-469E-A0DD-82E8824CA9C5}"/>
              </a:ext>
            </a:extLst>
          </p:cNvPr>
          <p:cNvSpPr>
            <a:spLocks noGrp="1"/>
          </p:cNvSpPr>
          <p:nvPr>
            <p:ph type="pic" sz="quarter" idx="11"/>
          </p:nvPr>
        </p:nvSpPr>
        <p:spPr>
          <a:xfrm>
            <a:off x="4143726" y="0"/>
            <a:ext cx="2918760" cy="3429000"/>
          </a:xfrm>
          <a:custGeom>
            <a:avLst/>
            <a:gdLst>
              <a:gd name="connsiteX0" fmla="*/ 0 w 2918760"/>
              <a:gd name="connsiteY0" fmla="*/ 0 h 3429000"/>
              <a:gd name="connsiteX1" fmla="*/ 2918760 w 2918760"/>
              <a:gd name="connsiteY1" fmla="*/ 0 h 3429000"/>
              <a:gd name="connsiteX2" fmla="*/ 2918760 w 2918760"/>
              <a:gd name="connsiteY2" fmla="*/ 3429000 h 3429000"/>
              <a:gd name="connsiteX3" fmla="*/ 0 w 2918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18760" h="3429000">
                <a:moveTo>
                  <a:pt x="0" y="0"/>
                </a:moveTo>
                <a:lnTo>
                  <a:pt x="2918760" y="0"/>
                </a:lnTo>
                <a:lnTo>
                  <a:pt x="2918760" y="3429000"/>
                </a:lnTo>
                <a:lnTo>
                  <a:pt x="0" y="3429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4" name="Picture Placeholder 13">
            <a:extLst>
              <a:ext uri="{FF2B5EF4-FFF2-40B4-BE49-F238E27FC236}">
                <a16:creationId xmlns:a16="http://schemas.microsoft.com/office/drawing/2014/main" id="{743B5989-692D-43EB-91EA-BF78820FBF54}"/>
              </a:ext>
            </a:extLst>
          </p:cNvPr>
          <p:cNvSpPr>
            <a:spLocks noGrp="1"/>
          </p:cNvSpPr>
          <p:nvPr>
            <p:ph type="pic" sz="quarter" idx="12"/>
          </p:nvPr>
        </p:nvSpPr>
        <p:spPr>
          <a:xfrm>
            <a:off x="866161" y="4724400"/>
            <a:ext cx="2918760" cy="2133600"/>
          </a:xfrm>
          <a:custGeom>
            <a:avLst/>
            <a:gdLst>
              <a:gd name="connsiteX0" fmla="*/ 0 w 2918760"/>
              <a:gd name="connsiteY0" fmla="*/ 0 h 2133600"/>
              <a:gd name="connsiteX1" fmla="*/ 2918760 w 2918760"/>
              <a:gd name="connsiteY1" fmla="*/ 0 h 2133600"/>
              <a:gd name="connsiteX2" fmla="*/ 2918760 w 2918760"/>
              <a:gd name="connsiteY2" fmla="*/ 2133600 h 2133600"/>
              <a:gd name="connsiteX3" fmla="*/ 0 w 291876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918760" h="2133600">
                <a:moveTo>
                  <a:pt x="0" y="0"/>
                </a:moveTo>
                <a:lnTo>
                  <a:pt x="2918760" y="0"/>
                </a:lnTo>
                <a:lnTo>
                  <a:pt x="2918760" y="2133600"/>
                </a:lnTo>
                <a:lnTo>
                  <a:pt x="0" y="21336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7" name="Picture Placeholder 16">
            <a:extLst>
              <a:ext uri="{FF2B5EF4-FFF2-40B4-BE49-F238E27FC236}">
                <a16:creationId xmlns:a16="http://schemas.microsoft.com/office/drawing/2014/main" id="{9DC4A9B8-7505-42E8-9869-F4E374075052}"/>
              </a:ext>
            </a:extLst>
          </p:cNvPr>
          <p:cNvSpPr>
            <a:spLocks noGrp="1"/>
          </p:cNvSpPr>
          <p:nvPr>
            <p:ph type="pic" sz="quarter" idx="13"/>
          </p:nvPr>
        </p:nvSpPr>
        <p:spPr>
          <a:xfrm>
            <a:off x="4105144" y="3705829"/>
            <a:ext cx="2918760" cy="3152171"/>
          </a:xfrm>
          <a:custGeom>
            <a:avLst/>
            <a:gdLst>
              <a:gd name="connsiteX0" fmla="*/ 0 w 2918760"/>
              <a:gd name="connsiteY0" fmla="*/ 0 h 3152171"/>
              <a:gd name="connsiteX1" fmla="*/ 2918760 w 2918760"/>
              <a:gd name="connsiteY1" fmla="*/ 0 h 3152171"/>
              <a:gd name="connsiteX2" fmla="*/ 2918760 w 2918760"/>
              <a:gd name="connsiteY2" fmla="*/ 3152171 h 3152171"/>
              <a:gd name="connsiteX3" fmla="*/ 0 w 2918760"/>
              <a:gd name="connsiteY3" fmla="*/ 3152171 h 3152171"/>
            </a:gdLst>
            <a:ahLst/>
            <a:cxnLst>
              <a:cxn ang="0">
                <a:pos x="connsiteX0" y="connsiteY0"/>
              </a:cxn>
              <a:cxn ang="0">
                <a:pos x="connsiteX1" y="connsiteY1"/>
              </a:cxn>
              <a:cxn ang="0">
                <a:pos x="connsiteX2" y="connsiteY2"/>
              </a:cxn>
              <a:cxn ang="0">
                <a:pos x="connsiteX3" y="connsiteY3"/>
              </a:cxn>
            </a:cxnLst>
            <a:rect l="l" t="t" r="r" b="b"/>
            <a:pathLst>
              <a:path w="2918760" h="3152171">
                <a:moveTo>
                  <a:pt x="0" y="0"/>
                </a:moveTo>
                <a:lnTo>
                  <a:pt x="2918760" y="0"/>
                </a:lnTo>
                <a:lnTo>
                  <a:pt x="2918760" y="3152171"/>
                </a:lnTo>
                <a:lnTo>
                  <a:pt x="0" y="31521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429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A6F622-5BFA-4F52-AEAD-DC88C6F004B1}"/>
              </a:ext>
            </a:extLst>
          </p:cNvPr>
          <p:cNvSpPr>
            <a:spLocks noGrp="1"/>
          </p:cNvSpPr>
          <p:nvPr>
            <p:ph type="pic" sz="quarter" idx="10"/>
          </p:nvPr>
        </p:nvSpPr>
        <p:spPr>
          <a:xfrm>
            <a:off x="6217920" y="1925380"/>
            <a:ext cx="1767840" cy="3164780"/>
          </a:xfrm>
          <a:custGeom>
            <a:avLst/>
            <a:gdLst>
              <a:gd name="connsiteX0" fmla="*/ 0 w 1767840"/>
              <a:gd name="connsiteY0" fmla="*/ 0 h 3164780"/>
              <a:gd name="connsiteX1" fmla="*/ 1767840 w 1767840"/>
              <a:gd name="connsiteY1" fmla="*/ 0 h 3164780"/>
              <a:gd name="connsiteX2" fmla="*/ 1767840 w 1767840"/>
              <a:gd name="connsiteY2" fmla="*/ 3164780 h 3164780"/>
              <a:gd name="connsiteX3" fmla="*/ 0 w 1767840"/>
              <a:gd name="connsiteY3" fmla="*/ 3164780 h 3164780"/>
            </a:gdLst>
            <a:ahLst/>
            <a:cxnLst>
              <a:cxn ang="0">
                <a:pos x="connsiteX0" y="connsiteY0"/>
              </a:cxn>
              <a:cxn ang="0">
                <a:pos x="connsiteX1" y="connsiteY1"/>
              </a:cxn>
              <a:cxn ang="0">
                <a:pos x="connsiteX2" y="connsiteY2"/>
              </a:cxn>
              <a:cxn ang="0">
                <a:pos x="connsiteX3" y="connsiteY3"/>
              </a:cxn>
            </a:cxnLst>
            <a:rect l="l" t="t" r="r" b="b"/>
            <a:pathLst>
              <a:path w="1767840" h="3164780">
                <a:moveTo>
                  <a:pt x="0" y="0"/>
                </a:moveTo>
                <a:lnTo>
                  <a:pt x="1767840" y="0"/>
                </a:lnTo>
                <a:lnTo>
                  <a:pt x="1767840" y="3164780"/>
                </a:lnTo>
                <a:lnTo>
                  <a:pt x="0" y="31647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E60DB48E-620D-4456-9A51-6BF564656212}"/>
              </a:ext>
            </a:extLst>
          </p:cNvPr>
          <p:cNvSpPr>
            <a:spLocks noGrp="1"/>
          </p:cNvSpPr>
          <p:nvPr>
            <p:ph type="pic" sz="quarter" idx="11"/>
          </p:nvPr>
        </p:nvSpPr>
        <p:spPr>
          <a:xfrm>
            <a:off x="8737476" y="1458020"/>
            <a:ext cx="2245484" cy="3977580"/>
          </a:xfrm>
          <a:custGeom>
            <a:avLst/>
            <a:gdLst>
              <a:gd name="connsiteX0" fmla="*/ 0 w 2245484"/>
              <a:gd name="connsiteY0" fmla="*/ 0 h 3977580"/>
              <a:gd name="connsiteX1" fmla="*/ 2245484 w 2245484"/>
              <a:gd name="connsiteY1" fmla="*/ 0 h 3977580"/>
              <a:gd name="connsiteX2" fmla="*/ 2245484 w 2245484"/>
              <a:gd name="connsiteY2" fmla="*/ 3977580 h 3977580"/>
              <a:gd name="connsiteX3" fmla="*/ 0 w 2245484"/>
              <a:gd name="connsiteY3" fmla="*/ 3977580 h 3977580"/>
            </a:gdLst>
            <a:ahLst/>
            <a:cxnLst>
              <a:cxn ang="0">
                <a:pos x="connsiteX0" y="connsiteY0"/>
              </a:cxn>
              <a:cxn ang="0">
                <a:pos x="connsiteX1" y="connsiteY1"/>
              </a:cxn>
              <a:cxn ang="0">
                <a:pos x="connsiteX2" y="connsiteY2"/>
              </a:cxn>
              <a:cxn ang="0">
                <a:pos x="connsiteX3" y="connsiteY3"/>
              </a:cxn>
            </a:cxnLst>
            <a:rect l="l" t="t" r="r" b="b"/>
            <a:pathLst>
              <a:path w="2245484" h="3977580">
                <a:moveTo>
                  <a:pt x="0" y="0"/>
                </a:moveTo>
                <a:lnTo>
                  <a:pt x="2245484" y="0"/>
                </a:lnTo>
                <a:lnTo>
                  <a:pt x="2245484" y="3977580"/>
                </a:lnTo>
                <a:lnTo>
                  <a:pt x="0" y="397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dirty="0"/>
          </a:p>
        </p:txBody>
      </p:sp>
    </p:spTree>
    <p:extLst>
      <p:ext uri="{BB962C8B-B14F-4D97-AF65-F5344CB8AC3E}">
        <p14:creationId xmlns:p14="http://schemas.microsoft.com/office/powerpoint/2010/main" val="63334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AF3E58-F885-4AAD-BD39-B7B8D0920CFA}"/>
              </a:ext>
            </a:extLst>
          </p:cNvPr>
          <p:cNvSpPr>
            <a:spLocks noGrp="1"/>
          </p:cNvSpPr>
          <p:nvPr>
            <p:ph type="pic" sz="quarter" idx="10"/>
          </p:nvPr>
        </p:nvSpPr>
        <p:spPr>
          <a:xfrm>
            <a:off x="1381760" y="3596641"/>
            <a:ext cx="3068320" cy="2407919"/>
          </a:xfrm>
          <a:custGeom>
            <a:avLst/>
            <a:gdLst>
              <a:gd name="connsiteX0" fmla="*/ 426720 w 3068320"/>
              <a:gd name="connsiteY0" fmla="*/ 0 h 2407919"/>
              <a:gd name="connsiteX1" fmla="*/ 3068320 w 3068320"/>
              <a:gd name="connsiteY1" fmla="*/ 528320 h 2407919"/>
              <a:gd name="connsiteX2" fmla="*/ 2743200 w 3068320"/>
              <a:gd name="connsiteY2" fmla="*/ 2407919 h 2407919"/>
              <a:gd name="connsiteX3" fmla="*/ 0 w 3068320"/>
              <a:gd name="connsiteY3" fmla="*/ 1777999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426720" y="0"/>
                </a:moveTo>
                <a:lnTo>
                  <a:pt x="3068320" y="528320"/>
                </a:lnTo>
                <a:lnTo>
                  <a:pt x="2743200" y="2407919"/>
                </a:lnTo>
                <a:lnTo>
                  <a:pt x="0" y="177799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B26F31E2-A02E-4B50-B85D-9C047F9D3822}"/>
              </a:ext>
            </a:extLst>
          </p:cNvPr>
          <p:cNvSpPr>
            <a:spLocks noGrp="1"/>
          </p:cNvSpPr>
          <p:nvPr>
            <p:ph type="pic" sz="quarter" idx="11"/>
          </p:nvPr>
        </p:nvSpPr>
        <p:spPr>
          <a:xfrm>
            <a:off x="3995896" y="3296980"/>
            <a:ext cx="4203224" cy="2707580"/>
          </a:xfrm>
          <a:custGeom>
            <a:avLst/>
            <a:gdLst>
              <a:gd name="connsiteX0" fmla="*/ 0 w 4203224"/>
              <a:gd name="connsiteY0" fmla="*/ 0 h 2707580"/>
              <a:gd name="connsiteX1" fmla="*/ 4203224 w 4203224"/>
              <a:gd name="connsiteY1" fmla="*/ 0 h 2707580"/>
              <a:gd name="connsiteX2" fmla="*/ 4203224 w 4203224"/>
              <a:gd name="connsiteY2" fmla="*/ 2707580 h 2707580"/>
              <a:gd name="connsiteX3" fmla="*/ 0 w 4203224"/>
              <a:gd name="connsiteY3" fmla="*/ 2707580 h 2707580"/>
            </a:gdLst>
            <a:ahLst/>
            <a:cxnLst>
              <a:cxn ang="0">
                <a:pos x="connsiteX0" y="connsiteY0"/>
              </a:cxn>
              <a:cxn ang="0">
                <a:pos x="connsiteX1" y="connsiteY1"/>
              </a:cxn>
              <a:cxn ang="0">
                <a:pos x="connsiteX2" y="connsiteY2"/>
              </a:cxn>
              <a:cxn ang="0">
                <a:pos x="connsiteX3" y="connsiteY3"/>
              </a:cxn>
            </a:cxnLst>
            <a:rect l="l" t="t" r="r" b="b"/>
            <a:pathLst>
              <a:path w="4203224" h="2707580">
                <a:moveTo>
                  <a:pt x="0" y="0"/>
                </a:moveTo>
                <a:lnTo>
                  <a:pt x="4203224" y="0"/>
                </a:lnTo>
                <a:lnTo>
                  <a:pt x="4203224" y="2707580"/>
                </a:lnTo>
                <a:lnTo>
                  <a:pt x="0" y="270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374AE13E-7F02-4631-BDBE-C221EEF12B6E}"/>
              </a:ext>
            </a:extLst>
          </p:cNvPr>
          <p:cNvSpPr>
            <a:spLocks noGrp="1"/>
          </p:cNvSpPr>
          <p:nvPr>
            <p:ph type="pic" sz="quarter" idx="12"/>
          </p:nvPr>
        </p:nvSpPr>
        <p:spPr>
          <a:xfrm>
            <a:off x="7741919" y="3596641"/>
            <a:ext cx="3068320" cy="2407919"/>
          </a:xfrm>
          <a:custGeom>
            <a:avLst/>
            <a:gdLst>
              <a:gd name="connsiteX0" fmla="*/ 2641600 w 3068320"/>
              <a:gd name="connsiteY0" fmla="*/ 0 h 2407919"/>
              <a:gd name="connsiteX1" fmla="*/ 3068320 w 3068320"/>
              <a:gd name="connsiteY1" fmla="*/ 1777999 h 2407919"/>
              <a:gd name="connsiteX2" fmla="*/ 325120 w 3068320"/>
              <a:gd name="connsiteY2" fmla="*/ 2407919 h 2407919"/>
              <a:gd name="connsiteX3" fmla="*/ 0 w 3068320"/>
              <a:gd name="connsiteY3" fmla="*/ 528320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2641600" y="0"/>
                </a:moveTo>
                <a:lnTo>
                  <a:pt x="3068320" y="1777999"/>
                </a:lnTo>
                <a:lnTo>
                  <a:pt x="325120" y="2407919"/>
                </a:lnTo>
                <a:lnTo>
                  <a:pt x="0" y="52832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07256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1FF0D7-508C-48A6-999D-19CD68400768}"/>
              </a:ext>
            </a:extLst>
          </p:cNvPr>
          <p:cNvSpPr>
            <a:spLocks noGrp="1"/>
          </p:cNvSpPr>
          <p:nvPr>
            <p:ph type="pic" sz="quarter" idx="10"/>
          </p:nvPr>
        </p:nvSpPr>
        <p:spPr>
          <a:xfrm>
            <a:off x="0" y="-1"/>
            <a:ext cx="12191999" cy="6858001"/>
          </a:xfrm>
          <a:custGeom>
            <a:avLst/>
            <a:gdLst>
              <a:gd name="connsiteX0" fmla="*/ 0 w 12191999"/>
              <a:gd name="connsiteY0" fmla="*/ 0 h 6858001"/>
              <a:gd name="connsiteX1" fmla="*/ 12191999 w 12191999"/>
              <a:gd name="connsiteY1" fmla="*/ 0 h 6858001"/>
              <a:gd name="connsiteX2" fmla="*/ 12191999 w 12191999"/>
              <a:gd name="connsiteY2" fmla="*/ 6858001 h 6858001"/>
              <a:gd name="connsiteX3" fmla="*/ 0 w 1219199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1999" h="6858001">
                <a:moveTo>
                  <a:pt x="0" y="0"/>
                </a:moveTo>
                <a:lnTo>
                  <a:pt x="12191999" y="0"/>
                </a:lnTo>
                <a:lnTo>
                  <a:pt x="12191999" y="6858001"/>
                </a:lnTo>
                <a:lnTo>
                  <a:pt x="0" y="685800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70197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97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4933AD-F3FC-46DF-B69C-4930D2258DAF}"/>
              </a:ext>
            </a:extLst>
          </p:cNvPr>
          <p:cNvSpPr>
            <a:spLocks noGrp="1"/>
          </p:cNvSpPr>
          <p:nvPr>
            <p:ph type="pic" sz="quarter" idx="15"/>
          </p:nvPr>
        </p:nvSpPr>
        <p:spPr>
          <a:xfrm>
            <a:off x="880343" y="797859"/>
            <a:ext cx="4888765" cy="5262282"/>
          </a:xfrm>
          <a:custGeom>
            <a:avLst/>
            <a:gdLst>
              <a:gd name="connsiteX0" fmla="*/ 1687286 w 4888765"/>
              <a:gd name="connsiteY0" fmla="*/ 1028700 h 6858000"/>
              <a:gd name="connsiteX1" fmla="*/ 3201479 w 4888765"/>
              <a:gd name="connsiteY1" fmla="*/ 1028700 h 6858000"/>
              <a:gd name="connsiteX2" fmla="*/ 3201479 w 4888765"/>
              <a:gd name="connsiteY2" fmla="*/ 6858000 h 6858000"/>
              <a:gd name="connsiteX3" fmla="*/ 1687286 w 4888765"/>
              <a:gd name="connsiteY3" fmla="*/ 6858000 h 6858000"/>
              <a:gd name="connsiteX4" fmla="*/ 3374572 w 4888765"/>
              <a:gd name="connsiteY4" fmla="*/ 0 h 6858000"/>
              <a:gd name="connsiteX5" fmla="*/ 4888765 w 4888765"/>
              <a:gd name="connsiteY5" fmla="*/ 0 h 6858000"/>
              <a:gd name="connsiteX6" fmla="*/ 4888765 w 4888765"/>
              <a:gd name="connsiteY6" fmla="*/ 5829300 h 6858000"/>
              <a:gd name="connsiteX7" fmla="*/ 3374572 w 4888765"/>
              <a:gd name="connsiteY7" fmla="*/ 5829300 h 6858000"/>
              <a:gd name="connsiteX8" fmla="*/ 0 w 4888765"/>
              <a:gd name="connsiteY8" fmla="*/ 0 h 6858000"/>
              <a:gd name="connsiteX9" fmla="*/ 1514193 w 4888765"/>
              <a:gd name="connsiteY9" fmla="*/ 0 h 6858000"/>
              <a:gd name="connsiteX10" fmla="*/ 1514193 w 4888765"/>
              <a:gd name="connsiteY10" fmla="*/ 6858000 h 6858000"/>
              <a:gd name="connsiteX11" fmla="*/ 0 w 4888765"/>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8765" h="6858000">
                <a:moveTo>
                  <a:pt x="1687286" y="1028700"/>
                </a:moveTo>
                <a:lnTo>
                  <a:pt x="3201479" y="1028700"/>
                </a:lnTo>
                <a:lnTo>
                  <a:pt x="3201479" y="6858000"/>
                </a:lnTo>
                <a:lnTo>
                  <a:pt x="1687286" y="6858000"/>
                </a:lnTo>
                <a:close/>
                <a:moveTo>
                  <a:pt x="3374572" y="0"/>
                </a:moveTo>
                <a:lnTo>
                  <a:pt x="4888765" y="0"/>
                </a:lnTo>
                <a:lnTo>
                  <a:pt x="4888765" y="5829300"/>
                </a:lnTo>
                <a:lnTo>
                  <a:pt x="3374572" y="5829300"/>
                </a:lnTo>
                <a:close/>
                <a:moveTo>
                  <a:pt x="0" y="0"/>
                </a:moveTo>
                <a:lnTo>
                  <a:pt x="1514193" y="0"/>
                </a:lnTo>
                <a:lnTo>
                  <a:pt x="1514193"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439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9E891F2-B9D7-40FF-B89F-4CCE4204A555}"/>
              </a:ext>
            </a:extLst>
          </p:cNvPr>
          <p:cNvSpPr>
            <a:spLocks noGrp="1"/>
          </p:cNvSpPr>
          <p:nvPr>
            <p:ph type="pic" sz="quarter" idx="10"/>
          </p:nvPr>
        </p:nvSpPr>
        <p:spPr>
          <a:xfrm>
            <a:off x="1537607" y="2670782"/>
            <a:ext cx="9116784" cy="2775976"/>
          </a:xfrm>
          <a:custGeom>
            <a:avLst/>
            <a:gdLst>
              <a:gd name="connsiteX0" fmla="*/ 4390474 w 9116784"/>
              <a:gd name="connsiteY0" fmla="*/ 706012 h 2775976"/>
              <a:gd name="connsiteX1" fmla="*/ 5476723 w 9116784"/>
              <a:gd name="connsiteY1" fmla="*/ 706012 h 2775976"/>
              <a:gd name="connsiteX2" fmla="*/ 4207249 w 9116784"/>
              <a:gd name="connsiteY2" fmla="*/ 2775976 h 2775976"/>
              <a:gd name="connsiteX3" fmla="*/ 3120999 w 9116784"/>
              <a:gd name="connsiteY3" fmla="*/ 2775976 h 2775976"/>
              <a:gd name="connsiteX4" fmla="*/ 2034750 w 9116784"/>
              <a:gd name="connsiteY4" fmla="*/ 706012 h 2775976"/>
              <a:gd name="connsiteX5" fmla="*/ 3120999 w 9116784"/>
              <a:gd name="connsiteY5" fmla="*/ 706012 h 2775976"/>
              <a:gd name="connsiteX6" fmla="*/ 1851526 w 9116784"/>
              <a:gd name="connsiteY6" fmla="*/ 2775976 h 2775976"/>
              <a:gd name="connsiteX7" fmla="*/ 765275 w 9116784"/>
              <a:gd name="connsiteY7" fmla="*/ 2775976 h 2775976"/>
              <a:gd name="connsiteX8" fmla="*/ 8030534 w 9116784"/>
              <a:gd name="connsiteY8" fmla="*/ 512107 h 2775976"/>
              <a:gd name="connsiteX9" fmla="*/ 9116784 w 9116784"/>
              <a:gd name="connsiteY9" fmla="*/ 512107 h 2775976"/>
              <a:gd name="connsiteX10" fmla="*/ 7847310 w 9116784"/>
              <a:gd name="connsiteY10" fmla="*/ 2582071 h 2775976"/>
              <a:gd name="connsiteX11" fmla="*/ 6761060 w 9116784"/>
              <a:gd name="connsiteY11" fmla="*/ 2582071 h 2775976"/>
              <a:gd name="connsiteX12" fmla="*/ 5674807 w 9116784"/>
              <a:gd name="connsiteY12" fmla="*/ 509556 h 2775976"/>
              <a:gd name="connsiteX13" fmla="*/ 6761057 w 9116784"/>
              <a:gd name="connsiteY13" fmla="*/ 509556 h 2775976"/>
              <a:gd name="connsiteX14" fmla="*/ 5491582 w 9116784"/>
              <a:gd name="connsiteY14" fmla="*/ 2579520 h 2775976"/>
              <a:gd name="connsiteX15" fmla="*/ 4405333 w 9116784"/>
              <a:gd name="connsiteY15" fmla="*/ 2579520 h 2775976"/>
              <a:gd name="connsiteX16" fmla="*/ 7158783 w 9116784"/>
              <a:gd name="connsiteY16" fmla="*/ 0 h 2775976"/>
              <a:gd name="connsiteX17" fmla="*/ 8245032 w 9116784"/>
              <a:gd name="connsiteY17" fmla="*/ 0 h 2775976"/>
              <a:gd name="connsiteX18" fmla="*/ 6975558 w 9116784"/>
              <a:gd name="connsiteY18" fmla="*/ 2069964 h 2775976"/>
              <a:gd name="connsiteX19" fmla="*/ 5889309 w 9116784"/>
              <a:gd name="connsiteY19" fmla="*/ 2069964 h 2775976"/>
              <a:gd name="connsiteX20" fmla="*/ 3625197 w 9116784"/>
              <a:gd name="connsiteY20" fmla="*/ 0 h 2775976"/>
              <a:gd name="connsiteX21" fmla="*/ 4711447 w 9116784"/>
              <a:gd name="connsiteY21" fmla="*/ 0 h 2775976"/>
              <a:gd name="connsiteX22" fmla="*/ 3441972 w 9116784"/>
              <a:gd name="connsiteY22" fmla="*/ 2069964 h 2775976"/>
              <a:gd name="connsiteX23" fmla="*/ 2355723 w 9116784"/>
              <a:gd name="connsiteY23" fmla="*/ 2069964 h 2775976"/>
              <a:gd name="connsiteX24" fmla="*/ 1269474 w 9116784"/>
              <a:gd name="connsiteY24" fmla="*/ 0 h 2775976"/>
              <a:gd name="connsiteX25" fmla="*/ 2355723 w 9116784"/>
              <a:gd name="connsiteY25" fmla="*/ 0 h 2775976"/>
              <a:gd name="connsiteX26" fmla="*/ 1086248 w 9116784"/>
              <a:gd name="connsiteY26" fmla="*/ 2069964 h 2775976"/>
              <a:gd name="connsiteX27" fmla="*/ 0 w 9116784"/>
              <a:gd name="connsiteY27" fmla="*/ 2069964 h 277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116784" h="2775976">
                <a:moveTo>
                  <a:pt x="4390474" y="706012"/>
                </a:moveTo>
                <a:lnTo>
                  <a:pt x="5476723" y="706012"/>
                </a:lnTo>
                <a:lnTo>
                  <a:pt x="4207249" y="2775976"/>
                </a:lnTo>
                <a:lnTo>
                  <a:pt x="3120999" y="2775976"/>
                </a:lnTo>
                <a:close/>
                <a:moveTo>
                  <a:pt x="2034750" y="706012"/>
                </a:moveTo>
                <a:lnTo>
                  <a:pt x="3120999" y="706012"/>
                </a:lnTo>
                <a:lnTo>
                  <a:pt x="1851526" y="2775976"/>
                </a:lnTo>
                <a:lnTo>
                  <a:pt x="765275" y="2775976"/>
                </a:lnTo>
                <a:close/>
                <a:moveTo>
                  <a:pt x="8030534" y="512107"/>
                </a:moveTo>
                <a:lnTo>
                  <a:pt x="9116784" y="512107"/>
                </a:lnTo>
                <a:lnTo>
                  <a:pt x="7847310" y="2582071"/>
                </a:lnTo>
                <a:lnTo>
                  <a:pt x="6761060" y="2582071"/>
                </a:lnTo>
                <a:close/>
                <a:moveTo>
                  <a:pt x="5674807" y="509556"/>
                </a:moveTo>
                <a:lnTo>
                  <a:pt x="6761057" y="509556"/>
                </a:lnTo>
                <a:lnTo>
                  <a:pt x="5491582" y="2579520"/>
                </a:lnTo>
                <a:lnTo>
                  <a:pt x="4405333" y="2579520"/>
                </a:lnTo>
                <a:close/>
                <a:moveTo>
                  <a:pt x="7158783" y="0"/>
                </a:moveTo>
                <a:lnTo>
                  <a:pt x="8245032" y="0"/>
                </a:lnTo>
                <a:lnTo>
                  <a:pt x="6975558" y="2069964"/>
                </a:lnTo>
                <a:lnTo>
                  <a:pt x="5889309" y="2069964"/>
                </a:lnTo>
                <a:close/>
                <a:moveTo>
                  <a:pt x="3625197" y="0"/>
                </a:moveTo>
                <a:lnTo>
                  <a:pt x="4711447" y="0"/>
                </a:lnTo>
                <a:lnTo>
                  <a:pt x="3441972" y="2069964"/>
                </a:lnTo>
                <a:lnTo>
                  <a:pt x="2355723" y="2069964"/>
                </a:lnTo>
                <a:close/>
                <a:moveTo>
                  <a:pt x="1269474" y="0"/>
                </a:moveTo>
                <a:lnTo>
                  <a:pt x="2355723" y="0"/>
                </a:lnTo>
                <a:lnTo>
                  <a:pt x="1086248" y="2069964"/>
                </a:lnTo>
                <a:lnTo>
                  <a:pt x="0" y="2069964"/>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9593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D5808C-F94B-4300-B40B-01CCF1F8826B}"/>
              </a:ext>
            </a:extLst>
          </p:cNvPr>
          <p:cNvSpPr>
            <a:spLocks noGrp="1"/>
          </p:cNvSpPr>
          <p:nvPr>
            <p:ph type="pic" sz="quarter" idx="10"/>
          </p:nvPr>
        </p:nvSpPr>
        <p:spPr>
          <a:xfrm>
            <a:off x="5638800" y="767442"/>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4" name="Picture Placeholder 13">
            <a:extLst>
              <a:ext uri="{FF2B5EF4-FFF2-40B4-BE49-F238E27FC236}">
                <a16:creationId xmlns:a16="http://schemas.microsoft.com/office/drawing/2014/main" id="{C3BED6CE-973C-459A-81EB-7506506FD603}"/>
              </a:ext>
            </a:extLst>
          </p:cNvPr>
          <p:cNvSpPr>
            <a:spLocks noGrp="1"/>
          </p:cNvSpPr>
          <p:nvPr>
            <p:ph type="pic" sz="quarter" idx="11"/>
          </p:nvPr>
        </p:nvSpPr>
        <p:spPr>
          <a:xfrm>
            <a:off x="6738258" y="3118757"/>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4A9A8006-8AEF-45FE-A8DF-F9E9BA2D5B90}"/>
              </a:ext>
            </a:extLst>
          </p:cNvPr>
          <p:cNvSpPr>
            <a:spLocks noGrp="1"/>
          </p:cNvSpPr>
          <p:nvPr>
            <p:ph type="pic" sz="quarter" idx="12"/>
          </p:nvPr>
        </p:nvSpPr>
        <p:spPr>
          <a:xfrm>
            <a:off x="8474529" y="1393371"/>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7942FE79-0A49-402C-837C-4EA5A482B255}"/>
              </a:ext>
            </a:extLst>
          </p:cNvPr>
          <p:cNvSpPr>
            <a:spLocks noGrp="1"/>
          </p:cNvSpPr>
          <p:nvPr>
            <p:ph type="pic" sz="quarter" idx="13"/>
          </p:nvPr>
        </p:nvSpPr>
        <p:spPr>
          <a:xfrm>
            <a:off x="7348176" y="0"/>
            <a:ext cx="3233057" cy="2284078"/>
          </a:xfrm>
          <a:custGeom>
            <a:avLst/>
            <a:gdLst>
              <a:gd name="connsiteX0" fmla="*/ 667550 w 3233057"/>
              <a:gd name="connsiteY0" fmla="*/ 0 h 2284078"/>
              <a:gd name="connsiteX1" fmla="*/ 2565507 w 3233057"/>
              <a:gd name="connsiteY1" fmla="*/ 0 h 2284078"/>
              <a:gd name="connsiteX2" fmla="*/ 3233057 w 3233057"/>
              <a:gd name="connsiteY2" fmla="*/ 667550 h 2284078"/>
              <a:gd name="connsiteX3" fmla="*/ 1616529 w 3233057"/>
              <a:gd name="connsiteY3" fmla="*/ 2284078 h 2284078"/>
              <a:gd name="connsiteX4" fmla="*/ 0 w 3233057"/>
              <a:gd name="connsiteY4" fmla="*/ 667550 h 2284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284078">
                <a:moveTo>
                  <a:pt x="667550" y="0"/>
                </a:moveTo>
                <a:lnTo>
                  <a:pt x="2565507" y="0"/>
                </a:lnTo>
                <a:lnTo>
                  <a:pt x="3233057" y="667550"/>
                </a:lnTo>
                <a:lnTo>
                  <a:pt x="1616529" y="2284078"/>
                </a:lnTo>
                <a:lnTo>
                  <a:pt x="0" y="66755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27220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7D529A2-C7BB-4277-B36E-8002666E67B4}"/>
              </a:ext>
            </a:extLst>
          </p:cNvPr>
          <p:cNvSpPr>
            <a:spLocks noGrp="1"/>
          </p:cNvSpPr>
          <p:nvPr>
            <p:ph type="pic" sz="quarter" idx="10"/>
          </p:nvPr>
        </p:nvSpPr>
        <p:spPr>
          <a:xfrm>
            <a:off x="10842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5" name="Picture Placeholder 14">
            <a:extLst>
              <a:ext uri="{FF2B5EF4-FFF2-40B4-BE49-F238E27FC236}">
                <a16:creationId xmlns:a16="http://schemas.microsoft.com/office/drawing/2014/main" id="{9FDA2454-B1C3-46FB-A817-8F935593AF18}"/>
              </a:ext>
            </a:extLst>
          </p:cNvPr>
          <p:cNvSpPr>
            <a:spLocks noGrp="1"/>
          </p:cNvSpPr>
          <p:nvPr>
            <p:ph type="pic" sz="quarter" idx="11"/>
          </p:nvPr>
        </p:nvSpPr>
        <p:spPr>
          <a:xfrm>
            <a:off x="44370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7" name="Picture Placeholder 16">
            <a:extLst>
              <a:ext uri="{FF2B5EF4-FFF2-40B4-BE49-F238E27FC236}">
                <a16:creationId xmlns:a16="http://schemas.microsoft.com/office/drawing/2014/main" id="{DF6E7D63-1C91-4E03-ABF1-94898EBDFD94}"/>
              </a:ext>
            </a:extLst>
          </p:cNvPr>
          <p:cNvSpPr>
            <a:spLocks noGrp="1"/>
          </p:cNvSpPr>
          <p:nvPr>
            <p:ph type="pic" sz="quarter" idx="12"/>
          </p:nvPr>
        </p:nvSpPr>
        <p:spPr>
          <a:xfrm>
            <a:off x="77898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0" name="Picture Placeholder 9">
            <a:extLst>
              <a:ext uri="{FF2B5EF4-FFF2-40B4-BE49-F238E27FC236}">
                <a16:creationId xmlns:a16="http://schemas.microsoft.com/office/drawing/2014/main" id="{40DC79F2-345D-4E32-9026-16F8993D3EAB}"/>
              </a:ext>
            </a:extLst>
          </p:cNvPr>
          <p:cNvSpPr>
            <a:spLocks noGrp="1"/>
          </p:cNvSpPr>
          <p:nvPr>
            <p:ph type="pic" sz="quarter" idx="13"/>
          </p:nvPr>
        </p:nvSpPr>
        <p:spPr>
          <a:xfrm>
            <a:off x="10060578" y="3001191"/>
            <a:ext cx="2131422" cy="3233057"/>
          </a:xfrm>
          <a:custGeom>
            <a:avLst/>
            <a:gdLst>
              <a:gd name="connsiteX0" fmla="*/ 1616529 w 2131422"/>
              <a:gd name="connsiteY0" fmla="*/ 0 h 3233057"/>
              <a:gd name="connsiteX1" fmla="*/ 2131422 w 2131422"/>
              <a:gd name="connsiteY1" fmla="*/ 514894 h 3233057"/>
              <a:gd name="connsiteX2" fmla="*/ 2131422 w 2131422"/>
              <a:gd name="connsiteY2" fmla="*/ 2718164 h 3233057"/>
              <a:gd name="connsiteX3" fmla="*/ 1616529 w 2131422"/>
              <a:gd name="connsiteY3" fmla="*/ 3233057 h 3233057"/>
              <a:gd name="connsiteX4" fmla="*/ 0 w 2131422"/>
              <a:gd name="connsiteY4" fmla="*/ 1616529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422" h="3233057">
                <a:moveTo>
                  <a:pt x="1616529" y="0"/>
                </a:moveTo>
                <a:lnTo>
                  <a:pt x="2131422" y="514894"/>
                </a:lnTo>
                <a:lnTo>
                  <a:pt x="2131422" y="2718164"/>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9" name="Picture Placeholder 8">
            <a:extLst>
              <a:ext uri="{FF2B5EF4-FFF2-40B4-BE49-F238E27FC236}">
                <a16:creationId xmlns:a16="http://schemas.microsoft.com/office/drawing/2014/main" id="{032CFA4E-E2B4-475B-9D96-923C164D254E}"/>
              </a:ext>
            </a:extLst>
          </p:cNvPr>
          <p:cNvSpPr>
            <a:spLocks noGrp="1"/>
          </p:cNvSpPr>
          <p:nvPr>
            <p:ph type="pic" sz="quarter" idx="14"/>
          </p:nvPr>
        </p:nvSpPr>
        <p:spPr>
          <a:xfrm>
            <a:off x="0" y="3001191"/>
            <a:ext cx="2046515" cy="3233057"/>
          </a:xfrm>
          <a:custGeom>
            <a:avLst/>
            <a:gdLst>
              <a:gd name="connsiteX0" fmla="*/ 429987 w 2046515"/>
              <a:gd name="connsiteY0" fmla="*/ 0 h 3233057"/>
              <a:gd name="connsiteX1" fmla="*/ 2046515 w 2046515"/>
              <a:gd name="connsiteY1" fmla="*/ 1616529 h 3233057"/>
              <a:gd name="connsiteX2" fmla="*/ 429987 w 2046515"/>
              <a:gd name="connsiteY2" fmla="*/ 3233057 h 3233057"/>
              <a:gd name="connsiteX3" fmla="*/ 0 w 2046515"/>
              <a:gd name="connsiteY3" fmla="*/ 2803070 h 3233057"/>
              <a:gd name="connsiteX4" fmla="*/ 0 w 2046515"/>
              <a:gd name="connsiteY4" fmla="*/ 429987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515" h="3233057">
                <a:moveTo>
                  <a:pt x="429987" y="0"/>
                </a:moveTo>
                <a:lnTo>
                  <a:pt x="2046515" y="1616529"/>
                </a:lnTo>
                <a:lnTo>
                  <a:pt x="429987" y="3233057"/>
                </a:lnTo>
                <a:lnTo>
                  <a:pt x="0" y="2803070"/>
                </a:lnTo>
                <a:lnTo>
                  <a:pt x="0" y="429987"/>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2066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0AAB3CC-CD1E-4269-87FB-BD799E7B9130}"/>
              </a:ext>
            </a:extLst>
          </p:cNvPr>
          <p:cNvSpPr>
            <a:spLocks noGrp="1"/>
          </p:cNvSpPr>
          <p:nvPr>
            <p:ph type="pic" sz="quarter" idx="10"/>
          </p:nvPr>
        </p:nvSpPr>
        <p:spPr>
          <a:xfrm>
            <a:off x="745753" y="0"/>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6" name="Picture Placeholder 5">
            <a:extLst>
              <a:ext uri="{FF2B5EF4-FFF2-40B4-BE49-F238E27FC236}">
                <a16:creationId xmlns:a16="http://schemas.microsoft.com/office/drawing/2014/main" id="{202D6199-9FAA-466B-86DD-80109CE0B727}"/>
              </a:ext>
            </a:extLst>
          </p:cNvPr>
          <p:cNvSpPr>
            <a:spLocks noGrp="1"/>
          </p:cNvSpPr>
          <p:nvPr>
            <p:ph type="pic" sz="quarter" idx="11"/>
          </p:nvPr>
        </p:nvSpPr>
        <p:spPr>
          <a:xfrm>
            <a:off x="0" y="3497704"/>
            <a:ext cx="3439929" cy="3360295"/>
          </a:xfrm>
          <a:custGeom>
            <a:avLst/>
            <a:gdLst>
              <a:gd name="connsiteX0" fmla="*/ 697427 w 3439929"/>
              <a:gd name="connsiteY0" fmla="*/ 0 h 3360295"/>
              <a:gd name="connsiteX1" fmla="*/ 3439929 w 3439929"/>
              <a:gd name="connsiteY1" fmla="*/ 0 h 3360295"/>
              <a:gd name="connsiteX2" fmla="*/ 2300050 w 3439929"/>
              <a:gd name="connsiteY2" fmla="*/ 3360295 h 3360295"/>
              <a:gd name="connsiteX3" fmla="*/ 0 w 3439929"/>
              <a:gd name="connsiteY3" fmla="*/ 3360295 h 3360295"/>
              <a:gd name="connsiteX4" fmla="*/ 0 w 3439929"/>
              <a:gd name="connsiteY4" fmla="*/ 2055973 h 3360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29" h="3360295">
                <a:moveTo>
                  <a:pt x="697427" y="0"/>
                </a:moveTo>
                <a:lnTo>
                  <a:pt x="3439929" y="0"/>
                </a:lnTo>
                <a:lnTo>
                  <a:pt x="2300050" y="3360295"/>
                </a:lnTo>
                <a:lnTo>
                  <a:pt x="0" y="3360295"/>
                </a:lnTo>
                <a:lnTo>
                  <a:pt x="0" y="205597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8" name="Picture Placeholder 17">
            <a:extLst>
              <a:ext uri="{FF2B5EF4-FFF2-40B4-BE49-F238E27FC236}">
                <a16:creationId xmlns:a16="http://schemas.microsoft.com/office/drawing/2014/main" id="{AEBF9F6A-E900-4F31-BF46-4B99C8D5DB30}"/>
              </a:ext>
            </a:extLst>
          </p:cNvPr>
          <p:cNvSpPr>
            <a:spLocks noGrp="1"/>
          </p:cNvSpPr>
          <p:nvPr>
            <p:ph type="pic" sz="quarter" idx="12"/>
          </p:nvPr>
        </p:nvSpPr>
        <p:spPr>
          <a:xfrm>
            <a:off x="2952396" y="2086132"/>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6364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5633265"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6" name="Picture Placeholder 15">
            <a:extLst>
              <a:ext uri="{FF2B5EF4-FFF2-40B4-BE49-F238E27FC236}">
                <a16:creationId xmlns:a16="http://schemas.microsoft.com/office/drawing/2014/main" id="{02C494AA-EB4A-4558-8B40-97B08417E656}"/>
              </a:ext>
            </a:extLst>
          </p:cNvPr>
          <p:cNvSpPr>
            <a:spLocks noGrp="1"/>
          </p:cNvSpPr>
          <p:nvPr>
            <p:ph type="pic" sz="quarter" idx="11"/>
          </p:nvPr>
        </p:nvSpPr>
        <p:spPr>
          <a:xfrm>
            <a:off x="4448967" y="3497704"/>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7454457" y="2086132"/>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987F4D0D-273E-4703-8119-1FE9FC70CAC7}"/>
              </a:ext>
            </a:extLst>
          </p:cNvPr>
          <p:cNvSpPr>
            <a:spLocks noGrp="1"/>
          </p:cNvSpPr>
          <p:nvPr>
            <p:ph type="pic" sz="quarter" idx="13"/>
          </p:nvPr>
        </p:nvSpPr>
        <p:spPr>
          <a:xfrm>
            <a:off x="8671922" y="0"/>
            <a:ext cx="3041245" cy="1948723"/>
          </a:xfrm>
          <a:custGeom>
            <a:avLst/>
            <a:gdLst>
              <a:gd name="connsiteX0" fmla="*/ 661046 w 3041245"/>
              <a:gd name="connsiteY0" fmla="*/ 0 h 1948723"/>
              <a:gd name="connsiteX1" fmla="*/ 3041245 w 3041245"/>
              <a:gd name="connsiteY1" fmla="*/ 0 h 1948723"/>
              <a:gd name="connsiteX2" fmla="*/ 2380199 w 3041245"/>
              <a:gd name="connsiteY2" fmla="*/ 1948723 h 1948723"/>
              <a:gd name="connsiteX3" fmla="*/ 0 w 3041245"/>
              <a:gd name="connsiteY3" fmla="*/ 1948723 h 1948723"/>
            </a:gdLst>
            <a:ahLst/>
            <a:cxnLst>
              <a:cxn ang="0">
                <a:pos x="connsiteX0" y="connsiteY0"/>
              </a:cxn>
              <a:cxn ang="0">
                <a:pos x="connsiteX1" y="connsiteY1"/>
              </a:cxn>
              <a:cxn ang="0">
                <a:pos x="connsiteX2" y="connsiteY2"/>
              </a:cxn>
              <a:cxn ang="0">
                <a:pos x="connsiteX3" y="connsiteY3"/>
              </a:cxn>
            </a:cxnLst>
            <a:rect l="l" t="t" r="r" b="b"/>
            <a:pathLst>
              <a:path w="3041245" h="1948723">
                <a:moveTo>
                  <a:pt x="661046" y="0"/>
                </a:moveTo>
                <a:lnTo>
                  <a:pt x="3041245" y="0"/>
                </a:lnTo>
                <a:lnTo>
                  <a:pt x="2380199" y="1948723"/>
                </a:lnTo>
                <a:lnTo>
                  <a:pt x="0" y="194872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378241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6370320"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8231335" y="2590801"/>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535C81F2-9472-402D-A5DE-798A0B0B57C4}"/>
              </a:ext>
            </a:extLst>
          </p:cNvPr>
          <p:cNvSpPr>
            <a:spLocks noGrp="1"/>
          </p:cNvSpPr>
          <p:nvPr>
            <p:ph type="pic" sz="quarter" idx="13"/>
          </p:nvPr>
        </p:nvSpPr>
        <p:spPr>
          <a:xfrm>
            <a:off x="5215700" y="3688080"/>
            <a:ext cx="3455499" cy="3169920"/>
          </a:xfrm>
          <a:custGeom>
            <a:avLst/>
            <a:gdLst>
              <a:gd name="connsiteX0" fmla="*/ 1075300 w 3455499"/>
              <a:gd name="connsiteY0" fmla="*/ 0 h 3169920"/>
              <a:gd name="connsiteX1" fmla="*/ 3455499 w 3455499"/>
              <a:gd name="connsiteY1" fmla="*/ 0 h 3169920"/>
              <a:gd name="connsiteX2" fmla="*/ 2380199 w 3455499"/>
              <a:gd name="connsiteY2" fmla="*/ 3169920 h 3169920"/>
              <a:gd name="connsiteX3" fmla="*/ 0 w 3455499"/>
              <a:gd name="connsiteY3" fmla="*/ 3169920 h 3169920"/>
            </a:gdLst>
            <a:ahLst/>
            <a:cxnLst>
              <a:cxn ang="0">
                <a:pos x="connsiteX0" y="connsiteY0"/>
              </a:cxn>
              <a:cxn ang="0">
                <a:pos x="connsiteX1" y="connsiteY1"/>
              </a:cxn>
              <a:cxn ang="0">
                <a:pos x="connsiteX2" y="connsiteY2"/>
              </a:cxn>
              <a:cxn ang="0">
                <a:pos x="connsiteX3" y="connsiteY3"/>
              </a:cxn>
            </a:cxnLst>
            <a:rect l="l" t="t" r="r" b="b"/>
            <a:pathLst>
              <a:path w="3455499" h="3169920">
                <a:moveTo>
                  <a:pt x="1075300" y="0"/>
                </a:moveTo>
                <a:lnTo>
                  <a:pt x="3455499" y="0"/>
                </a:lnTo>
                <a:lnTo>
                  <a:pt x="2380199" y="3169920"/>
                </a:lnTo>
                <a:lnTo>
                  <a:pt x="0" y="3169920"/>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682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02A0A4B-423B-473A-93D5-A8020124A4A2}"/>
              </a:ext>
            </a:extLst>
          </p:cNvPr>
          <p:cNvSpPr>
            <a:spLocks noGrp="1"/>
          </p:cNvSpPr>
          <p:nvPr>
            <p:ph type="pic" sz="quarter" idx="10"/>
          </p:nvPr>
        </p:nvSpPr>
        <p:spPr>
          <a:xfrm>
            <a:off x="186812" y="3038168"/>
            <a:ext cx="11818374" cy="3819832"/>
          </a:xfrm>
          <a:custGeom>
            <a:avLst/>
            <a:gdLst>
              <a:gd name="connsiteX0" fmla="*/ 8370814 w 11818374"/>
              <a:gd name="connsiteY0" fmla="*/ 684298 h 3819832"/>
              <a:gd name="connsiteX1" fmla="*/ 11818374 w 11818374"/>
              <a:gd name="connsiteY1" fmla="*/ 684298 h 3819832"/>
              <a:gd name="connsiteX2" fmla="*/ 10754738 w 11818374"/>
              <a:gd name="connsiteY2" fmla="*/ 3819832 h 3819832"/>
              <a:gd name="connsiteX3" fmla="*/ 7307178 w 11818374"/>
              <a:gd name="connsiteY3" fmla="*/ 3819832 h 3819832"/>
              <a:gd name="connsiteX4" fmla="*/ 1063636 w 11818374"/>
              <a:gd name="connsiteY4" fmla="*/ 684298 h 3819832"/>
              <a:gd name="connsiteX5" fmla="*/ 4511196 w 11818374"/>
              <a:gd name="connsiteY5" fmla="*/ 684298 h 3819832"/>
              <a:gd name="connsiteX6" fmla="*/ 3447560 w 11818374"/>
              <a:gd name="connsiteY6" fmla="*/ 3819832 h 3819832"/>
              <a:gd name="connsiteX7" fmla="*/ 0 w 11818374"/>
              <a:gd name="connsiteY7" fmla="*/ 3819832 h 3819832"/>
              <a:gd name="connsiteX8" fmla="*/ 4943969 w 11818374"/>
              <a:gd name="connsiteY8" fmla="*/ 0 h 3819832"/>
              <a:gd name="connsiteX9" fmla="*/ 8391529 w 11818374"/>
              <a:gd name="connsiteY9" fmla="*/ 0 h 3819832"/>
              <a:gd name="connsiteX10" fmla="*/ 7327893 w 11818374"/>
              <a:gd name="connsiteY10" fmla="*/ 3135534 h 3819832"/>
              <a:gd name="connsiteX11" fmla="*/ 3880333 w 11818374"/>
              <a:gd name="connsiteY11" fmla="*/ 3135534 h 381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18374" h="3819832">
                <a:moveTo>
                  <a:pt x="8370814" y="684298"/>
                </a:moveTo>
                <a:lnTo>
                  <a:pt x="11818374" y="684298"/>
                </a:lnTo>
                <a:lnTo>
                  <a:pt x="10754738" y="3819832"/>
                </a:lnTo>
                <a:lnTo>
                  <a:pt x="7307178" y="3819832"/>
                </a:lnTo>
                <a:close/>
                <a:moveTo>
                  <a:pt x="1063636" y="684298"/>
                </a:moveTo>
                <a:lnTo>
                  <a:pt x="4511196" y="684298"/>
                </a:lnTo>
                <a:lnTo>
                  <a:pt x="3447560" y="3819832"/>
                </a:lnTo>
                <a:lnTo>
                  <a:pt x="0" y="3819832"/>
                </a:lnTo>
                <a:close/>
                <a:moveTo>
                  <a:pt x="4943969" y="0"/>
                </a:moveTo>
                <a:lnTo>
                  <a:pt x="8391529" y="0"/>
                </a:lnTo>
                <a:lnTo>
                  <a:pt x="7327893" y="3135534"/>
                </a:lnTo>
                <a:lnTo>
                  <a:pt x="3880333" y="3135534"/>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091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1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8" r:id="rId5"/>
    <p:sldLayoutId id="2147483664" r:id="rId6"/>
    <p:sldLayoutId id="2147483665" r:id="rId7"/>
    <p:sldLayoutId id="2147483669" r:id="rId8"/>
    <p:sldLayoutId id="2147483666" r:id="rId9"/>
    <p:sldLayoutId id="2147483667" r:id="rId10"/>
    <p:sldLayoutId id="2147483670" r:id="rId11"/>
    <p:sldLayoutId id="2147483671" r:id="rId12"/>
    <p:sldLayoutId id="2147483672" r:id="rId13"/>
    <p:sldLayoutId id="2147483673" r:id="rId14"/>
    <p:sldLayoutId id="2147483675" r:id="rId15"/>
    <p:sldLayoutId id="2147483676" r:id="rId16"/>
    <p:sldLayoutId id="2147483674" r:id="rId17"/>
    <p:sldLayoutId id="2147483677" r:id="rId18"/>
    <p:sldLayoutId id="214748367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68453" y="1735895"/>
            <a:ext cx="6739345" cy="3154710"/>
          </a:xfrm>
          <a:prstGeom prst="rect">
            <a:avLst/>
          </a:prstGeom>
          <a:noFill/>
        </p:spPr>
        <p:txBody>
          <a:bodyPr wrap="none" rtlCol="0">
            <a:spAutoFit/>
          </a:bodyPr>
          <a:lstStyle/>
          <a:p>
            <a:pPr algn="ctr"/>
            <a:r>
              <a:rPr lang="en-US" sz="19900" spc="300" dirty="0" err="1">
                <a:solidFill>
                  <a:schemeClr val="bg1"/>
                </a:solidFill>
                <a:effectLst>
                  <a:outerShdw blurRad="1270000" sx="102000" sy="102000" algn="ctr" rotWithShape="0">
                    <a:prstClr val="black"/>
                  </a:outerShdw>
                </a:effectLst>
                <a:latin typeface="Harlow Solid Italic" panose="04030604020F02020D02" pitchFamily="82" charset="0"/>
              </a:rPr>
              <a:t>Crawd</a:t>
            </a:r>
            <a:endParaRPr lang="en-US" sz="19900" spc="300" dirty="0">
              <a:solidFill>
                <a:schemeClr val="bg1"/>
              </a:solidFill>
              <a:effectLst>
                <a:outerShdw blurRad="1270000" sx="102000" sy="102000" algn="ctr" rotWithShape="0">
                  <a:prstClr val="black"/>
                </a:outerShdw>
              </a:effectLst>
              <a:latin typeface="Harlow Solid Italic" panose="04030604020F02020D02" pitchFamily="82" charset="0"/>
            </a:endParaRP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794248" y="1744285"/>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4699322" y="4037668"/>
            <a:ext cx="4603010"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9756206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90A36DD-F257-4DC1-945B-49037653B673}"/>
              </a:ext>
            </a:extLst>
          </p:cNvPr>
          <p:cNvSpPr/>
          <p:nvPr/>
        </p:nvSpPr>
        <p:spPr>
          <a:xfrm rot="12757498" flipH="1" flipV="1">
            <a:off x="5119698" y="-999665"/>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 name="Rectangle 18">
            <a:extLst>
              <a:ext uri="{FF2B5EF4-FFF2-40B4-BE49-F238E27FC236}">
                <a16:creationId xmlns:a16="http://schemas.microsoft.com/office/drawing/2014/main" id="{5FEE60B7-A583-4D68-8BF8-7DD447945DE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10</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ADA5DD1D-0728-4C7D-8FE4-BBF11EF0915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4D2D006F-AA98-4206-8500-41AF2B240E3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03121C97-3C5C-40FC-B59A-D4CCD8FBA5DC}"/>
              </a:ext>
            </a:extLst>
          </p:cNvPr>
          <p:cNvGrpSpPr/>
          <p:nvPr/>
        </p:nvGrpSpPr>
        <p:grpSpPr>
          <a:xfrm flipH="1">
            <a:off x="0" y="-10856"/>
            <a:ext cx="1270417" cy="1298640"/>
            <a:chOff x="10921584" y="0"/>
            <a:chExt cx="1270417" cy="1298640"/>
          </a:xfrm>
        </p:grpSpPr>
        <p:sp>
          <p:nvSpPr>
            <p:cNvPr id="23" name="Freeform: Shape 22">
              <a:extLst>
                <a:ext uri="{FF2B5EF4-FFF2-40B4-BE49-F238E27FC236}">
                  <a16:creationId xmlns:a16="http://schemas.microsoft.com/office/drawing/2014/main" id="{53E7AFBF-071D-4D15-99F7-39F1FF5D75AF}"/>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64B3588B-F24A-4AB5-97A5-8B9C954B0840}"/>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TextBox 25">
            <a:extLst>
              <a:ext uri="{FF2B5EF4-FFF2-40B4-BE49-F238E27FC236}">
                <a16:creationId xmlns:a16="http://schemas.microsoft.com/office/drawing/2014/main" id="{850641A1-AB9B-42DB-A821-EF246123492B}"/>
              </a:ext>
            </a:extLst>
          </p:cNvPr>
          <p:cNvSpPr txBox="1"/>
          <p:nvPr/>
        </p:nvSpPr>
        <p:spPr>
          <a:xfrm>
            <a:off x="1383595" y="1172217"/>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7" name="Group 26">
            <a:extLst>
              <a:ext uri="{FF2B5EF4-FFF2-40B4-BE49-F238E27FC236}">
                <a16:creationId xmlns:a16="http://schemas.microsoft.com/office/drawing/2014/main" id="{21AF73A1-D68B-4B77-ACDC-D516F0498AD1}"/>
              </a:ext>
            </a:extLst>
          </p:cNvPr>
          <p:cNvGrpSpPr/>
          <p:nvPr/>
        </p:nvGrpSpPr>
        <p:grpSpPr>
          <a:xfrm>
            <a:off x="1511931" y="949660"/>
            <a:ext cx="1013836" cy="163407"/>
            <a:chOff x="6092817" y="3196572"/>
            <a:chExt cx="3970852" cy="640012"/>
          </a:xfrm>
        </p:grpSpPr>
        <p:sp>
          <p:nvSpPr>
            <p:cNvPr id="28" name="Freeform: Shape 27">
              <a:extLst>
                <a:ext uri="{FF2B5EF4-FFF2-40B4-BE49-F238E27FC236}">
                  <a16:creationId xmlns:a16="http://schemas.microsoft.com/office/drawing/2014/main" id="{E82D366D-D023-4BA3-8917-79D882977A1F}"/>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CAC541-4FF3-47E5-A857-4DF60042C1B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898918E-78DF-40D7-840D-2F8274E25469}"/>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E9A886A-0132-4CA9-8862-5BCB0ED4AD0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C19A20B-A74D-475E-A5E4-D0591BD432E8}"/>
              </a:ext>
            </a:extLst>
          </p:cNvPr>
          <p:cNvGrpSpPr/>
          <p:nvPr/>
        </p:nvGrpSpPr>
        <p:grpSpPr>
          <a:xfrm>
            <a:off x="1471584" y="5496591"/>
            <a:ext cx="2317666" cy="277000"/>
            <a:chOff x="1158936" y="5482735"/>
            <a:chExt cx="3006929" cy="541858"/>
          </a:xfrm>
        </p:grpSpPr>
        <p:sp>
          <p:nvSpPr>
            <p:cNvPr id="32" name="Rectangle: Rounded Corners 31">
              <a:extLst>
                <a:ext uri="{FF2B5EF4-FFF2-40B4-BE49-F238E27FC236}">
                  <a16:creationId xmlns:a16="http://schemas.microsoft.com/office/drawing/2014/main" id="{F421E9CB-57C8-44E9-B459-921687BB83F9}"/>
                </a:ext>
              </a:extLst>
            </p:cNvPr>
            <p:cNvSpPr/>
            <p:nvPr/>
          </p:nvSpPr>
          <p:spPr>
            <a:xfrm>
              <a:off x="1158936" y="5482736"/>
              <a:ext cx="1523164" cy="541857"/>
            </a:xfrm>
            <a:prstGeom prst="roundRect">
              <a:avLst>
                <a:gd name="adj" fmla="val 35677"/>
              </a:avLst>
            </a:prstGeom>
            <a:solidFill>
              <a:schemeClr val="accent1"/>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MORE</a:t>
              </a:r>
              <a:endParaRPr lang="en-US" sz="1100" b="1" spc="300" dirty="0">
                <a:latin typeface="+mj-lt"/>
              </a:endParaRPr>
            </a:p>
          </p:txBody>
        </p:sp>
        <p:sp>
          <p:nvSpPr>
            <p:cNvPr id="33" name="Rectangle: Rounded Corners 32">
              <a:extLst>
                <a:ext uri="{FF2B5EF4-FFF2-40B4-BE49-F238E27FC236}">
                  <a16:creationId xmlns:a16="http://schemas.microsoft.com/office/drawing/2014/main" id="{578B3D3F-3C51-4FAD-8F6A-AE8AF803E79D}"/>
                </a:ext>
              </a:extLst>
            </p:cNvPr>
            <p:cNvSpPr/>
            <p:nvPr/>
          </p:nvSpPr>
          <p:spPr>
            <a:xfrm>
              <a:off x="2642701" y="5482735"/>
              <a:ext cx="1523164" cy="541857"/>
            </a:xfrm>
            <a:prstGeom prst="roundRect">
              <a:avLst>
                <a:gd name="adj" fmla="val 35677"/>
              </a:avLst>
            </a:prstGeom>
            <a:solidFill>
              <a:schemeClr val="accent3"/>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INFOS</a:t>
              </a:r>
              <a:endParaRPr lang="en-US" sz="1100" b="1" spc="300" dirty="0">
                <a:latin typeface="+mj-lt"/>
              </a:endParaRPr>
            </a:p>
          </p:txBody>
        </p:sp>
      </p:grpSp>
      <p:sp>
        <p:nvSpPr>
          <p:cNvPr id="34" name="Rectangle 33">
            <a:extLst>
              <a:ext uri="{FF2B5EF4-FFF2-40B4-BE49-F238E27FC236}">
                <a16:creationId xmlns:a16="http://schemas.microsoft.com/office/drawing/2014/main" id="{421F242A-E9C4-4ABC-B13B-C0B5CFE3EA9E}"/>
              </a:ext>
            </a:extLst>
          </p:cNvPr>
          <p:cNvSpPr/>
          <p:nvPr/>
        </p:nvSpPr>
        <p:spPr>
          <a:xfrm>
            <a:off x="1393515" y="251630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5" name="Rectangle 34">
            <a:extLst>
              <a:ext uri="{FF2B5EF4-FFF2-40B4-BE49-F238E27FC236}">
                <a16:creationId xmlns:a16="http://schemas.microsoft.com/office/drawing/2014/main" id="{38F4A95F-6AE1-420B-A7EA-16DFD2123BDF}"/>
              </a:ext>
            </a:extLst>
          </p:cNvPr>
          <p:cNvSpPr/>
          <p:nvPr/>
        </p:nvSpPr>
        <p:spPr>
          <a:xfrm>
            <a:off x="1393515" y="383164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4" name="Picture Placeholder 3">
            <a:extLst>
              <a:ext uri="{FF2B5EF4-FFF2-40B4-BE49-F238E27FC236}">
                <a16:creationId xmlns:a16="http://schemas.microsoft.com/office/drawing/2014/main" id="{B5557AA5-9382-4430-9550-BC7C51384062}"/>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40ED524E-D5FC-4485-9813-1874BC289626}"/>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F09236C-F28A-4425-AE9C-E5E67C68E10C}"/>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F3AD6B6D-BC77-43D7-ABF9-C4DD2155A2E3}"/>
              </a:ext>
            </a:extLst>
          </p:cNvPr>
          <p:cNvSpPr>
            <a:spLocks noGrp="1"/>
          </p:cNvSpPr>
          <p:nvPr>
            <p:ph type="pic" sz="quarter" idx="11"/>
          </p:nvPr>
        </p:nvSpPr>
        <p:spPr/>
      </p:sp>
    </p:spTree>
    <p:extLst>
      <p:ext uri="{BB962C8B-B14F-4D97-AF65-F5344CB8AC3E}">
        <p14:creationId xmlns:p14="http://schemas.microsoft.com/office/powerpoint/2010/main" val="4210062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CEAD0CB-A8D8-4701-8D70-9D4D3E3A6461}"/>
              </a:ext>
            </a:extLst>
          </p:cNvPr>
          <p:cNvSpPr/>
          <p:nvPr/>
        </p:nvSpPr>
        <p:spPr>
          <a:xfrm rot="18216311" flipH="1">
            <a:off x="-2859014"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FEB7FB95-9F39-442A-AC13-63A141251CDE}"/>
              </a:ext>
            </a:extLst>
          </p:cNvPr>
          <p:cNvGrpSpPr/>
          <p:nvPr/>
        </p:nvGrpSpPr>
        <p:grpSpPr>
          <a:xfrm>
            <a:off x="10921584" y="0"/>
            <a:ext cx="1270417" cy="1298640"/>
            <a:chOff x="10921584" y="0"/>
            <a:chExt cx="1270417" cy="1298640"/>
          </a:xfrm>
        </p:grpSpPr>
        <p:sp>
          <p:nvSpPr>
            <p:cNvPr id="18" name="Freeform: Shape 17">
              <a:extLst>
                <a:ext uri="{FF2B5EF4-FFF2-40B4-BE49-F238E27FC236}">
                  <a16:creationId xmlns:a16="http://schemas.microsoft.com/office/drawing/2014/main" id="{9026FB15-1612-4A74-ABD3-CF835188AAF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7876107-437C-4F0B-8460-967288EE573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F019914-46AD-4369-BBFB-60A300E08B9B}"/>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11</a:t>
            </a:fld>
            <a:endParaRPr lang="en-US" sz="3600" b="1" i="1" dirty="0">
              <a:latin typeface="Segoe UI" panose="020B0502040204020203" pitchFamily="34" charset="0"/>
              <a:cs typeface="Segoe UI" panose="020B0502040204020203" pitchFamily="34" charset="0"/>
            </a:endParaRPr>
          </a:p>
        </p:txBody>
      </p:sp>
      <p:sp>
        <p:nvSpPr>
          <p:cNvPr id="21" name="Freeform 1988">
            <a:extLst>
              <a:ext uri="{FF2B5EF4-FFF2-40B4-BE49-F238E27FC236}">
                <a16:creationId xmlns:a16="http://schemas.microsoft.com/office/drawing/2014/main" id="{7BF2D634-9E8F-4930-91A8-6FC73A8FA35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Rectangle 21">
            <a:extLst>
              <a:ext uri="{FF2B5EF4-FFF2-40B4-BE49-F238E27FC236}">
                <a16:creationId xmlns:a16="http://schemas.microsoft.com/office/drawing/2014/main" id="{73764C4E-9BD9-4204-B29A-AAE33271CC2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3" name="TextBox 22">
            <a:extLst>
              <a:ext uri="{FF2B5EF4-FFF2-40B4-BE49-F238E27FC236}">
                <a16:creationId xmlns:a16="http://schemas.microsoft.com/office/drawing/2014/main" id="{8D7A002B-75A3-4627-B1D6-DCA6A5CC4FCF}"/>
              </a:ext>
            </a:extLst>
          </p:cNvPr>
          <p:cNvSpPr txBox="1"/>
          <p:nvPr/>
        </p:nvSpPr>
        <p:spPr>
          <a:xfrm>
            <a:off x="7427701" y="129864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Habitat Here</a:t>
            </a:r>
          </a:p>
        </p:txBody>
      </p:sp>
      <p:grpSp>
        <p:nvGrpSpPr>
          <p:cNvPr id="24" name="Group 23">
            <a:extLst>
              <a:ext uri="{FF2B5EF4-FFF2-40B4-BE49-F238E27FC236}">
                <a16:creationId xmlns:a16="http://schemas.microsoft.com/office/drawing/2014/main" id="{25A7FE56-682F-4387-A8F1-DFD0CBBDBAF1}"/>
              </a:ext>
            </a:extLst>
          </p:cNvPr>
          <p:cNvGrpSpPr/>
          <p:nvPr/>
        </p:nvGrpSpPr>
        <p:grpSpPr>
          <a:xfrm>
            <a:off x="7556037" y="1076083"/>
            <a:ext cx="1013836" cy="163407"/>
            <a:chOff x="6092817" y="3196572"/>
            <a:chExt cx="3970852" cy="640012"/>
          </a:xfrm>
        </p:grpSpPr>
        <p:sp>
          <p:nvSpPr>
            <p:cNvPr id="25" name="Freeform: Shape 24">
              <a:extLst>
                <a:ext uri="{FF2B5EF4-FFF2-40B4-BE49-F238E27FC236}">
                  <a16:creationId xmlns:a16="http://schemas.microsoft.com/office/drawing/2014/main" id="{EA2D4F6A-93DC-4C26-895F-1F428F261F1C}"/>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32716D-6F8D-411E-9C6F-4A51CD7E45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ABD7BE-CC60-4615-B35E-202BCB5FDA2E}"/>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D4A64B9-5EFD-447F-BAD2-9F9C6BA09F56}"/>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553053C-ED40-4886-8CFF-750DDEC16162}"/>
              </a:ext>
            </a:extLst>
          </p:cNvPr>
          <p:cNvSpPr/>
          <p:nvPr/>
        </p:nvSpPr>
        <p:spPr>
          <a:xfrm>
            <a:off x="7272139" y="2871378"/>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has taken possession of my entire soul, like taken possession of my entire soul, like these sweet </a:t>
            </a:r>
          </a:p>
        </p:txBody>
      </p:sp>
      <p:sp>
        <p:nvSpPr>
          <p:cNvPr id="29" name="Rectangle 28">
            <a:extLst>
              <a:ext uri="{FF2B5EF4-FFF2-40B4-BE49-F238E27FC236}">
                <a16:creationId xmlns:a16="http://schemas.microsoft.com/office/drawing/2014/main" id="{337D62A0-B02F-4395-8F06-2B651E16A643}"/>
              </a:ext>
            </a:extLst>
          </p:cNvPr>
          <p:cNvSpPr/>
          <p:nvPr/>
        </p:nvSpPr>
        <p:spPr>
          <a:xfrm>
            <a:off x="7272139" y="4594340"/>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entire soul, like </a:t>
            </a:r>
          </a:p>
        </p:txBody>
      </p:sp>
      <p:sp>
        <p:nvSpPr>
          <p:cNvPr id="3" name="Picture Placeholder 2">
            <a:extLst>
              <a:ext uri="{FF2B5EF4-FFF2-40B4-BE49-F238E27FC236}">
                <a16:creationId xmlns:a16="http://schemas.microsoft.com/office/drawing/2014/main" id="{B4D3CC2A-087D-4EDC-8621-E7C70BE57F78}"/>
              </a:ext>
            </a:extLst>
          </p:cNvPr>
          <p:cNvSpPr>
            <a:spLocks noGrp="1"/>
          </p:cNvSpPr>
          <p:nvPr>
            <p:ph type="pic" sz="quarter" idx="10"/>
          </p:nvPr>
        </p:nvSpPr>
        <p:spPr/>
      </p:sp>
    </p:spTree>
    <p:extLst>
      <p:ext uri="{BB962C8B-B14F-4D97-AF65-F5344CB8AC3E}">
        <p14:creationId xmlns:p14="http://schemas.microsoft.com/office/powerpoint/2010/main" val="27698957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A6C6F22-9C4F-4106-8FE4-2079F0675756}"/>
              </a:ext>
            </a:extLst>
          </p:cNvPr>
          <p:cNvSpPr/>
          <p:nvPr/>
        </p:nvSpPr>
        <p:spPr>
          <a:xfrm>
            <a:off x="-16791" y="2529840"/>
            <a:ext cx="12225581" cy="345529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Rounded Corners 13">
            <a:extLst>
              <a:ext uri="{FF2B5EF4-FFF2-40B4-BE49-F238E27FC236}">
                <a16:creationId xmlns:a16="http://schemas.microsoft.com/office/drawing/2014/main" id="{EEF2B7B5-5993-431A-ADFB-8C141E03F54A}"/>
              </a:ext>
            </a:extLst>
          </p:cNvPr>
          <p:cNvSpPr/>
          <p:nvPr/>
        </p:nvSpPr>
        <p:spPr>
          <a:xfrm>
            <a:off x="1248126"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C447AC82-D778-47B1-BA46-AD16F80CE8FC}"/>
              </a:ext>
            </a:extLst>
          </p:cNvPr>
          <p:cNvSpPr/>
          <p:nvPr/>
        </p:nvSpPr>
        <p:spPr>
          <a:xfrm>
            <a:off x="6342927"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B086FB2-4738-40BB-AB86-89FE06E6BB3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12</a:t>
            </a:fld>
            <a:endParaRPr lang="en-US" sz="3600" b="1" i="1" dirty="0">
              <a:latin typeface="Segoe UI" panose="020B0502040204020203" pitchFamily="34" charset="0"/>
              <a:cs typeface="Segoe UI" panose="020B0502040204020203" pitchFamily="34" charset="0"/>
            </a:endParaRPr>
          </a:p>
        </p:txBody>
      </p:sp>
      <p:sp>
        <p:nvSpPr>
          <p:cNvPr id="16" name="Freeform 1988">
            <a:extLst>
              <a:ext uri="{FF2B5EF4-FFF2-40B4-BE49-F238E27FC236}">
                <a16:creationId xmlns:a16="http://schemas.microsoft.com/office/drawing/2014/main" id="{F0EBA001-C240-4564-82D3-BA54B21CB5D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CDEA671-A77F-4AA6-B24A-25905E96270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8" name="Group 17">
            <a:extLst>
              <a:ext uri="{FF2B5EF4-FFF2-40B4-BE49-F238E27FC236}">
                <a16:creationId xmlns:a16="http://schemas.microsoft.com/office/drawing/2014/main" id="{BF80FAEE-6A12-4167-AFF2-B44BD4D5B525}"/>
              </a:ext>
            </a:extLst>
          </p:cNvPr>
          <p:cNvGrpSpPr/>
          <p:nvPr/>
        </p:nvGrpSpPr>
        <p:grpSpPr>
          <a:xfrm>
            <a:off x="10921584" y="0"/>
            <a:ext cx="1270417" cy="1298640"/>
            <a:chOff x="10921584" y="0"/>
            <a:chExt cx="1270417" cy="1298640"/>
          </a:xfrm>
        </p:grpSpPr>
        <p:sp>
          <p:nvSpPr>
            <p:cNvPr id="22" name="Freeform: Shape 21">
              <a:extLst>
                <a:ext uri="{FF2B5EF4-FFF2-40B4-BE49-F238E27FC236}">
                  <a16:creationId xmlns:a16="http://schemas.microsoft.com/office/drawing/2014/main" id="{AC19E6CC-A239-4E23-8737-571B7FA6637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4BA5ADD-BA82-4484-B048-5C73690BEB3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EB592AA-BD73-4365-8165-0F9DCD745D45}"/>
              </a:ext>
            </a:extLst>
          </p:cNvPr>
          <p:cNvSpPr txBox="1"/>
          <p:nvPr/>
        </p:nvSpPr>
        <p:spPr>
          <a:xfrm>
            <a:off x="3664087" y="567462"/>
            <a:ext cx="4863832"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Gallery Here</a:t>
            </a:r>
          </a:p>
        </p:txBody>
      </p:sp>
      <p:grpSp>
        <p:nvGrpSpPr>
          <p:cNvPr id="25" name="Group 24">
            <a:extLst>
              <a:ext uri="{FF2B5EF4-FFF2-40B4-BE49-F238E27FC236}">
                <a16:creationId xmlns:a16="http://schemas.microsoft.com/office/drawing/2014/main" id="{452C29C9-01A5-4AE5-9A2E-11E9C45DF8E3}"/>
              </a:ext>
            </a:extLst>
          </p:cNvPr>
          <p:cNvGrpSpPr/>
          <p:nvPr/>
        </p:nvGrpSpPr>
        <p:grpSpPr>
          <a:xfrm>
            <a:off x="5589082" y="392022"/>
            <a:ext cx="1013836" cy="163407"/>
            <a:chOff x="6092817" y="3196572"/>
            <a:chExt cx="3970852" cy="640012"/>
          </a:xfrm>
        </p:grpSpPr>
        <p:sp>
          <p:nvSpPr>
            <p:cNvPr id="26" name="Freeform: Shape 25">
              <a:extLst>
                <a:ext uri="{FF2B5EF4-FFF2-40B4-BE49-F238E27FC236}">
                  <a16:creationId xmlns:a16="http://schemas.microsoft.com/office/drawing/2014/main" id="{EDC6C059-74D1-4478-A455-493BD0285DB0}"/>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3F66D7B-DA46-4F10-AF59-CACB9A1412DE}"/>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3FDCC2F-A55E-463A-8ADE-DDF07BF6A6FC}"/>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2AA29AB-4AF2-4198-9A03-ABF4D7930573}"/>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17F44F9-47C9-4A30-8674-2BD7D9082277}"/>
              </a:ext>
            </a:extLst>
          </p:cNvPr>
          <p:cNvSpPr/>
          <p:nvPr/>
        </p:nvSpPr>
        <p:spPr>
          <a:xfrm>
            <a:off x="1661732" y="1464326"/>
            <a:ext cx="8866910" cy="736548"/>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entire soul, like these sweet mornings of spring which I enjoy with my whole heart. I am alone, and feel the charm </a:t>
            </a:r>
          </a:p>
        </p:txBody>
      </p:sp>
      <p:sp>
        <p:nvSpPr>
          <p:cNvPr id="30" name="Rectangle: Rounded Corners 29">
            <a:extLst>
              <a:ext uri="{FF2B5EF4-FFF2-40B4-BE49-F238E27FC236}">
                <a16:creationId xmlns:a16="http://schemas.microsoft.com/office/drawing/2014/main" id="{ECC94DE4-E9CC-485B-889C-593AD8D23343}"/>
              </a:ext>
            </a:extLst>
          </p:cNvPr>
          <p:cNvSpPr/>
          <p:nvPr/>
        </p:nvSpPr>
        <p:spPr>
          <a:xfrm>
            <a:off x="4290470" y="2454809"/>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3" name="Picture Placeholder 2">
            <a:extLst>
              <a:ext uri="{FF2B5EF4-FFF2-40B4-BE49-F238E27FC236}">
                <a16:creationId xmlns:a16="http://schemas.microsoft.com/office/drawing/2014/main" id="{119A13A7-E265-46B6-838E-252FB6645184}"/>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EC5394B-2B33-41A0-B57A-CAC7692C89F0}"/>
              </a:ext>
            </a:extLst>
          </p:cNvPr>
          <p:cNvSpPr>
            <a:spLocks noGrp="1"/>
          </p:cNvSpPr>
          <p:nvPr>
            <p:ph type="pic" sz="quarter" idx="11"/>
          </p:nvPr>
        </p:nvSpPr>
        <p:spPr/>
      </p:sp>
    </p:spTree>
    <p:extLst>
      <p:ext uri="{BB962C8B-B14F-4D97-AF65-F5344CB8AC3E}">
        <p14:creationId xmlns:p14="http://schemas.microsoft.com/office/powerpoint/2010/main" val="13292086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642426E-F5FB-4BBF-B42F-C1000346B465}"/>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C900302-61AB-4CE3-B539-5EA4DC3E1005}"/>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317B225-B079-4B70-B876-97CAB3622C4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C6F864BF-9D6C-4DB7-9649-491F849B2FBF}"/>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404BB2B3-EDB4-4134-B712-F83AA1757DE7}"/>
              </a:ext>
            </a:extLst>
          </p:cNvPr>
          <p:cNvGrpSpPr/>
          <p:nvPr/>
        </p:nvGrpSpPr>
        <p:grpSpPr>
          <a:xfrm flipH="1">
            <a:off x="0" y="-10856"/>
            <a:ext cx="1270417" cy="1298640"/>
            <a:chOff x="10921584" y="0"/>
            <a:chExt cx="1270417" cy="1298640"/>
          </a:xfrm>
        </p:grpSpPr>
        <p:sp>
          <p:nvSpPr>
            <p:cNvPr id="11" name="Freeform: Shape 10">
              <a:extLst>
                <a:ext uri="{FF2B5EF4-FFF2-40B4-BE49-F238E27FC236}">
                  <a16:creationId xmlns:a16="http://schemas.microsoft.com/office/drawing/2014/main" id="{21259AAE-C1F8-480D-BB9D-BFBF56084D0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CFD1D993-D347-4F45-BE24-D6680FD905A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10E06A4D-A6DD-4E5F-ADE0-13E0FBF3CC22}"/>
              </a:ext>
            </a:extLst>
          </p:cNvPr>
          <p:cNvSpPr txBox="1"/>
          <p:nvPr/>
        </p:nvSpPr>
        <p:spPr>
          <a:xfrm>
            <a:off x="1032772" y="1212722"/>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Diving</a:t>
            </a:r>
          </a:p>
        </p:txBody>
      </p:sp>
      <p:grpSp>
        <p:nvGrpSpPr>
          <p:cNvPr id="14" name="Group 13">
            <a:extLst>
              <a:ext uri="{FF2B5EF4-FFF2-40B4-BE49-F238E27FC236}">
                <a16:creationId xmlns:a16="http://schemas.microsoft.com/office/drawing/2014/main" id="{E3BC75CA-D761-4A80-B6D0-31AE6D442DCC}"/>
              </a:ext>
            </a:extLst>
          </p:cNvPr>
          <p:cNvGrpSpPr/>
          <p:nvPr/>
        </p:nvGrpSpPr>
        <p:grpSpPr>
          <a:xfrm>
            <a:off x="1161108" y="990165"/>
            <a:ext cx="1013836" cy="163407"/>
            <a:chOff x="6092817" y="3196572"/>
            <a:chExt cx="3970852" cy="640012"/>
          </a:xfrm>
        </p:grpSpPr>
        <p:sp>
          <p:nvSpPr>
            <p:cNvPr id="15" name="Freeform: Shape 14">
              <a:extLst>
                <a:ext uri="{FF2B5EF4-FFF2-40B4-BE49-F238E27FC236}">
                  <a16:creationId xmlns:a16="http://schemas.microsoft.com/office/drawing/2014/main" id="{CBBD7789-EB8D-4D7D-9C1D-25EFA6403E1B}"/>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7C05A4-D785-4876-BF80-8241784A24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BE644A-7DFB-426C-9684-7CA261BB50F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05B7A8-D1AC-4EE8-A01B-F2CA290A392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768605F-BCF7-41AD-AC3A-716F603A9A4D}"/>
              </a:ext>
            </a:extLst>
          </p:cNvPr>
          <p:cNvSpPr/>
          <p:nvPr/>
        </p:nvSpPr>
        <p:spPr>
          <a:xfrm>
            <a:off x="1032771" y="2555215"/>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1" name="Rectangle 20">
            <a:extLst>
              <a:ext uri="{FF2B5EF4-FFF2-40B4-BE49-F238E27FC236}">
                <a16:creationId xmlns:a16="http://schemas.microsoft.com/office/drawing/2014/main" id="{2581EA0F-C88E-4378-88AA-353DAAA7CC0A}"/>
              </a:ext>
            </a:extLst>
          </p:cNvPr>
          <p:cNvSpPr/>
          <p:nvPr/>
        </p:nvSpPr>
        <p:spPr>
          <a:xfrm>
            <a:off x="1032771" y="3717313"/>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2" name="Rectangle 21">
            <a:extLst>
              <a:ext uri="{FF2B5EF4-FFF2-40B4-BE49-F238E27FC236}">
                <a16:creationId xmlns:a16="http://schemas.microsoft.com/office/drawing/2014/main" id="{B0327921-D36D-4A8C-A7E5-C92B01F451A2}"/>
              </a:ext>
            </a:extLst>
          </p:cNvPr>
          <p:cNvSpPr/>
          <p:nvPr/>
        </p:nvSpPr>
        <p:spPr>
          <a:xfrm>
            <a:off x="1032771" y="4879411"/>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a:t>
            </a:r>
            <a:r>
              <a:rPr lang="id-ID" sz="1200" b="1" dirty="0">
                <a:solidFill>
                  <a:schemeClr val="bg1"/>
                </a:solidFill>
                <a:latin typeface="Segoe UI" panose="020B0502040204020203" pitchFamily="34" charset="0"/>
                <a:cs typeface="Segoe UI" panose="020B0502040204020203" pitchFamily="34" charset="0"/>
              </a:rPr>
              <a:t>3</a:t>
            </a: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DA7FEF4F-B2DF-4920-A319-9A07B8DD9BE5}"/>
              </a:ext>
            </a:extLst>
          </p:cNvPr>
          <p:cNvSpPr>
            <a:spLocks noGrp="1"/>
          </p:cNvSpPr>
          <p:nvPr>
            <p:ph type="pic" sz="quarter" idx="12"/>
          </p:nvPr>
        </p:nvSpPr>
        <p:spPr/>
      </p:sp>
    </p:spTree>
    <p:extLst>
      <p:ext uri="{BB962C8B-B14F-4D97-AF65-F5344CB8AC3E}">
        <p14:creationId xmlns:p14="http://schemas.microsoft.com/office/powerpoint/2010/main" val="38356973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58DA35-0935-4775-AFFA-E321BCF85550}"/>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8" name="Rectangle: Rounded Corners 7">
            <a:extLst>
              <a:ext uri="{FF2B5EF4-FFF2-40B4-BE49-F238E27FC236}">
                <a16:creationId xmlns:a16="http://schemas.microsoft.com/office/drawing/2014/main" id="{689B98A0-2B3B-44FC-B80C-C066B56586AA}"/>
              </a:ext>
            </a:extLst>
          </p:cNvPr>
          <p:cNvSpPr/>
          <p:nvPr/>
        </p:nvSpPr>
        <p:spPr>
          <a:xfrm>
            <a:off x="866161" y="4724400"/>
            <a:ext cx="2918760" cy="21336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096933F6-B3CA-49BA-AF29-4F53C567EE8A}"/>
              </a:ext>
            </a:extLst>
          </p:cNvPr>
          <p:cNvSpPr>
            <a:spLocks noGrp="1"/>
          </p:cNvSpPr>
          <p:nvPr>
            <p:ph type="pic" sz="quarter" idx="12"/>
          </p:nvPr>
        </p:nvSpPr>
        <p:spPr/>
      </p:sp>
      <p:sp>
        <p:nvSpPr>
          <p:cNvPr id="2" name="Rectangle: Rounded Corners 1">
            <a:extLst>
              <a:ext uri="{FF2B5EF4-FFF2-40B4-BE49-F238E27FC236}">
                <a16:creationId xmlns:a16="http://schemas.microsoft.com/office/drawing/2014/main" id="{D4D86474-77B2-4AB9-92B3-AAFAB01CAC6F}"/>
              </a:ext>
            </a:extLst>
          </p:cNvPr>
          <p:cNvSpPr/>
          <p:nvPr/>
        </p:nvSpPr>
        <p:spPr>
          <a:xfrm>
            <a:off x="866161" y="729205"/>
            <a:ext cx="2918760" cy="3706792"/>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22034F51-607C-433B-AC59-FF39E4F2784C}"/>
              </a:ext>
            </a:extLst>
          </p:cNvPr>
          <p:cNvSpPr/>
          <p:nvPr/>
        </p:nvSpPr>
        <p:spPr>
          <a:xfrm>
            <a:off x="4143726" y="0"/>
            <a:ext cx="2918760" cy="34290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98A7BC76-A926-47D5-AA3D-B201EE39BA2C}"/>
              </a:ext>
            </a:extLst>
          </p:cNvPr>
          <p:cNvSpPr/>
          <p:nvPr/>
        </p:nvSpPr>
        <p:spPr>
          <a:xfrm>
            <a:off x="4105144" y="3705829"/>
            <a:ext cx="2918760" cy="3152171"/>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2">
            <a:extLst>
              <a:ext uri="{FF2B5EF4-FFF2-40B4-BE49-F238E27FC236}">
                <a16:creationId xmlns:a16="http://schemas.microsoft.com/office/drawing/2014/main" id="{25849F5C-C12B-4905-91DA-818A3D0378B6}"/>
              </a:ext>
            </a:extLst>
          </p:cNvPr>
          <p:cNvGrpSpPr/>
          <p:nvPr/>
        </p:nvGrpSpPr>
        <p:grpSpPr>
          <a:xfrm>
            <a:off x="10921584" y="0"/>
            <a:ext cx="1270417" cy="1298640"/>
            <a:chOff x="10921584" y="0"/>
            <a:chExt cx="1270417" cy="1298640"/>
          </a:xfrm>
        </p:grpSpPr>
        <p:sp>
          <p:nvSpPr>
            <p:cNvPr id="24" name="Freeform: Shape 23">
              <a:extLst>
                <a:ext uri="{FF2B5EF4-FFF2-40B4-BE49-F238E27FC236}">
                  <a16:creationId xmlns:a16="http://schemas.microsoft.com/office/drawing/2014/main" id="{E48FC697-09BF-4112-81E4-08F72F39C57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F1F97203-C818-4086-BCC7-44C2E585620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Rectangle 25">
            <a:extLst>
              <a:ext uri="{FF2B5EF4-FFF2-40B4-BE49-F238E27FC236}">
                <a16:creationId xmlns:a16="http://schemas.microsoft.com/office/drawing/2014/main" id="{03A93A48-1322-44B7-A57B-1C2742FE2A5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7" name="Freeform 1988">
            <a:extLst>
              <a:ext uri="{FF2B5EF4-FFF2-40B4-BE49-F238E27FC236}">
                <a16:creationId xmlns:a16="http://schemas.microsoft.com/office/drawing/2014/main" id="{D4795FFD-562C-4F79-8357-59468823A695}"/>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Rectangle 27">
            <a:extLst>
              <a:ext uri="{FF2B5EF4-FFF2-40B4-BE49-F238E27FC236}">
                <a16:creationId xmlns:a16="http://schemas.microsoft.com/office/drawing/2014/main" id="{3321EA8B-9460-4B8F-9B94-8A5B04928EA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9" name="TextBox 28">
            <a:extLst>
              <a:ext uri="{FF2B5EF4-FFF2-40B4-BE49-F238E27FC236}">
                <a16:creationId xmlns:a16="http://schemas.microsoft.com/office/drawing/2014/main" id="{94863A6B-E3DA-4E0F-ACB7-E74FC2A33AA7}"/>
              </a:ext>
            </a:extLst>
          </p:cNvPr>
          <p:cNvSpPr txBox="1"/>
          <p:nvPr/>
        </p:nvSpPr>
        <p:spPr>
          <a:xfrm>
            <a:off x="7769306" y="1451924"/>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Population</a:t>
            </a:r>
          </a:p>
        </p:txBody>
      </p:sp>
      <p:grpSp>
        <p:nvGrpSpPr>
          <p:cNvPr id="30" name="Group 29">
            <a:extLst>
              <a:ext uri="{FF2B5EF4-FFF2-40B4-BE49-F238E27FC236}">
                <a16:creationId xmlns:a16="http://schemas.microsoft.com/office/drawing/2014/main" id="{8F614168-BC50-4CE3-AAA1-9FB65F165376}"/>
              </a:ext>
            </a:extLst>
          </p:cNvPr>
          <p:cNvGrpSpPr/>
          <p:nvPr/>
        </p:nvGrpSpPr>
        <p:grpSpPr>
          <a:xfrm>
            <a:off x="7897642" y="1229367"/>
            <a:ext cx="1013836" cy="163407"/>
            <a:chOff x="6092817" y="3196572"/>
            <a:chExt cx="3970852" cy="640012"/>
          </a:xfrm>
        </p:grpSpPr>
        <p:sp>
          <p:nvSpPr>
            <p:cNvPr id="31" name="Freeform: Shape 30">
              <a:extLst>
                <a:ext uri="{FF2B5EF4-FFF2-40B4-BE49-F238E27FC236}">
                  <a16:creationId xmlns:a16="http://schemas.microsoft.com/office/drawing/2014/main" id="{6CDB7AF0-4BF3-45BD-BC79-B18E6BF82A6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52201E-469E-49DE-98D0-7E3BA883D7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34B1A82-6064-471D-915E-01D6EB9E469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981AED-4AB0-4124-A96D-E58731B5654C}"/>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384E49-FA43-4C41-8672-309F45E07287}"/>
              </a:ext>
            </a:extLst>
          </p:cNvPr>
          <p:cNvSpPr/>
          <p:nvPr/>
        </p:nvSpPr>
        <p:spPr>
          <a:xfrm>
            <a:off x="7769306" y="3025487"/>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36" name="Rectangle 35">
            <a:extLst>
              <a:ext uri="{FF2B5EF4-FFF2-40B4-BE49-F238E27FC236}">
                <a16:creationId xmlns:a16="http://schemas.microsoft.com/office/drawing/2014/main" id="{423CAB84-4C9E-4FC2-9E3B-95DA24619FC3}"/>
              </a:ext>
            </a:extLst>
          </p:cNvPr>
          <p:cNvSpPr/>
          <p:nvPr/>
        </p:nvSpPr>
        <p:spPr>
          <a:xfrm>
            <a:off x="7769305" y="4546989"/>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5" name="Picture Placeholder 4">
            <a:extLst>
              <a:ext uri="{FF2B5EF4-FFF2-40B4-BE49-F238E27FC236}">
                <a16:creationId xmlns:a16="http://schemas.microsoft.com/office/drawing/2014/main" id="{871104FE-A537-4EF9-99E1-E28652700DAA}"/>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8DF96AF-1AF1-4832-8FBD-52B874A4F30C}"/>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00DBA276-E317-4FD3-A94F-83CE54072444}"/>
              </a:ext>
            </a:extLst>
          </p:cNvPr>
          <p:cNvSpPr>
            <a:spLocks noGrp="1"/>
          </p:cNvSpPr>
          <p:nvPr>
            <p:ph type="pic" sz="quarter" idx="13"/>
          </p:nvPr>
        </p:nvSpPr>
        <p:spPr/>
      </p:sp>
    </p:spTree>
    <p:extLst>
      <p:ext uri="{BB962C8B-B14F-4D97-AF65-F5344CB8AC3E}">
        <p14:creationId xmlns:p14="http://schemas.microsoft.com/office/powerpoint/2010/main" val="2470278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E75D30A-BD72-4A5A-B91A-E36061C4F369}"/>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ame 35">
            <a:extLst>
              <a:ext uri="{FF2B5EF4-FFF2-40B4-BE49-F238E27FC236}">
                <a16:creationId xmlns:a16="http://schemas.microsoft.com/office/drawing/2014/main" id="{70BA99CE-5F47-4905-8F82-F7654CA62322}"/>
              </a:ext>
            </a:extLst>
          </p:cNvPr>
          <p:cNvSpPr/>
          <p:nvPr/>
        </p:nvSpPr>
        <p:spPr>
          <a:xfrm>
            <a:off x="2807368" y="1841211"/>
            <a:ext cx="5890066" cy="2542172"/>
          </a:xfrm>
          <a:prstGeom prst="frame">
            <a:avLst>
              <a:gd name="adj1" fmla="val 27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
            <a:extLst>
              <a:ext uri="{FF2B5EF4-FFF2-40B4-BE49-F238E27FC236}">
                <a16:creationId xmlns:a16="http://schemas.microsoft.com/office/drawing/2014/main" id="{6360C492-7F49-4F38-810F-400E910B5A65}"/>
              </a:ext>
            </a:extLst>
          </p:cNvPr>
          <p:cNvSpPr/>
          <p:nvPr/>
        </p:nvSpPr>
        <p:spPr>
          <a:xfrm>
            <a:off x="2352386" y="2196583"/>
            <a:ext cx="1650476" cy="174592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
            <a:extLst>
              <a:ext uri="{FF2B5EF4-FFF2-40B4-BE49-F238E27FC236}">
                <a16:creationId xmlns:a16="http://schemas.microsoft.com/office/drawing/2014/main" id="{CCF85099-1306-4BAB-8ECE-B2244FB1337A}"/>
              </a:ext>
            </a:extLst>
          </p:cNvPr>
          <p:cNvSpPr/>
          <p:nvPr/>
        </p:nvSpPr>
        <p:spPr>
          <a:xfrm>
            <a:off x="4002862" y="2196583"/>
            <a:ext cx="1650476" cy="174592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5">
            <a:extLst>
              <a:ext uri="{FF2B5EF4-FFF2-40B4-BE49-F238E27FC236}">
                <a16:creationId xmlns:a16="http://schemas.microsoft.com/office/drawing/2014/main" id="{84914D65-0FDF-434D-A9AD-BD301CED6DA9}"/>
              </a:ext>
            </a:extLst>
          </p:cNvPr>
          <p:cNvSpPr/>
          <p:nvPr/>
        </p:nvSpPr>
        <p:spPr>
          <a:xfrm>
            <a:off x="8189138" y="2196583"/>
            <a:ext cx="1650476" cy="174592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6">
            <a:extLst>
              <a:ext uri="{FF2B5EF4-FFF2-40B4-BE49-F238E27FC236}">
                <a16:creationId xmlns:a16="http://schemas.microsoft.com/office/drawing/2014/main" id="{E05EBA99-C70F-482D-A468-96E482454C0B}"/>
              </a:ext>
            </a:extLst>
          </p:cNvPr>
          <p:cNvSpPr/>
          <p:nvPr/>
        </p:nvSpPr>
        <p:spPr>
          <a:xfrm>
            <a:off x="5624724" y="1726014"/>
            <a:ext cx="2593028" cy="2742988"/>
          </a:xfrm>
          <a:prstGeom prst="homePlat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55081F9-CCCA-41EA-87FF-94905C41DF71}"/>
              </a:ext>
            </a:extLst>
          </p:cNvPr>
          <p:cNvSpPr/>
          <p:nvPr/>
        </p:nvSpPr>
        <p:spPr>
          <a:xfrm>
            <a:off x="2398819"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3" name="TextBox 42">
            <a:extLst>
              <a:ext uri="{FF2B5EF4-FFF2-40B4-BE49-F238E27FC236}">
                <a16:creationId xmlns:a16="http://schemas.microsoft.com/office/drawing/2014/main" id="{D572A18D-EA63-47BC-AB29-B97119C771BB}"/>
              </a:ext>
            </a:extLst>
          </p:cNvPr>
          <p:cNvSpPr txBox="1"/>
          <p:nvPr/>
        </p:nvSpPr>
        <p:spPr>
          <a:xfrm>
            <a:off x="2378510" y="2646083"/>
            <a:ext cx="1071127"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78%</a:t>
            </a:r>
          </a:p>
        </p:txBody>
      </p:sp>
      <p:sp>
        <p:nvSpPr>
          <p:cNvPr id="44" name="Rectangle 43">
            <a:extLst>
              <a:ext uri="{FF2B5EF4-FFF2-40B4-BE49-F238E27FC236}">
                <a16:creationId xmlns:a16="http://schemas.microsoft.com/office/drawing/2014/main" id="{DDCF393A-1225-4C6D-8DF5-B08BF73BAD51}"/>
              </a:ext>
            </a:extLst>
          </p:cNvPr>
          <p:cNvSpPr/>
          <p:nvPr/>
        </p:nvSpPr>
        <p:spPr>
          <a:xfrm>
            <a:off x="4020681"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5" name="TextBox 44">
            <a:extLst>
              <a:ext uri="{FF2B5EF4-FFF2-40B4-BE49-F238E27FC236}">
                <a16:creationId xmlns:a16="http://schemas.microsoft.com/office/drawing/2014/main" id="{9F365DB8-0525-4092-AF65-BBF46E082B87}"/>
              </a:ext>
            </a:extLst>
          </p:cNvPr>
          <p:cNvSpPr txBox="1"/>
          <p:nvPr/>
        </p:nvSpPr>
        <p:spPr>
          <a:xfrm>
            <a:off x="4000372" y="2646083"/>
            <a:ext cx="1048685"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62%</a:t>
            </a:r>
          </a:p>
        </p:txBody>
      </p:sp>
      <p:sp>
        <p:nvSpPr>
          <p:cNvPr id="46" name="Rectangle 45">
            <a:extLst>
              <a:ext uri="{FF2B5EF4-FFF2-40B4-BE49-F238E27FC236}">
                <a16:creationId xmlns:a16="http://schemas.microsoft.com/office/drawing/2014/main" id="{C0EDB80D-901F-435A-99EB-C29AF15E61C6}"/>
              </a:ext>
            </a:extLst>
          </p:cNvPr>
          <p:cNvSpPr/>
          <p:nvPr/>
        </p:nvSpPr>
        <p:spPr>
          <a:xfrm>
            <a:off x="8217752"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7" name="TextBox 46">
            <a:extLst>
              <a:ext uri="{FF2B5EF4-FFF2-40B4-BE49-F238E27FC236}">
                <a16:creationId xmlns:a16="http://schemas.microsoft.com/office/drawing/2014/main" id="{409D01C5-2FB1-4780-BDAF-B645413167C5}"/>
              </a:ext>
            </a:extLst>
          </p:cNvPr>
          <p:cNvSpPr txBox="1"/>
          <p:nvPr/>
        </p:nvSpPr>
        <p:spPr>
          <a:xfrm>
            <a:off x="8197443" y="2646083"/>
            <a:ext cx="949299"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51%</a:t>
            </a:r>
          </a:p>
        </p:txBody>
      </p:sp>
      <p:sp>
        <p:nvSpPr>
          <p:cNvPr id="48" name="Rectangle 47">
            <a:extLst>
              <a:ext uri="{FF2B5EF4-FFF2-40B4-BE49-F238E27FC236}">
                <a16:creationId xmlns:a16="http://schemas.microsoft.com/office/drawing/2014/main" id="{AEA9466F-86BA-46E4-A9BE-904892E5B6E8}"/>
              </a:ext>
            </a:extLst>
          </p:cNvPr>
          <p:cNvSpPr/>
          <p:nvPr/>
        </p:nvSpPr>
        <p:spPr>
          <a:xfrm>
            <a:off x="5890292" y="3345158"/>
            <a:ext cx="1446230" cy="276999"/>
          </a:xfrm>
          <a:prstGeom prst="rect">
            <a:avLst/>
          </a:prstGeom>
        </p:spPr>
        <p:txBody>
          <a:bodyPr wrap="none">
            <a:spAutoFit/>
          </a:bodyPr>
          <a:lstStyle/>
          <a:p>
            <a:r>
              <a:rPr lang="en-US" sz="1200" b="1" spc="300" dirty="0">
                <a:solidFill>
                  <a:schemeClr val="bg1"/>
                </a:solidFill>
                <a:latin typeface="Montserrat" panose="00000500000000000000" pitchFamily="50" charset="0"/>
              </a:rPr>
              <a:t>YOUR TEXT</a:t>
            </a:r>
          </a:p>
        </p:txBody>
      </p:sp>
      <p:sp>
        <p:nvSpPr>
          <p:cNvPr id="49" name="TextBox 48">
            <a:extLst>
              <a:ext uri="{FF2B5EF4-FFF2-40B4-BE49-F238E27FC236}">
                <a16:creationId xmlns:a16="http://schemas.microsoft.com/office/drawing/2014/main" id="{D8C379F1-67E5-466B-BE59-9F34241D101B}"/>
              </a:ext>
            </a:extLst>
          </p:cNvPr>
          <p:cNvSpPr txBox="1"/>
          <p:nvPr/>
        </p:nvSpPr>
        <p:spPr>
          <a:xfrm>
            <a:off x="5869983" y="2516602"/>
            <a:ext cx="1659429" cy="923330"/>
          </a:xfrm>
          <a:prstGeom prst="rect">
            <a:avLst/>
          </a:prstGeom>
          <a:noFill/>
        </p:spPr>
        <p:txBody>
          <a:bodyPr wrap="none" rtlCol="0">
            <a:spAutoFit/>
          </a:bodyPr>
          <a:lstStyle/>
          <a:p>
            <a:r>
              <a:rPr lang="en-US" sz="5400" b="1" dirty="0">
                <a:solidFill>
                  <a:schemeClr val="bg1"/>
                </a:solidFill>
                <a:latin typeface="Montserrat" panose="00000500000000000000" pitchFamily="50" charset="0"/>
              </a:rPr>
              <a:t>83%</a:t>
            </a:r>
          </a:p>
        </p:txBody>
      </p:sp>
      <p:sp>
        <p:nvSpPr>
          <p:cNvPr id="50" name="TextBox 49">
            <a:extLst>
              <a:ext uri="{FF2B5EF4-FFF2-40B4-BE49-F238E27FC236}">
                <a16:creationId xmlns:a16="http://schemas.microsoft.com/office/drawing/2014/main" id="{718847E8-D679-41E3-B82F-300B28FFBACD}"/>
              </a:ext>
            </a:extLst>
          </p:cNvPr>
          <p:cNvSpPr txBox="1"/>
          <p:nvPr/>
        </p:nvSpPr>
        <p:spPr>
          <a:xfrm>
            <a:off x="2352386" y="4212775"/>
            <a:ext cx="2843435"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EXPEIMENT RESULT</a:t>
            </a:r>
          </a:p>
        </p:txBody>
      </p:sp>
      <p:sp>
        <p:nvSpPr>
          <p:cNvPr id="51" name="TextBox 50">
            <a:extLst>
              <a:ext uri="{FF2B5EF4-FFF2-40B4-BE49-F238E27FC236}">
                <a16:creationId xmlns:a16="http://schemas.microsoft.com/office/drawing/2014/main" id="{B7469207-8A0E-4877-BCCD-B0AD19BFA49D}"/>
              </a:ext>
            </a:extLst>
          </p:cNvPr>
          <p:cNvSpPr txBox="1"/>
          <p:nvPr/>
        </p:nvSpPr>
        <p:spPr>
          <a:xfrm>
            <a:off x="7265700" y="1720526"/>
            <a:ext cx="1770676"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THE METHOD</a:t>
            </a:r>
          </a:p>
        </p:txBody>
      </p:sp>
      <p:sp>
        <p:nvSpPr>
          <p:cNvPr id="52" name="TextBox 51">
            <a:extLst>
              <a:ext uri="{FF2B5EF4-FFF2-40B4-BE49-F238E27FC236}">
                <a16:creationId xmlns:a16="http://schemas.microsoft.com/office/drawing/2014/main" id="{D49C73F0-5510-42DC-A366-2A33945A120C}"/>
              </a:ext>
            </a:extLst>
          </p:cNvPr>
          <p:cNvSpPr txBox="1"/>
          <p:nvPr/>
        </p:nvSpPr>
        <p:spPr>
          <a:xfrm>
            <a:off x="1619250" y="507128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349795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D75B305-1DB5-4BE7-8F4A-41562C91D2D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05F86168-EF43-4882-9E17-6FAEBD64A2D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4" name="Freeform 1988">
            <a:extLst>
              <a:ext uri="{FF2B5EF4-FFF2-40B4-BE49-F238E27FC236}">
                <a16:creationId xmlns:a16="http://schemas.microsoft.com/office/drawing/2014/main" id="{B977C753-2B2A-4E80-A169-EA025DA4B02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09E0AD63-027E-45F3-A8C9-1FA9656EE027}"/>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6" name="Group 25">
            <a:extLst>
              <a:ext uri="{FF2B5EF4-FFF2-40B4-BE49-F238E27FC236}">
                <a16:creationId xmlns:a16="http://schemas.microsoft.com/office/drawing/2014/main" id="{5730320C-8443-4F69-AEC3-45BE89F833D2}"/>
              </a:ext>
            </a:extLst>
          </p:cNvPr>
          <p:cNvGrpSpPr/>
          <p:nvPr/>
        </p:nvGrpSpPr>
        <p:grpSpPr>
          <a:xfrm>
            <a:off x="10921584" y="0"/>
            <a:ext cx="1270417" cy="1298640"/>
            <a:chOff x="10921584" y="0"/>
            <a:chExt cx="1270417" cy="1298640"/>
          </a:xfrm>
        </p:grpSpPr>
        <p:sp>
          <p:nvSpPr>
            <p:cNvPr id="27" name="Freeform: Shape 26">
              <a:extLst>
                <a:ext uri="{FF2B5EF4-FFF2-40B4-BE49-F238E27FC236}">
                  <a16:creationId xmlns:a16="http://schemas.microsoft.com/office/drawing/2014/main" id="{18F3D21F-5032-4FF9-A40A-F36D55E9C23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9325DCF-BD97-4B21-964A-F104408E9C0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1E614D7B-CA0E-4722-803D-7294836B2D01}"/>
              </a:ext>
            </a:extLst>
          </p:cNvPr>
          <p:cNvSpPr txBox="1"/>
          <p:nvPr/>
        </p:nvSpPr>
        <p:spPr>
          <a:xfrm>
            <a:off x="3450088" y="567462"/>
            <a:ext cx="529183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 Here</a:t>
            </a:r>
          </a:p>
        </p:txBody>
      </p:sp>
      <p:grpSp>
        <p:nvGrpSpPr>
          <p:cNvPr id="30" name="Group 29">
            <a:extLst>
              <a:ext uri="{FF2B5EF4-FFF2-40B4-BE49-F238E27FC236}">
                <a16:creationId xmlns:a16="http://schemas.microsoft.com/office/drawing/2014/main" id="{E14D3811-3E26-438C-B6FD-842BBC695B8C}"/>
              </a:ext>
            </a:extLst>
          </p:cNvPr>
          <p:cNvGrpSpPr/>
          <p:nvPr/>
        </p:nvGrpSpPr>
        <p:grpSpPr>
          <a:xfrm>
            <a:off x="5589082" y="392022"/>
            <a:ext cx="1013836" cy="163407"/>
            <a:chOff x="6092817" y="3196572"/>
            <a:chExt cx="3970852" cy="640012"/>
          </a:xfrm>
        </p:grpSpPr>
        <p:sp>
          <p:nvSpPr>
            <p:cNvPr id="31" name="Freeform: Shape 30">
              <a:extLst>
                <a:ext uri="{FF2B5EF4-FFF2-40B4-BE49-F238E27FC236}">
                  <a16:creationId xmlns:a16="http://schemas.microsoft.com/office/drawing/2014/main" id="{A2EC558E-A8BE-4E63-832F-0C0743DEBAD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B5A73B0-D4F8-4917-8526-E19DF254688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5889E9D-8376-4CB3-98C0-27E955B1D877}"/>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06ED269-2835-4D08-849D-6276C49B167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1011A43-B086-411F-964D-07E8C82720B1}"/>
              </a:ext>
            </a:extLst>
          </p:cNvPr>
          <p:cNvSpPr/>
          <p:nvPr/>
        </p:nvSpPr>
        <p:spPr>
          <a:xfrm>
            <a:off x="1209731" y="1647572"/>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1" name="Rectangle 20">
            <a:extLst>
              <a:ext uri="{FF2B5EF4-FFF2-40B4-BE49-F238E27FC236}">
                <a16:creationId xmlns:a16="http://schemas.microsoft.com/office/drawing/2014/main" id="{F519D165-7D3E-495C-BB19-4E4900A56F56}"/>
              </a:ext>
            </a:extLst>
          </p:cNvPr>
          <p:cNvSpPr/>
          <p:nvPr/>
        </p:nvSpPr>
        <p:spPr>
          <a:xfrm>
            <a:off x="1209731" y="2907790"/>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6" name="Rectangle 35">
            <a:extLst>
              <a:ext uri="{FF2B5EF4-FFF2-40B4-BE49-F238E27FC236}">
                <a16:creationId xmlns:a16="http://schemas.microsoft.com/office/drawing/2014/main" id="{25DB3A1E-34E7-4EEF-973E-4D017896C355}"/>
              </a:ext>
            </a:extLst>
          </p:cNvPr>
          <p:cNvSpPr/>
          <p:nvPr/>
        </p:nvSpPr>
        <p:spPr>
          <a:xfrm>
            <a:off x="6346497" y="1651478"/>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7" name="Rectangle 36">
            <a:extLst>
              <a:ext uri="{FF2B5EF4-FFF2-40B4-BE49-F238E27FC236}">
                <a16:creationId xmlns:a16="http://schemas.microsoft.com/office/drawing/2014/main" id="{A1426C9D-FD8B-4F9A-976E-8A2198BF0333}"/>
              </a:ext>
            </a:extLst>
          </p:cNvPr>
          <p:cNvSpPr/>
          <p:nvPr/>
        </p:nvSpPr>
        <p:spPr>
          <a:xfrm>
            <a:off x="6346497" y="2911696"/>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15" name="Picture Placeholder 14">
            <a:extLst>
              <a:ext uri="{FF2B5EF4-FFF2-40B4-BE49-F238E27FC236}">
                <a16:creationId xmlns:a16="http://schemas.microsoft.com/office/drawing/2014/main" id="{A803F107-DCA1-4106-A54C-D15EF9DE82DA}"/>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E3AD403F-AA84-4456-A363-33B725EEC66B}"/>
              </a:ext>
            </a:extLst>
          </p:cNvPr>
          <p:cNvSpPr>
            <a:spLocks noGrp="1"/>
          </p:cNvSpPr>
          <p:nvPr>
            <p:ph type="pic" sz="quarter" idx="10"/>
          </p:nvPr>
        </p:nvSpPr>
        <p:spPr/>
      </p:sp>
      <p:sp>
        <p:nvSpPr>
          <p:cNvPr id="39" name="Picture Placeholder 38">
            <a:extLst>
              <a:ext uri="{FF2B5EF4-FFF2-40B4-BE49-F238E27FC236}">
                <a16:creationId xmlns:a16="http://schemas.microsoft.com/office/drawing/2014/main" id="{2955FC6D-311B-4B0D-BAE9-C75CBDB680F8}"/>
              </a:ext>
            </a:extLst>
          </p:cNvPr>
          <p:cNvSpPr>
            <a:spLocks noGrp="1"/>
          </p:cNvSpPr>
          <p:nvPr>
            <p:ph type="pic" sz="quarter" idx="11"/>
          </p:nvPr>
        </p:nvSpPr>
        <p:spPr/>
      </p:sp>
      <p:sp>
        <p:nvSpPr>
          <p:cNvPr id="41" name="Picture Placeholder 40">
            <a:extLst>
              <a:ext uri="{FF2B5EF4-FFF2-40B4-BE49-F238E27FC236}">
                <a16:creationId xmlns:a16="http://schemas.microsoft.com/office/drawing/2014/main" id="{613BC076-5E28-49C1-834F-263987E26A3D}"/>
              </a:ext>
            </a:extLst>
          </p:cNvPr>
          <p:cNvSpPr>
            <a:spLocks noGrp="1"/>
          </p:cNvSpPr>
          <p:nvPr>
            <p:ph type="pic" sz="quarter" idx="12"/>
          </p:nvPr>
        </p:nvSpPr>
        <p:spPr/>
      </p:sp>
      <p:sp>
        <p:nvSpPr>
          <p:cNvPr id="43" name="Picture Placeholder 42">
            <a:extLst>
              <a:ext uri="{FF2B5EF4-FFF2-40B4-BE49-F238E27FC236}">
                <a16:creationId xmlns:a16="http://schemas.microsoft.com/office/drawing/2014/main" id="{229D484C-042B-45E5-B119-F7B349691F2B}"/>
              </a:ext>
            </a:extLst>
          </p:cNvPr>
          <p:cNvSpPr>
            <a:spLocks noGrp="1"/>
          </p:cNvSpPr>
          <p:nvPr>
            <p:ph type="pic" sz="quarter" idx="13"/>
          </p:nvPr>
        </p:nvSpPr>
        <p:spPr/>
      </p:sp>
    </p:spTree>
    <p:extLst>
      <p:ext uri="{BB962C8B-B14F-4D97-AF65-F5344CB8AC3E}">
        <p14:creationId xmlns:p14="http://schemas.microsoft.com/office/powerpoint/2010/main" val="135982306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07B07F2-6A4A-443A-BDFB-DA6663E329E7}"/>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059F2B2-E634-4CE2-862B-98BE92F0992D}"/>
              </a:ext>
            </a:extLst>
          </p:cNvPr>
          <p:cNvGrpSpPr/>
          <p:nvPr/>
        </p:nvGrpSpPr>
        <p:grpSpPr>
          <a:xfrm>
            <a:off x="10921584" y="0"/>
            <a:ext cx="1270417" cy="1298640"/>
            <a:chOff x="10921584" y="0"/>
            <a:chExt cx="1270417" cy="1298640"/>
          </a:xfrm>
        </p:grpSpPr>
        <p:sp>
          <p:nvSpPr>
            <p:cNvPr id="16" name="Freeform: Shape 15">
              <a:extLst>
                <a:ext uri="{FF2B5EF4-FFF2-40B4-BE49-F238E27FC236}">
                  <a16:creationId xmlns:a16="http://schemas.microsoft.com/office/drawing/2014/main" id="{7220231C-5B20-4BD4-8392-7C6C8769286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CCD16EA-B009-42DD-8A0C-D62E5615CEA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953318E-3DF4-460C-9A6D-FEBAC57F2CA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17</a:t>
            </a:fld>
            <a:endParaRPr lang="en-US" sz="3600" b="1" i="1" dirty="0">
              <a:latin typeface="Segoe UI" panose="020B0502040204020203" pitchFamily="34" charset="0"/>
              <a:cs typeface="Segoe UI" panose="020B0502040204020203" pitchFamily="34" charset="0"/>
            </a:endParaRPr>
          </a:p>
        </p:txBody>
      </p:sp>
      <p:sp>
        <p:nvSpPr>
          <p:cNvPr id="19" name="Freeform 1988">
            <a:extLst>
              <a:ext uri="{FF2B5EF4-FFF2-40B4-BE49-F238E27FC236}">
                <a16:creationId xmlns:a16="http://schemas.microsoft.com/office/drawing/2014/main" id="{E9273520-0CF4-4D5D-BA2A-C7835AE3FBA0}"/>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Rectangle 19">
            <a:extLst>
              <a:ext uri="{FF2B5EF4-FFF2-40B4-BE49-F238E27FC236}">
                <a16:creationId xmlns:a16="http://schemas.microsoft.com/office/drawing/2014/main" id="{F35511BA-5ECB-4ECF-B3A1-174ACD74C359}"/>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1" name="TextBox 20">
            <a:extLst>
              <a:ext uri="{FF2B5EF4-FFF2-40B4-BE49-F238E27FC236}">
                <a16:creationId xmlns:a16="http://schemas.microsoft.com/office/drawing/2014/main" id="{F6508914-613F-4CC4-8507-6C644F7355C9}"/>
              </a:ext>
            </a:extLst>
          </p:cNvPr>
          <p:cNvSpPr txBox="1"/>
          <p:nvPr/>
        </p:nvSpPr>
        <p:spPr>
          <a:xfrm>
            <a:off x="7380942" y="135779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Ocean Fish</a:t>
            </a:r>
          </a:p>
        </p:txBody>
      </p:sp>
      <p:grpSp>
        <p:nvGrpSpPr>
          <p:cNvPr id="22" name="Group 21">
            <a:extLst>
              <a:ext uri="{FF2B5EF4-FFF2-40B4-BE49-F238E27FC236}">
                <a16:creationId xmlns:a16="http://schemas.microsoft.com/office/drawing/2014/main" id="{A353BE26-A6F8-443B-A4B1-15BEA2FD9022}"/>
              </a:ext>
            </a:extLst>
          </p:cNvPr>
          <p:cNvGrpSpPr/>
          <p:nvPr/>
        </p:nvGrpSpPr>
        <p:grpSpPr>
          <a:xfrm>
            <a:off x="7509278" y="1135233"/>
            <a:ext cx="1013836" cy="163407"/>
            <a:chOff x="6092817" y="3196572"/>
            <a:chExt cx="3970852" cy="640012"/>
          </a:xfrm>
        </p:grpSpPr>
        <p:sp>
          <p:nvSpPr>
            <p:cNvPr id="23" name="Freeform: Shape 22">
              <a:extLst>
                <a:ext uri="{FF2B5EF4-FFF2-40B4-BE49-F238E27FC236}">
                  <a16:creationId xmlns:a16="http://schemas.microsoft.com/office/drawing/2014/main" id="{96AEB8C6-E16B-4FAA-A6B7-9E7145FDA2E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30618F0-C9E0-43CC-B8F9-D0689BC8E56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C26A89D-D3F3-49A8-8B6D-9830CDFC83EA}"/>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1956BC7-F690-4557-9365-E9B205AC036F}"/>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Shape 26">
            <a:extLst>
              <a:ext uri="{FF2B5EF4-FFF2-40B4-BE49-F238E27FC236}">
                <a16:creationId xmlns:a16="http://schemas.microsoft.com/office/drawing/2014/main" id="{026A751B-A5BC-4679-8049-0A1C50AC1400}"/>
              </a:ext>
            </a:extLst>
          </p:cNvPr>
          <p:cNvSpPr/>
          <p:nvPr/>
        </p:nvSpPr>
        <p:spPr>
          <a:xfrm>
            <a:off x="8025965" y="4750923"/>
            <a:ext cx="4941889" cy="1850191"/>
          </a:xfrm>
          <a:custGeom>
            <a:avLst/>
            <a:gdLst>
              <a:gd name="connsiteX0" fmla="*/ 0 w 9788894"/>
              <a:gd name="connsiteY0" fmla="*/ 1832428 h 3664858"/>
              <a:gd name="connsiteX1" fmla="*/ 0 w 9788894"/>
              <a:gd name="connsiteY1" fmla="*/ 1832429 h 3664858"/>
              <a:gd name="connsiteX2" fmla="*/ 0 w 9788894"/>
              <a:gd name="connsiteY2" fmla="*/ 1832429 h 3664858"/>
              <a:gd name="connsiteX3" fmla="*/ 1832429 w 9788894"/>
              <a:gd name="connsiteY3" fmla="*/ 0 h 3664858"/>
              <a:gd name="connsiteX4" fmla="*/ 7956465 w 9788894"/>
              <a:gd name="connsiteY4" fmla="*/ 0 h 3664858"/>
              <a:gd name="connsiteX5" fmla="*/ 9788894 w 9788894"/>
              <a:gd name="connsiteY5" fmla="*/ 1832429 h 3664858"/>
              <a:gd name="connsiteX6" fmla="*/ 9788893 w 9788894"/>
              <a:gd name="connsiteY6" fmla="*/ 1832429 h 3664858"/>
              <a:gd name="connsiteX7" fmla="*/ 7956464 w 9788894"/>
              <a:gd name="connsiteY7" fmla="*/ 3664858 h 3664858"/>
              <a:gd name="connsiteX8" fmla="*/ 1832429 w 9788894"/>
              <a:gd name="connsiteY8" fmla="*/ 3664857 h 3664858"/>
              <a:gd name="connsiteX9" fmla="*/ 37228 w 9788894"/>
              <a:gd name="connsiteY9" fmla="*/ 2201727 h 3664858"/>
              <a:gd name="connsiteX10" fmla="*/ 0 w 9788894"/>
              <a:gd name="connsiteY10" fmla="*/ 1832429 h 3664858"/>
              <a:gd name="connsiteX11" fmla="*/ 37228 w 9788894"/>
              <a:gd name="connsiteY11" fmla="*/ 1463131 h 3664858"/>
              <a:gd name="connsiteX12" fmla="*/ 1832429 w 9788894"/>
              <a:gd name="connsiteY12"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88894" h="3664858">
                <a:moveTo>
                  <a:pt x="0" y="1832428"/>
                </a:moveTo>
                <a:lnTo>
                  <a:pt x="0" y="1832429"/>
                </a:lnTo>
                <a:lnTo>
                  <a:pt x="0" y="1832429"/>
                </a:lnTo>
                <a:close/>
                <a:moveTo>
                  <a:pt x="1832429" y="0"/>
                </a:moveTo>
                <a:lnTo>
                  <a:pt x="7956465" y="0"/>
                </a:lnTo>
                <a:cubicBezTo>
                  <a:pt x="8968488" y="0"/>
                  <a:pt x="9788894" y="820406"/>
                  <a:pt x="9788894" y="1832429"/>
                </a:cubicBezTo>
                <a:lnTo>
                  <a:pt x="9788893" y="1832429"/>
                </a:lnTo>
                <a:cubicBezTo>
                  <a:pt x="9788893" y="2844452"/>
                  <a:pt x="8968487" y="3664858"/>
                  <a:pt x="7956464" y="3664858"/>
                </a:cubicBezTo>
                <a:lnTo>
                  <a:pt x="1832429" y="3664857"/>
                </a:lnTo>
                <a:cubicBezTo>
                  <a:pt x="946909" y="3664857"/>
                  <a:pt x="208096" y="3036734"/>
                  <a:pt x="37228" y="2201727"/>
                </a:cubicBezTo>
                <a:lnTo>
                  <a:pt x="0" y="1832429"/>
                </a:lnTo>
                <a:lnTo>
                  <a:pt x="37228" y="1463131"/>
                </a:lnTo>
                <a:cubicBezTo>
                  <a:pt x="208096" y="628123"/>
                  <a:pt x="946909" y="0"/>
                  <a:pt x="1832429" y="0"/>
                </a:cubicBezTo>
                <a:close/>
              </a:path>
            </a:pathLst>
          </a:custGeom>
          <a:solidFill>
            <a:schemeClr val="accent2"/>
          </a:solidFill>
          <a:ln>
            <a:noFill/>
          </a:ln>
          <a:effectLst>
            <a:outerShdw blurRad="342900" dist="2667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145D6DA-59BD-41F8-A3F9-79D2F23ADA00}"/>
              </a:ext>
            </a:extLst>
          </p:cNvPr>
          <p:cNvSpPr/>
          <p:nvPr/>
        </p:nvSpPr>
        <p:spPr>
          <a:xfrm>
            <a:off x="8521024" y="5270724"/>
            <a:ext cx="3644092" cy="736548"/>
          </a:xfrm>
          <a:prstGeom prst="rect">
            <a:avLst/>
          </a:prstGeom>
        </p:spPr>
        <p:txBody>
          <a:bodyPr wrap="square">
            <a:spAutoFit/>
          </a:bodyPr>
          <a:lstStyle/>
          <a:p>
            <a:pPr algn="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a:t>
            </a:r>
          </a:p>
        </p:txBody>
      </p:sp>
      <p:sp>
        <p:nvSpPr>
          <p:cNvPr id="29" name="Rectangle 28">
            <a:extLst>
              <a:ext uri="{FF2B5EF4-FFF2-40B4-BE49-F238E27FC236}">
                <a16:creationId xmlns:a16="http://schemas.microsoft.com/office/drawing/2014/main" id="{30FAA864-1086-4063-8C9C-EFFFA0FAA82F}"/>
              </a:ext>
            </a:extLst>
          </p:cNvPr>
          <p:cNvSpPr/>
          <p:nvPr/>
        </p:nvSpPr>
        <p:spPr>
          <a:xfrm>
            <a:off x="7380942" y="2895631"/>
            <a:ext cx="4270731" cy="1401346"/>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a:t>
            </a:r>
            <a:r>
              <a:rPr lang="en-US" sz="1200" dirty="0" err="1">
                <a:solidFill>
                  <a:schemeClr val="tx2">
                    <a:lumMod val="50000"/>
                  </a:schemeClr>
                </a:solidFill>
                <a:latin typeface="Segoe UI" panose="020B0502040204020203" pitchFamily="34" charset="0"/>
                <a:cs typeface="Segoe UI" panose="020B0502040204020203" pitchFamily="34" charset="0"/>
              </a:rPr>
              <a:t>entirespring</a:t>
            </a:r>
            <a:r>
              <a:rPr lang="en-US" sz="1200" dirty="0">
                <a:solidFill>
                  <a:schemeClr val="tx2">
                    <a:lumMod val="50000"/>
                  </a:schemeClr>
                </a:solidFill>
                <a:latin typeface="Segoe UI" panose="020B0502040204020203" pitchFamily="34" charset="0"/>
                <a:cs typeface="Segoe UI" panose="020B0502040204020203" pitchFamily="34" charset="0"/>
              </a:rPr>
              <a:t> wonderful serenity has taken possession of my entire</a:t>
            </a:r>
          </a:p>
        </p:txBody>
      </p:sp>
      <p:sp>
        <p:nvSpPr>
          <p:cNvPr id="3" name="Picture Placeholder 2">
            <a:extLst>
              <a:ext uri="{FF2B5EF4-FFF2-40B4-BE49-F238E27FC236}">
                <a16:creationId xmlns:a16="http://schemas.microsoft.com/office/drawing/2014/main" id="{A9510100-BCEA-4101-B85F-B1D8D09D2155}"/>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F49B266-912C-4D14-83CE-328790B64227}"/>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7FA125F5-C781-4969-B116-FF6157C53AFF}"/>
              </a:ext>
            </a:extLst>
          </p:cNvPr>
          <p:cNvSpPr>
            <a:spLocks noGrp="1"/>
          </p:cNvSpPr>
          <p:nvPr>
            <p:ph type="pic" sz="quarter" idx="12"/>
          </p:nvPr>
        </p:nvSpPr>
        <p:spPr/>
      </p:sp>
    </p:spTree>
    <p:extLst>
      <p:ext uri="{BB962C8B-B14F-4D97-AF65-F5344CB8AC3E}">
        <p14:creationId xmlns:p14="http://schemas.microsoft.com/office/powerpoint/2010/main" val="29458668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A2B5DA8-C897-4C3E-B4F9-907F82CAE378}"/>
              </a:ext>
            </a:extLst>
          </p:cNvPr>
          <p:cNvSpPr/>
          <p:nvPr/>
        </p:nvSpPr>
        <p:spPr>
          <a:xfrm rot="12757498" flipH="1" flipV="1">
            <a:off x="5069180" y="-101494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pic>
        <p:nvPicPr>
          <p:cNvPr id="2" name="Picture 1">
            <a:extLst>
              <a:ext uri="{FF2B5EF4-FFF2-40B4-BE49-F238E27FC236}">
                <a16:creationId xmlns:a16="http://schemas.microsoft.com/office/drawing/2014/main" id="{56DEF3FC-5387-4D2F-A7FD-7A868AA03028}"/>
              </a:ext>
            </a:extLst>
          </p:cNvPr>
          <p:cNvPicPr>
            <a:picLocks noChangeAspect="1"/>
          </p:cNvPicPr>
          <p:nvPr/>
        </p:nvPicPr>
        <p:blipFill>
          <a:blip r:embed="rId2"/>
          <a:stretch>
            <a:fillRect/>
          </a:stretch>
        </p:blipFill>
        <p:spPr>
          <a:xfrm flipH="1">
            <a:off x="4113495" y="1050023"/>
            <a:ext cx="5457101" cy="5453397"/>
          </a:xfrm>
          <a:prstGeom prst="rect">
            <a:avLst/>
          </a:prstGeom>
          <a:effectLst/>
        </p:spPr>
      </p:pic>
      <p:pic>
        <p:nvPicPr>
          <p:cNvPr id="3" name="Picture 2">
            <a:extLst>
              <a:ext uri="{FF2B5EF4-FFF2-40B4-BE49-F238E27FC236}">
                <a16:creationId xmlns:a16="http://schemas.microsoft.com/office/drawing/2014/main" id="{73C118E1-40EA-4008-8B2C-52BAB27BAA02}"/>
              </a:ext>
            </a:extLst>
          </p:cNvPr>
          <p:cNvPicPr>
            <a:picLocks noChangeAspect="1"/>
          </p:cNvPicPr>
          <p:nvPr/>
        </p:nvPicPr>
        <p:blipFill>
          <a:blip r:embed="rId2"/>
          <a:stretch>
            <a:fillRect/>
          </a:stretch>
        </p:blipFill>
        <p:spPr>
          <a:xfrm flipH="1">
            <a:off x="6096000" y="351402"/>
            <a:ext cx="6855293" cy="6850638"/>
          </a:xfrm>
          <a:prstGeom prst="rect">
            <a:avLst/>
          </a:prstGeom>
          <a:effectLst/>
        </p:spPr>
      </p:pic>
      <p:sp>
        <p:nvSpPr>
          <p:cNvPr id="13" name="Rectangle 12">
            <a:extLst>
              <a:ext uri="{FF2B5EF4-FFF2-40B4-BE49-F238E27FC236}">
                <a16:creationId xmlns:a16="http://schemas.microsoft.com/office/drawing/2014/main" id="{5F326DA8-05BE-440D-8334-792AEC868CB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18</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4" name="Freeform 1988">
            <a:extLst>
              <a:ext uri="{FF2B5EF4-FFF2-40B4-BE49-F238E27FC236}">
                <a16:creationId xmlns:a16="http://schemas.microsoft.com/office/drawing/2014/main" id="{82EABE3A-DD03-4372-AAEA-7C9A71D6D60C}"/>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Rectangle 14">
            <a:extLst>
              <a:ext uri="{FF2B5EF4-FFF2-40B4-BE49-F238E27FC236}">
                <a16:creationId xmlns:a16="http://schemas.microsoft.com/office/drawing/2014/main" id="{1A15FBBD-0A92-4266-99B6-287A1E169EF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6" name="Group 15">
            <a:extLst>
              <a:ext uri="{FF2B5EF4-FFF2-40B4-BE49-F238E27FC236}">
                <a16:creationId xmlns:a16="http://schemas.microsoft.com/office/drawing/2014/main" id="{ECDE94F5-F77B-4FBA-B1B9-A809F62A323F}"/>
              </a:ext>
            </a:extLst>
          </p:cNvPr>
          <p:cNvGrpSpPr/>
          <p:nvPr/>
        </p:nvGrpSpPr>
        <p:grpSpPr>
          <a:xfrm flipH="1">
            <a:off x="0" y="-10856"/>
            <a:ext cx="1270417" cy="1298640"/>
            <a:chOff x="10921584" y="0"/>
            <a:chExt cx="1270417" cy="1298640"/>
          </a:xfrm>
        </p:grpSpPr>
        <p:sp>
          <p:nvSpPr>
            <p:cNvPr id="17" name="Freeform: Shape 16">
              <a:extLst>
                <a:ext uri="{FF2B5EF4-FFF2-40B4-BE49-F238E27FC236}">
                  <a16:creationId xmlns:a16="http://schemas.microsoft.com/office/drawing/2014/main" id="{A4977F33-9904-4BD7-BBF4-2713A18B6BB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8" name="Freeform: Shape 17">
              <a:extLst>
                <a:ext uri="{FF2B5EF4-FFF2-40B4-BE49-F238E27FC236}">
                  <a16:creationId xmlns:a16="http://schemas.microsoft.com/office/drawing/2014/main" id="{03B7BED7-6A4A-4B5B-AE37-0F765B6C6D3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TextBox 18">
            <a:extLst>
              <a:ext uri="{FF2B5EF4-FFF2-40B4-BE49-F238E27FC236}">
                <a16:creationId xmlns:a16="http://schemas.microsoft.com/office/drawing/2014/main" id="{E735FF4B-E108-4405-8B4F-F6E612082B4D}"/>
              </a:ext>
            </a:extLst>
          </p:cNvPr>
          <p:cNvSpPr txBox="1"/>
          <p:nvPr/>
        </p:nvSpPr>
        <p:spPr>
          <a:xfrm>
            <a:off x="1099968" y="1615243"/>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0" name="Group 19">
            <a:extLst>
              <a:ext uri="{FF2B5EF4-FFF2-40B4-BE49-F238E27FC236}">
                <a16:creationId xmlns:a16="http://schemas.microsoft.com/office/drawing/2014/main" id="{0FF3FBA6-5F54-4679-8F6B-2B264564D102}"/>
              </a:ext>
            </a:extLst>
          </p:cNvPr>
          <p:cNvGrpSpPr/>
          <p:nvPr/>
        </p:nvGrpSpPr>
        <p:grpSpPr>
          <a:xfrm>
            <a:off x="1228304" y="1392686"/>
            <a:ext cx="1013836" cy="163407"/>
            <a:chOff x="6092817" y="3196572"/>
            <a:chExt cx="3970852" cy="640012"/>
          </a:xfrm>
        </p:grpSpPr>
        <p:sp>
          <p:nvSpPr>
            <p:cNvPr id="21" name="Freeform: Shape 20">
              <a:extLst>
                <a:ext uri="{FF2B5EF4-FFF2-40B4-BE49-F238E27FC236}">
                  <a16:creationId xmlns:a16="http://schemas.microsoft.com/office/drawing/2014/main" id="{F49348F5-C6D5-4979-91B4-5FFC39E365F2}"/>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D86B3C7-CCD1-4B3A-ABC4-3B4E8FDF511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87B64DF-C1A5-4B92-85C5-D66C04DBFBC8}"/>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EA356F-1994-4C5C-8F2F-1B516AECFD0A}"/>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67A7A205-BB51-4D3E-94A5-8450C1F421BE}"/>
              </a:ext>
            </a:extLst>
          </p:cNvPr>
          <p:cNvGrpSpPr/>
          <p:nvPr/>
        </p:nvGrpSpPr>
        <p:grpSpPr>
          <a:xfrm>
            <a:off x="1228246" y="3250349"/>
            <a:ext cx="1309659" cy="775805"/>
            <a:chOff x="1542464" y="2720238"/>
            <a:chExt cx="2369874" cy="1403847"/>
          </a:xfrm>
        </p:grpSpPr>
        <p:grpSp>
          <p:nvGrpSpPr>
            <p:cNvPr id="25" name="Group 24">
              <a:extLst>
                <a:ext uri="{FF2B5EF4-FFF2-40B4-BE49-F238E27FC236}">
                  <a16:creationId xmlns:a16="http://schemas.microsoft.com/office/drawing/2014/main" id="{6F610B06-4ECE-48E9-846E-939AFBDF110F}"/>
                </a:ext>
              </a:extLst>
            </p:cNvPr>
            <p:cNvGrpSpPr/>
            <p:nvPr/>
          </p:nvGrpSpPr>
          <p:grpSpPr>
            <a:xfrm>
              <a:off x="1542464" y="2720238"/>
              <a:ext cx="2369874" cy="1403847"/>
              <a:chOff x="4808051" y="1842051"/>
              <a:chExt cx="2369874" cy="1403847"/>
            </a:xfrm>
          </p:grpSpPr>
          <p:sp>
            <p:nvSpPr>
              <p:cNvPr id="26" name="Freeform 17">
                <a:extLst>
                  <a:ext uri="{FF2B5EF4-FFF2-40B4-BE49-F238E27FC236}">
                    <a16:creationId xmlns:a16="http://schemas.microsoft.com/office/drawing/2014/main" id="{BCACC366-FD10-4B67-87ED-7B41154596BF}"/>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27" name="Freeform 18">
                <a:extLst>
                  <a:ext uri="{FF2B5EF4-FFF2-40B4-BE49-F238E27FC236}">
                    <a16:creationId xmlns:a16="http://schemas.microsoft.com/office/drawing/2014/main" id="{3E67017B-663A-4F9C-8AA5-79E8806A3162}"/>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28" name="Freeform 19">
                <a:extLst>
                  <a:ext uri="{FF2B5EF4-FFF2-40B4-BE49-F238E27FC236}">
                    <a16:creationId xmlns:a16="http://schemas.microsoft.com/office/drawing/2014/main" id="{3B0D8CB9-204C-4F7D-ADBE-DBAC9F5AA2AD}"/>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29" name="TextBox 28">
              <a:extLst>
                <a:ext uri="{FF2B5EF4-FFF2-40B4-BE49-F238E27FC236}">
                  <a16:creationId xmlns:a16="http://schemas.microsoft.com/office/drawing/2014/main" id="{80E55D6D-F5AF-40B4-9C94-72E1B521AAEC}"/>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0" name="Rectangle 29">
            <a:extLst>
              <a:ext uri="{FF2B5EF4-FFF2-40B4-BE49-F238E27FC236}">
                <a16:creationId xmlns:a16="http://schemas.microsoft.com/office/drawing/2014/main" id="{FB49E42C-0D14-4C77-875D-057C8E000109}"/>
              </a:ext>
            </a:extLst>
          </p:cNvPr>
          <p:cNvSpPr/>
          <p:nvPr/>
        </p:nvSpPr>
        <p:spPr>
          <a:xfrm>
            <a:off x="1180373" y="4312572"/>
            <a:ext cx="4285831" cy="1401346"/>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a:t>
            </a:r>
            <a:r>
              <a:rPr lang="en-US" sz="1200" dirty="0" err="1">
                <a:solidFill>
                  <a:schemeClr val="bg1"/>
                </a:solidFill>
                <a:latin typeface="Segoe UI" panose="020B0502040204020203" pitchFamily="34" charset="0"/>
                <a:cs typeface="Segoe UI" panose="020B0502040204020203" pitchFamily="34" charset="0"/>
              </a:rPr>
              <a:t>thesepossession</a:t>
            </a:r>
            <a:r>
              <a:rPr lang="en-US" sz="1200" dirty="0">
                <a:solidFill>
                  <a:schemeClr val="bg1"/>
                </a:solidFill>
                <a:latin typeface="Segoe UI" panose="020B0502040204020203" pitchFamily="34" charset="0"/>
                <a:cs typeface="Segoe UI" panose="020B0502040204020203" pitchFamily="34" charset="0"/>
              </a:rPr>
              <a:t> of my entire soul, like these sweet mornings of spring which I enjoy with my whole heart. I am alone, and feel</a:t>
            </a:r>
          </a:p>
        </p:txBody>
      </p:sp>
      <p:sp>
        <p:nvSpPr>
          <p:cNvPr id="7" name="Picture Placeholder 6">
            <a:extLst>
              <a:ext uri="{FF2B5EF4-FFF2-40B4-BE49-F238E27FC236}">
                <a16:creationId xmlns:a16="http://schemas.microsoft.com/office/drawing/2014/main" id="{5497CE52-7659-4130-A68E-73FB24802AB9}"/>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10C08F1-7A1B-43EA-8C77-455C86D0BBDF}"/>
              </a:ext>
            </a:extLst>
          </p:cNvPr>
          <p:cNvSpPr>
            <a:spLocks noGrp="1"/>
          </p:cNvSpPr>
          <p:nvPr>
            <p:ph type="pic" sz="quarter" idx="11"/>
          </p:nvPr>
        </p:nvSpPr>
        <p:spPr/>
      </p:sp>
    </p:spTree>
    <p:extLst>
      <p:ext uri="{BB962C8B-B14F-4D97-AF65-F5344CB8AC3E}">
        <p14:creationId xmlns:p14="http://schemas.microsoft.com/office/powerpoint/2010/main" val="33552014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31F5A93-4B31-4CF6-8491-7753057AC775}"/>
              </a:ext>
            </a:extLst>
          </p:cNvPr>
          <p:cNvSpPr/>
          <p:nvPr/>
        </p:nvSpPr>
        <p:spPr>
          <a:xfrm>
            <a:off x="-16791" y="3596641"/>
            <a:ext cx="12225581" cy="3459480"/>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72BA683D-C07B-43E4-9489-7ADAAB144E84}"/>
              </a:ext>
            </a:extLst>
          </p:cNvPr>
          <p:cNvGrpSpPr/>
          <p:nvPr/>
        </p:nvGrpSpPr>
        <p:grpSpPr>
          <a:xfrm>
            <a:off x="1024889" y="3704477"/>
            <a:ext cx="10142222" cy="2275069"/>
            <a:chOff x="1165859" y="3475877"/>
            <a:chExt cx="10142222" cy="2275069"/>
          </a:xfrm>
        </p:grpSpPr>
        <p:pic>
          <p:nvPicPr>
            <p:cNvPr id="5" name="Picture 4">
              <a:extLst>
                <a:ext uri="{FF2B5EF4-FFF2-40B4-BE49-F238E27FC236}">
                  <a16:creationId xmlns:a16="http://schemas.microsoft.com/office/drawing/2014/main" id="{28031D23-86A3-45BC-BD6B-3F14B31C7B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20855170">
              <a:off x="7269481" y="3475877"/>
              <a:ext cx="4038600" cy="2275069"/>
            </a:xfrm>
            <a:prstGeom prst="rect">
              <a:avLst/>
            </a:prstGeom>
            <a:effectLst>
              <a:outerShdw blurRad="1270000" dist="1397000" dir="5400000" sx="80000" sy="80000" algn="t" rotWithShape="0">
                <a:prstClr val="black">
                  <a:alpha val="40000"/>
                </a:prstClr>
              </a:outerShdw>
            </a:effectLst>
          </p:spPr>
        </p:pic>
        <p:pic>
          <p:nvPicPr>
            <p:cNvPr id="7" name="Picture 6">
              <a:extLst>
                <a:ext uri="{FF2B5EF4-FFF2-40B4-BE49-F238E27FC236}">
                  <a16:creationId xmlns:a16="http://schemas.microsoft.com/office/drawing/2014/main" id="{FAA377CD-6228-4702-9B2B-5584E299E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744830" flipH="1">
              <a:off x="1165859" y="3475877"/>
              <a:ext cx="4038600" cy="2275069"/>
            </a:xfrm>
            <a:prstGeom prst="rect">
              <a:avLst/>
            </a:prstGeom>
            <a:effectLst>
              <a:outerShdw blurRad="1270000" dist="1397000" dir="5400000" sx="80000" sy="80000" algn="t" rotWithShape="0">
                <a:prstClr val="black">
                  <a:alpha val="40000"/>
                </a:prstClr>
              </a:outerShdw>
            </a:effectLst>
          </p:spPr>
        </p:pic>
      </p:grpSp>
      <p:sp>
        <p:nvSpPr>
          <p:cNvPr id="9" name="Picture Placeholder 8">
            <a:extLst>
              <a:ext uri="{FF2B5EF4-FFF2-40B4-BE49-F238E27FC236}">
                <a16:creationId xmlns:a16="http://schemas.microsoft.com/office/drawing/2014/main" id="{27C12E83-0AAC-4CE8-8EA1-E088BFEEB185}"/>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8197B20-1141-4300-8170-55870BE11737}"/>
              </a:ext>
            </a:extLst>
          </p:cNvPr>
          <p:cNvSpPr>
            <a:spLocks noGrp="1"/>
          </p:cNvSpPr>
          <p:nvPr>
            <p:ph type="pic" sz="quarter" idx="10"/>
          </p:nvPr>
        </p:nvSpPr>
        <p:spPr/>
      </p:sp>
      <p:pic>
        <p:nvPicPr>
          <p:cNvPr id="4" name="Picture 3">
            <a:extLst>
              <a:ext uri="{FF2B5EF4-FFF2-40B4-BE49-F238E27FC236}">
                <a16:creationId xmlns:a16="http://schemas.microsoft.com/office/drawing/2014/main" id="{169C64B4-C800-4996-B4AF-C731C238B1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5160" y="3107510"/>
            <a:ext cx="5821679" cy="3279533"/>
          </a:xfrm>
          <a:prstGeom prst="rect">
            <a:avLst/>
          </a:prstGeom>
          <a:effectLst>
            <a:outerShdw blurRad="1270000" dist="1397000" dir="5400000" sx="80000" sy="80000" algn="t" rotWithShape="0">
              <a:prstClr val="black">
                <a:alpha val="40000"/>
              </a:prstClr>
            </a:outerShdw>
          </a:effectLst>
        </p:spPr>
      </p:pic>
      <p:sp>
        <p:nvSpPr>
          <p:cNvPr id="19" name="Rectangle 18">
            <a:extLst>
              <a:ext uri="{FF2B5EF4-FFF2-40B4-BE49-F238E27FC236}">
                <a16:creationId xmlns:a16="http://schemas.microsoft.com/office/drawing/2014/main" id="{F506133F-2F62-4097-83C8-49D1A00B303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7161624C-C526-4DCF-8533-86286CF56474}"/>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81094946-1822-411B-9378-A578233B5A8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54268F8A-2311-424C-A74C-B55FD021B0E0}"/>
              </a:ext>
            </a:extLst>
          </p:cNvPr>
          <p:cNvGrpSpPr/>
          <p:nvPr/>
        </p:nvGrpSpPr>
        <p:grpSpPr>
          <a:xfrm>
            <a:off x="10921584" y="0"/>
            <a:ext cx="1270417" cy="1298640"/>
            <a:chOff x="10921584" y="0"/>
            <a:chExt cx="1270417" cy="1298640"/>
          </a:xfrm>
        </p:grpSpPr>
        <p:sp>
          <p:nvSpPr>
            <p:cNvPr id="23" name="Freeform: Shape 22">
              <a:extLst>
                <a:ext uri="{FF2B5EF4-FFF2-40B4-BE49-F238E27FC236}">
                  <a16:creationId xmlns:a16="http://schemas.microsoft.com/office/drawing/2014/main" id="{AD79B056-B8A0-4098-A766-40C6920D6E9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4" name="Freeform: Shape 23">
              <a:extLst>
                <a:ext uri="{FF2B5EF4-FFF2-40B4-BE49-F238E27FC236}">
                  <a16:creationId xmlns:a16="http://schemas.microsoft.com/office/drawing/2014/main" id="{97B75183-A480-4B4E-80DE-2752C949A47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5" name="TextBox 24">
            <a:extLst>
              <a:ext uri="{FF2B5EF4-FFF2-40B4-BE49-F238E27FC236}">
                <a16:creationId xmlns:a16="http://schemas.microsoft.com/office/drawing/2014/main" id="{528D3E58-F51C-4117-9BD8-ED5E41A55B42}"/>
              </a:ext>
            </a:extLst>
          </p:cNvPr>
          <p:cNvSpPr txBox="1"/>
          <p:nvPr/>
        </p:nvSpPr>
        <p:spPr>
          <a:xfrm>
            <a:off x="3466115" y="567462"/>
            <a:ext cx="5259774"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err="1">
                <a:solidFill>
                  <a:schemeClr val="accent2"/>
                </a:solidFill>
                <a:latin typeface="Montserrat ExtraBold" panose="00000900000000000000" pitchFamily="50" charset="0"/>
              </a:rPr>
              <a:t>Beautyful</a:t>
            </a:r>
            <a:r>
              <a:rPr lang="en-US" sz="3600" dirty="0">
                <a:solidFill>
                  <a:schemeClr val="accent2"/>
                </a:solidFill>
                <a:latin typeface="Montserrat ExtraBold" panose="00000900000000000000" pitchFamily="50" charset="0"/>
              </a:rPr>
              <a:t> Sea</a:t>
            </a:r>
          </a:p>
        </p:txBody>
      </p:sp>
      <p:grpSp>
        <p:nvGrpSpPr>
          <p:cNvPr id="26" name="Group 25">
            <a:extLst>
              <a:ext uri="{FF2B5EF4-FFF2-40B4-BE49-F238E27FC236}">
                <a16:creationId xmlns:a16="http://schemas.microsoft.com/office/drawing/2014/main" id="{0A405E1A-39D2-486C-83A8-1D87E3733CCC}"/>
              </a:ext>
            </a:extLst>
          </p:cNvPr>
          <p:cNvGrpSpPr/>
          <p:nvPr/>
        </p:nvGrpSpPr>
        <p:grpSpPr>
          <a:xfrm>
            <a:off x="5589082" y="392022"/>
            <a:ext cx="1013836" cy="163407"/>
            <a:chOff x="6092817" y="3196572"/>
            <a:chExt cx="3970852" cy="640012"/>
          </a:xfrm>
        </p:grpSpPr>
        <p:sp>
          <p:nvSpPr>
            <p:cNvPr id="27" name="Freeform: Shape 26">
              <a:extLst>
                <a:ext uri="{FF2B5EF4-FFF2-40B4-BE49-F238E27FC236}">
                  <a16:creationId xmlns:a16="http://schemas.microsoft.com/office/drawing/2014/main" id="{61CECA11-D66C-4F36-8100-0A7296998B1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42CD44D-E95D-4B09-8FB6-20918DBAE052}"/>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8C0303C-4DCE-4D0E-B4AD-15A45E6C2960}"/>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B6C7681-5A3D-451D-BF12-D11BB4C581A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5D205E7-9EFF-4FAB-BEAE-78C03F6CF375}"/>
              </a:ext>
            </a:extLst>
          </p:cNvPr>
          <p:cNvGrpSpPr/>
          <p:nvPr/>
        </p:nvGrpSpPr>
        <p:grpSpPr>
          <a:xfrm>
            <a:off x="1016410" y="1800142"/>
            <a:ext cx="1309659" cy="775805"/>
            <a:chOff x="1542464" y="2720238"/>
            <a:chExt cx="2369874" cy="1403847"/>
          </a:xfrm>
        </p:grpSpPr>
        <p:grpSp>
          <p:nvGrpSpPr>
            <p:cNvPr id="32" name="Group 31">
              <a:extLst>
                <a:ext uri="{FF2B5EF4-FFF2-40B4-BE49-F238E27FC236}">
                  <a16:creationId xmlns:a16="http://schemas.microsoft.com/office/drawing/2014/main" id="{65F26760-7707-4D99-A153-11EB267F8D30}"/>
                </a:ext>
              </a:extLst>
            </p:cNvPr>
            <p:cNvGrpSpPr/>
            <p:nvPr/>
          </p:nvGrpSpPr>
          <p:grpSpPr>
            <a:xfrm>
              <a:off x="1542464" y="2720238"/>
              <a:ext cx="2369874" cy="1403847"/>
              <a:chOff x="4808051" y="1842051"/>
              <a:chExt cx="2369874" cy="1403847"/>
            </a:xfrm>
          </p:grpSpPr>
          <p:sp>
            <p:nvSpPr>
              <p:cNvPr id="34" name="Freeform 17">
                <a:extLst>
                  <a:ext uri="{FF2B5EF4-FFF2-40B4-BE49-F238E27FC236}">
                    <a16:creationId xmlns:a16="http://schemas.microsoft.com/office/drawing/2014/main" id="{BDE3A861-B398-4DE2-95E2-B047E13C2BE7}"/>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35" name="Freeform 18">
                <a:extLst>
                  <a:ext uri="{FF2B5EF4-FFF2-40B4-BE49-F238E27FC236}">
                    <a16:creationId xmlns:a16="http://schemas.microsoft.com/office/drawing/2014/main" id="{B7F3A1EB-D5B9-4820-925C-5AA0CB42885C}"/>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36" name="Freeform 19">
                <a:extLst>
                  <a:ext uri="{FF2B5EF4-FFF2-40B4-BE49-F238E27FC236}">
                    <a16:creationId xmlns:a16="http://schemas.microsoft.com/office/drawing/2014/main" id="{B47B4E6A-B5C3-4189-83DA-EDFA6F104839}"/>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33" name="TextBox 32">
              <a:extLst>
                <a:ext uri="{FF2B5EF4-FFF2-40B4-BE49-F238E27FC236}">
                  <a16:creationId xmlns:a16="http://schemas.microsoft.com/office/drawing/2014/main" id="{E055AEE7-7188-4A59-BF43-A79002CD94C0}"/>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7" name="Rectangle 36">
            <a:extLst>
              <a:ext uri="{FF2B5EF4-FFF2-40B4-BE49-F238E27FC236}">
                <a16:creationId xmlns:a16="http://schemas.microsoft.com/office/drawing/2014/main" id="{8463BA43-FD4F-4272-9D43-F4485B3AFA75}"/>
              </a:ext>
            </a:extLst>
          </p:cNvPr>
          <p:cNvSpPr/>
          <p:nvPr/>
        </p:nvSpPr>
        <p:spPr>
          <a:xfrm>
            <a:off x="2576600" y="16889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grpSp>
        <p:nvGrpSpPr>
          <p:cNvPr id="38" name="Group 37">
            <a:extLst>
              <a:ext uri="{FF2B5EF4-FFF2-40B4-BE49-F238E27FC236}">
                <a16:creationId xmlns:a16="http://schemas.microsoft.com/office/drawing/2014/main" id="{C8065C67-8D1B-4DCC-919C-09D8D6E4C789}"/>
              </a:ext>
            </a:extLst>
          </p:cNvPr>
          <p:cNvGrpSpPr/>
          <p:nvPr/>
        </p:nvGrpSpPr>
        <p:grpSpPr>
          <a:xfrm>
            <a:off x="6359481" y="1794542"/>
            <a:ext cx="1309659" cy="775805"/>
            <a:chOff x="1542464" y="2720238"/>
            <a:chExt cx="2369874" cy="1403847"/>
          </a:xfrm>
        </p:grpSpPr>
        <p:grpSp>
          <p:nvGrpSpPr>
            <p:cNvPr id="39" name="Group 38">
              <a:extLst>
                <a:ext uri="{FF2B5EF4-FFF2-40B4-BE49-F238E27FC236}">
                  <a16:creationId xmlns:a16="http://schemas.microsoft.com/office/drawing/2014/main" id="{15A3B111-8DBF-4C50-A8D1-A70808C78C6D}"/>
                </a:ext>
              </a:extLst>
            </p:cNvPr>
            <p:cNvGrpSpPr/>
            <p:nvPr/>
          </p:nvGrpSpPr>
          <p:grpSpPr>
            <a:xfrm>
              <a:off x="1542464" y="2720238"/>
              <a:ext cx="2369874" cy="1403847"/>
              <a:chOff x="4808051" y="1842051"/>
              <a:chExt cx="2369874" cy="1403847"/>
            </a:xfrm>
          </p:grpSpPr>
          <p:sp>
            <p:nvSpPr>
              <p:cNvPr id="41" name="Freeform 17">
                <a:extLst>
                  <a:ext uri="{FF2B5EF4-FFF2-40B4-BE49-F238E27FC236}">
                    <a16:creationId xmlns:a16="http://schemas.microsoft.com/office/drawing/2014/main" id="{008DD6CA-AC17-43E8-B4E5-CBC8529BDC23}"/>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42" name="Freeform 18">
                <a:extLst>
                  <a:ext uri="{FF2B5EF4-FFF2-40B4-BE49-F238E27FC236}">
                    <a16:creationId xmlns:a16="http://schemas.microsoft.com/office/drawing/2014/main" id="{CF343261-1FF8-4525-8282-D826CB86F4A4}"/>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43" name="Freeform 19">
                <a:extLst>
                  <a:ext uri="{FF2B5EF4-FFF2-40B4-BE49-F238E27FC236}">
                    <a16:creationId xmlns:a16="http://schemas.microsoft.com/office/drawing/2014/main" id="{ABFBEB1B-45D6-455D-A362-707CD8F5C06C}"/>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40" name="TextBox 39">
              <a:extLst>
                <a:ext uri="{FF2B5EF4-FFF2-40B4-BE49-F238E27FC236}">
                  <a16:creationId xmlns:a16="http://schemas.microsoft.com/office/drawing/2014/main" id="{BD32860F-BCA9-4632-9E2A-8F0CEDD4F563}"/>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44" name="Rectangle 43">
            <a:extLst>
              <a:ext uri="{FF2B5EF4-FFF2-40B4-BE49-F238E27FC236}">
                <a16:creationId xmlns:a16="http://schemas.microsoft.com/office/drawing/2014/main" id="{D91C9EC8-8A34-4CA4-BEBE-D7754443A128}"/>
              </a:ext>
            </a:extLst>
          </p:cNvPr>
          <p:cNvSpPr/>
          <p:nvPr/>
        </p:nvSpPr>
        <p:spPr>
          <a:xfrm>
            <a:off x="7919671" y="16833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sp>
        <p:nvSpPr>
          <p:cNvPr id="3" name="Picture Placeholder 2">
            <a:extLst>
              <a:ext uri="{FF2B5EF4-FFF2-40B4-BE49-F238E27FC236}">
                <a16:creationId xmlns:a16="http://schemas.microsoft.com/office/drawing/2014/main" id="{E3310C60-1141-4502-B52A-98815146C93C}"/>
              </a:ext>
            </a:extLst>
          </p:cNvPr>
          <p:cNvSpPr>
            <a:spLocks noGrp="1"/>
          </p:cNvSpPr>
          <p:nvPr>
            <p:ph type="pic" sz="quarter" idx="11"/>
          </p:nvPr>
        </p:nvSpPr>
        <p:spPr/>
      </p:sp>
    </p:spTree>
    <p:extLst>
      <p:ext uri="{BB962C8B-B14F-4D97-AF65-F5344CB8AC3E}">
        <p14:creationId xmlns:p14="http://schemas.microsoft.com/office/powerpoint/2010/main" val="29762563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F686348-2D07-47B1-9062-8D4D02398E76}"/>
              </a:ext>
            </a:extLst>
          </p:cNvPr>
          <p:cNvSpPr/>
          <p:nvPr/>
        </p:nvSpPr>
        <p:spPr>
          <a:xfrm>
            <a:off x="-16791" y="3320086"/>
            <a:ext cx="12225581" cy="379057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Rounded Corners 6">
            <a:extLst>
              <a:ext uri="{FF2B5EF4-FFF2-40B4-BE49-F238E27FC236}">
                <a16:creationId xmlns:a16="http://schemas.microsoft.com/office/drawing/2014/main" id="{737BCA43-43DC-4F3E-A15F-BC9A50D3E421}"/>
              </a:ext>
            </a:extLst>
          </p:cNvPr>
          <p:cNvSpPr/>
          <p:nvPr/>
        </p:nvSpPr>
        <p:spPr>
          <a:xfrm>
            <a:off x="4550602"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Picture Placeholder 23">
            <a:extLst>
              <a:ext uri="{FF2B5EF4-FFF2-40B4-BE49-F238E27FC236}">
                <a16:creationId xmlns:a16="http://schemas.microsoft.com/office/drawing/2014/main" id="{AF794415-BD65-423B-855C-75A1921DB4EC}"/>
              </a:ext>
            </a:extLst>
          </p:cNvPr>
          <p:cNvSpPr>
            <a:spLocks noGrp="1"/>
          </p:cNvSpPr>
          <p:nvPr>
            <p:ph type="pic" sz="quarter" idx="11"/>
          </p:nvPr>
        </p:nvSpPr>
        <p:spPr/>
      </p:sp>
      <p:sp>
        <p:nvSpPr>
          <p:cNvPr id="22" name="Rectangle: Rounded Corners 21">
            <a:extLst>
              <a:ext uri="{FF2B5EF4-FFF2-40B4-BE49-F238E27FC236}">
                <a16:creationId xmlns:a16="http://schemas.microsoft.com/office/drawing/2014/main" id="{916B61F5-D48C-45AD-9174-253DC36E81F4}"/>
              </a:ext>
            </a:extLst>
          </p:cNvPr>
          <p:cNvSpPr/>
          <p:nvPr/>
        </p:nvSpPr>
        <p:spPr>
          <a:xfrm>
            <a:off x="1001199"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Rounded Corners 26">
            <a:extLst>
              <a:ext uri="{FF2B5EF4-FFF2-40B4-BE49-F238E27FC236}">
                <a16:creationId xmlns:a16="http://schemas.microsoft.com/office/drawing/2014/main" id="{C7AEA752-D4E5-4B9F-89C0-BFC533CA1143}"/>
              </a:ext>
            </a:extLst>
          </p:cNvPr>
          <p:cNvSpPr/>
          <p:nvPr/>
        </p:nvSpPr>
        <p:spPr>
          <a:xfrm>
            <a:off x="8100005"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C97D52E6-36B9-4EE4-B2FC-EA1BA6D3A744}"/>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1A4A7D36-4D05-41EC-94A2-102DBD9C4180}"/>
              </a:ext>
            </a:extLst>
          </p:cNvPr>
          <p:cNvSpPr>
            <a:spLocks noGrp="1"/>
          </p:cNvSpPr>
          <p:nvPr>
            <p:ph type="pic" sz="quarter" idx="12"/>
          </p:nvPr>
        </p:nvSpPr>
        <p:spPr/>
      </p:sp>
      <p:sp>
        <p:nvSpPr>
          <p:cNvPr id="12" name="Rectangle: Rounded Corners 11">
            <a:extLst>
              <a:ext uri="{FF2B5EF4-FFF2-40B4-BE49-F238E27FC236}">
                <a16:creationId xmlns:a16="http://schemas.microsoft.com/office/drawing/2014/main" id="{9B164DA2-3CC1-4C72-8609-AA0875B0B897}"/>
              </a:ext>
            </a:extLst>
          </p:cNvPr>
          <p:cNvSpPr/>
          <p:nvPr/>
        </p:nvSpPr>
        <p:spPr>
          <a:xfrm>
            <a:off x="1001199"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AB215FBB-9B9F-493C-AEA4-9EE9108D7759}"/>
              </a:ext>
            </a:extLst>
          </p:cNvPr>
          <p:cNvSpPr/>
          <p:nvPr/>
        </p:nvSpPr>
        <p:spPr>
          <a:xfrm>
            <a:off x="8100005"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a:extLst>
              <a:ext uri="{FF2B5EF4-FFF2-40B4-BE49-F238E27FC236}">
                <a16:creationId xmlns:a16="http://schemas.microsoft.com/office/drawing/2014/main" id="{4E2DAAA6-A1A3-4EE9-BABB-14C8FFD7B90F}"/>
              </a:ext>
            </a:extLst>
          </p:cNvPr>
          <p:cNvSpPr/>
          <p:nvPr/>
        </p:nvSpPr>
        <p:spPr>
          <a:xfrm>
            <a:off x="4550602"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a:extLst>
              <a:ext uri="{FF2B5EF4-FFF2-40B4-BE49-F238E27FC236}">
                <a16:creationId xmlns:a16="http://schemas.microsoft.com/office/drawing/2014/main" id="{86752B6A-96D2-433F-AC30-76A4BE3088F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2</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34" name="Freeform 1988">
            <a:extLst>
              <a:ext uri="{FF2B5EF4-FFF2-40B4-BE49-F238E27FC236}">
                <a16:creationId xmlns:a16="http://schemas.microsoft.com/office/drawing/2014/main" id="{89090CF1-0F87-4AEE-AA94-D785D58409F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56A34D5D-8F41-4AFD-AD1C-D8AE0922E3B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43" name="Group 42">
            <a:extLst>
              <a:ext uri="{FF2B5EF4-FFF2-40B4-BE49-F238E27FC236}">
                <a16:creationId xmlns:a16="http://schemas.microsoft.com/office/drawing/2014/main" id="{CD47E3CC-AA70-4A5A-9E79-533ED8F506E3}"/>
              </a:ext>
            </a:extLst>
          </p:cNvPr>
          <p:cNvGrpSpPr/>
          <p:nvPr/>
        </p:nvGrpSpPr>
        <p:grpSpPr>
          <a:xfrm>
            <a:off x="10921584" y="0"/>
            <a:ext cx="1270417" cy="1298640"/>
            <a:chOff x="10921584" y="0"/>
            <a:chExt cx="1270417" cy="1298640"/>
          </a:xfrm>
        </p:grpSpPr>
        <p:sp>
          <p:nvSpPr>
            <p:cNvPr id="44" name="Freeform: Shape 43">
              <a:extLst>
                <a:ext uri="{FF2B5EF4-FFF2-40B4-BE49-F238E27FC236}">
                  <a16:creationId xmlns:a16="http://schemas.microsoft.com/office/drawing/2014/main" id="{5A515232-8037-4C47-9689-E70D99CB9716}"/>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C11EEEE8-83C8-40BB-86BB-C65CCF5FC33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4C4AEEA6-EAA8-453C-BDC4-8B8900E35373}"/>
              </a:ext>
            </a:extLst>
          </p:cNvPr>
          <p:cNvSpPr txBox="1"/>
          <p:nvPr/>
        </p:nvSpPr>
        <p:spPr>
          <a:xfrm>
            <a:off x="3604774" y="567462"/>
            <a:ext cx="4982454" cy="646331"/>
          </a:xfrm>
          <a:prstGeom prst="rect">
            <a:avLst/>
          </a:prstGeom>
          <a:noFill/>
        </p:spPr>
        <p:txBody>
          <a:bodyPr wrap="none" rtlCol="0">
            <a:spAutoFit/>
          </a:bodyPr>
          <a:lstStyle/>
          <a:p>
            <a:pPr algn="ctr"/>
            <a:r>
              <a:rPr lang="en-US" sz="3600" dirty="0">
                <a:solidFill>
                  <a:schemeClr val="tx2">
                    <a:lumMod val="50000"/>
                  </a:schemeClr>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Coral Gallery</a:t>
            </a:r>
          </a:p>
        </p:txBody>
      </p:sp>
      <p:grpSp>
        <p:nvGrpSpPr>
          <p:cNvPr id="47" name="Group 46">
            <a:extLst>
              <a:ext uri="{FF2B5EF4-FFF2-40B4-BE49-F238E27FC236}">
                <a16:creationId xmlns:a16="http://schemas.microsoft.com/office/drawing/2014/main" id="{E7BD74AB-0DAD-4891-B422-7654EDA9879D}"/>
              </a:ext>
            </a:extLst>
          </p:cNvPr>
          <p:cNvGrpSpPr/>
          <p:nvPr/>
        </p:nvGrpSpPr>
        <p:grpSpPr>
          <a:xfrm>
            <a:off x="5589082" y="392022"/>
            <a:ext cx="1013836" cy="163407"/>
            <a:chOff x="6092817" y="3196572"/>
            <a:chExt cx="3970852" cy="640012"/>
          </a:xfrm>
        </p:grpSpPr>
        <p:sp>
          <p:nvSpPr>
            <p:cNvPr id="48" name="Freeform: Shape 47">
              <a:extLst>
                <a:ext uri="{FF2B5EF4-FFF2-40B4-BE49-F238E27FC236}">
                  <a16:creationId xmlns:a16="http://schemas.microsoft.com/office/drawing/2014/main" id="{FB23E853-5915-4D98-A193-23F5683362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38614AD-5449-47A0-AB6C-B02E78A76EC8}"/>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A5E4AD-2DED-4C3B-BB10-5C05ED4AC97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7307C23-7786-489E-AE84-A57FE3F99C74}"/>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AF3D1EC-6095-429B-8CEA-45CD3263F865}"/>
              </a:ext>
            </a:extLst>
          </p:cNvPr>
          <p:cNvGrpSpPr/>
          <p:nvPr/>
        </p:nvGrpSpPr>
        <p:grpSpPr>
          <a:xfrm>
            <a:off x="2494464" y="2345894"/>
            <a:ext cx="7201445" cy="974192"/>
            <a:chOff x="2496738" y="2345894"/>
            <a:chExt cx="7201445" cy="974192"/>
          </a:xfrm>
        </p:grpSpPr>
        <p:sp>
          <p:nvSpPr>
            <p:cNvPr id="28" name="Rectangle: Rounded Corners 27">
              <a:extLst>
                <a:ext uri="{FF2B5EF4-FFF2-40B4-BE49-F238E27FC236}">
                  <a16:creationId xmlns:a16="http://schemas.microsoft.com/office/drawing/2014/main" id="{A908FCFD-762F-4F81-B5F5-13158A1339E1}"/>
                </a:ext>
              </a:extLst>
            </p:cNvPr>
            <p:cNvSpPr/>
            <p:nvPr/>
          </p:nvSpPr>
          <p:spPr>
            <a:xfrm>
              <a:off x="2496738" y="2345895"/>
              <a:ext cx="3609434" cy="974191"/>
            </a:xfrm>
            <a:prstGeom prst="roundRect">
              <a:avLst>
                <a:gd name="adj" fmla="val 35677"/>
              </a:avLst>
            </a:prstGeom>
            <a:solidFill>
              <a:schemeClr val="accent2"/>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29" name="Rectangle: Rounded Corners 28">
              <a:extLst>
                <a:ext uri="{FF2B5EF4-FFF2-40B4-BE49-F238E27FC236}">
                  <a16:creationId xmlns:a16="http://schemas.microsoft.com/office/drawing/2014/main" id="{92665B8B-97DF-419E-9A5A-13E7EEC87AA8}"/>
                </a:ext>
              </a:extLst>
            </p:cNvPr>
            <p:cNvSpPr/>
            <p:nvPr/>
          </p:nvSpPr>
          <p:spPr>
            <a:xfrm>
              <a:off x="6088749" y="2345894"/>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grpSp>
      <p:sp>
        <p:nvSpPr>
          <p:cNvPr id="30" name="Rectangle 29">
            <a:extLst>
              <a:ext uri="{FF2B5EF4-FFF2-40B4-BE49-F238E27FC236}">
                <a16:creationId xmlns:a16="http://schemas.microsoft.com/office/drawing/2014/main" id="{E05ACA97-375B-4624-94DC-D1D9938C92E4}"/>
              </a:ext>
            </a:extLst>
          </p:cNvPr>
          <p:cNvSpPr/>
          <p:nvPr/>
        </p:nvSpPr>
        <p:spPr>
          <a:xfrm>
            <a:off x="1661732" y="1464326"/>
            <a:ext cx="8866910" cy="514949"/>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6" name="Picture Placeholder 5">
            <a:extLst>
              <a:ext uri="{FF2B5EF4-FFF2-40B4-BE49-F238E27FC236}">
                <a16:creationId xmlns:a16="http://schemas.microsoft.com/office/drawing/2014/main" id="{3640F85B-6A21-4843-BEC2-0D1ADC1BAB00}"/>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02EB8864-695C-419A-BA7A-86FC0022AEB3}"/>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5D07475C-9D57-4037-BB9C-056EAA2B2509}"/>
              </a:ext>
            </a:extLst>
          </p:cNvPr>
          <p:cNvSpPr>
            <a:spLocks noGrp="1"/>
          </p:cNvSpPr>
          <p:nvPr>
            <p:ph type="pic" sz="quarter" idx="15"/>
          </p:nvPr>
        </p:nvSpPr>
        <p:spPr/>
      </p:sp>
    </p:spTree>
    <p:extLst>
      <p:ext uri="{BB962C8B-B14F-4D97-AF65-F5344CB8AC3E}">
        <p14:creationId xmlns:p14="http://schemas.microsoft.com/office/powerpoint/2010/main" val="26228773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20</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E694E6F-7C83-45D0-81CA-08ED9D830659}"/>
              </a:ext>
            </a:extLst>
          </p:cNvPr>
          <p:cNvSpPr txBox="1"/>
          <p:nvPr/>
        </p:nvSpPr>
        <p:spPr>
          <a:xfrm>
            <a:off x="4068025"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DC82430-BF06-4EE2-AAA6-F43F1EB39854}"/>
              </a:ext>
            </a:extLst>
          </p:cNvPr>
          <p:cNvSpPr>
            <a:spLocks noChangeArrowheads="1"/>
          </p:cNvSpPr>
          <p:nvPr/>
        </p:nvSpPr>
        <p:spPr bwMode="auto">
          <a:xfrm flipH="1">
            <a:off x="3673397" y="2520575"/>
            <a:ext cx="2177780" cy="15472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E3277943-2FA1-4E52-A2D3-9AF1A437E2C6}"/>
              </a:ext>
            </a:extLst>
          </p:cNvPr>
          <p:cNvSpPr/>
          <p:nvPr/>
        </p:nvSpPr>
        <p:spPr>
          <a:xfrm flipH="1">
            <a:off x="4156029"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F0B925-C204-4B5D-BAE6-B6A71590F711}"/>
              </a:ext>
            </a:extLst>
          </p:cNvPr>
          <p:cNvSpPr txBox="1"/>
          <p:nvPr/>
        </p:nvSpPr>
        <p:spPr>
          <a:xfrm>
            <a:off x="3628066"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6103905C-A8A5-4966-BC1B-22A970174CCC}"/>
              </a:ext>
            </a:extLst>
          </p:cNvPr>
          <p:cNvSpPr txBox="1"/>
          <p:nvPr/>
        </p:nvSpPr>
        <p:spPr>
          <a:xfrm>
            <a:off x="1612373"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622808E3-32E5-46C7-933F-82E404879B30}"/>
              </a:ext>
            </a:extLst>
          </p:cNvPr>
          <p:cNvSpPr>
            <a:spLocks noChangeArrowheads="1"/>
          </p:cNvSpPr>
          <p:nvPr/>
        </p:nvSpPr>
        <p:spPr bwMode="auto">
          <a:xfrm flipH="1">
            <a:off x="1217745" y="2520575"/>
            <a:ext cx="2177780" cy="154727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178340A1-71E0-470A-A462-431BC656795F}"/>
              </a:ext>
            </a:extLst>
          </p:cNvPr>
          <p:cNvSpPr/>
          <p:nvPr/>
        </p:nvSpPr>
        <p:spPr>
          <a:xfrm flipH="1">
            <a:off x="1700377"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2E3A443-E71C-4FDE-9D91-3249AFB60BB9}"/>
              </a:ext>
            </a:extLst>
          </p:cNvPr>
          <p:cNvSpPr txBox="1"/>
          <p:nvPr/>
        </p:nvSpPr>
        <p:spPr>
          <a:xfrm>
            <a:off x="1172414"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5" name="TextBox 24">
            <a:extLst>
              <a:ext uri="{FF2B5EF4-FFF2-40B4-BE49-F238E27FC236}">
                <a16:creationId xmlns:a16="http://schemas.microsoft.com/office/drawing/2014/main" id="{B5F7819A-69B6-4A4F-ACB1-22D21932A026}"/>
              </a:ext>
            </a:extLst>
          </p:cNvPr>
          <p:cNvSpPr txBox="1"/>
          <p:nvPr/>
        </p:nvSpPr>
        <p:spPr>
          <a:xfrm>
            <a:off x="8937481"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703758D-1DA6-447D-AD68-E5CDA2910902}"/>
              </a:ext>
            </a:extLst>
          </p:cNvPr>
          <p:cNvSpPr>
            <a:spLocks noChangeArrowheads="1"/>
          </p:cNvSpPr>
          <p:nvPr/>
        </p:nvSpPr>
        <p:spPr bwMode="auto">
          <a:xfrm flipH="1">
            <a:off x="8542853" y="2520575"/>
            <a:ext cx="2177780" cy="154727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26">
            <a:extLst>
              <a:ext uri="{FF2B5EF4-FFF2-40B4-BE49-F238E27FC236}">
                <a16:creationId xmlns:a16="http://schemas.microsoft.com/office/drawing/2014/main" id="{421729F9-FA9C-4EE2-89FF-CE211BFDA755}"/>
              </a:ext>
            </a:extLst>
          </p:cNvPr>
          <p:cNvSpPr/>
          <p:nvPr/>
        </p:nvSpPr>
        <p:spPr>
          <a:xfrm flipH="1">
            <a:off x="9025485"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48DAB4-A201-44A6-9BB5-707E0F52EB97}"/>
              </a:ext>
            </a:extLst>
          </p:cNvPr>
          <p:cNvSpPr txBox="1"/>
          <p:nvPr/>
        </p:nvSpPr>
        <p:spPr>
          <a:xfrm>
            <a:off x="8497522"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9" name="TextBox 28">
            <a:extLst>
              <a:ext uri="{FF2B5EF4-FFF2-40B4-BE49-F238E27FC236}">
                <a16:creationId xmlns:a16="http://schemas.microsoft.com/office/drawing/2014/main" id="{D50C35D2-41C8-4138-8ED6-DCD344BDE0C3}"/>
              </a:ext>
            </a:extLst>
          </p:cNvPr>
          <p:cNvSpPr txBox="1"/>
          <p:nvPr/>
        </p:nvSpPr>
        <p:spPr>
          <a:xfrm>
            <a:off x="6481829"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35472C47-46E7-4422-8099-38BDF2FE5C3D}"/>
              </a:ext>
            </a:extLst>
          </p:cNvPr>
          <p:cNvSpPr>
            <a:spLocks noChangeArrowheads="1"/>
          </p:cNvSpPr>
          <p:nvPr/>
        </p:nvSpPr>
        <p:spPr bwMode="auto">
          <a:xfrm flipH="1">
            <a:off x="6087201" y="2520575"/>
            <a:ext cx="2177780" cy="154727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a:extLst>
              <a:ext uri="{FF2B5EF4-FFF2-40B4-BE49-F238E27FC236}">
                <a16:creationId xmlns:a16="http://schemas.microsoft.com/office/drawing/2014/main" id="{22C3AA9D-71C5-4E67-9AE2-DBBED2ED0B32}"/>
              </a:ext>
            </a:extLst>
          </p:cNvPr>
          <p:cNvSpPr/>
          <p:nvPr/>
        </p:nvSpPr>
        <p:spPr>
          <a:xfrm flipH="1">
            <a:off x="6569833"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0A9A9F9-E08C-4B9B-934D-A194D8940E2D}"/>
              </a:ext>
            </a:extLst>
          </p:cNvPr>
          <p:cNvSpPr txBox="1"/>
          <p:nvPr/>
        </p:nvSpPr>
        <p:spPr>
          <a:xfrm>
            <a:off x="6041870"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33" name="TextBox 32">
            <a:extLst>
              <a:ext uri="{FF2B5EF4-FFF2-40B4-BE49-F238E27FC236}">
                <a16:creationId xmlns:a16="http://schemas.microsoft.com/office/drawing/2014/main" id="{B9C3F103-46A3-4054-8A43-F942C6852963}"/>
              </a:ext>
            </a:extLst>
          </p:cNvPr>
          <p:cNvSpPr txBox="1"/>
          <p:nvPr/>
        </p:nvSpPr>
        <p:spPr>
          <a:xfrm>
            <a:off x="1688035" y="5249533"/>
            <a:ext cx="1237198" cy="369332"/>
          </a:xfrm>
          <a:prstGeom prst="rect">
            <a:avLst/>
          </a:prstGeom>
          <a:solidFill>
            <a:schemeClr val="accent1"/>
          </a:solidFill>
        </p:spPr>
        <p:txBody>
          <a:bodyPr wrap="none" rtlCol="0">
            <a:spAutoFit/>
          </a:bodyPr>
          <a:lstStyle/>
          <a:p>
            <a:r>
              <a:rPr lang="en-US" dirty="0">
                <a:solidFill>
                  <a:schemeClr val="bg1"/>
                </a:solidFill>
              </a:rPr>
              <a:t>Detail Here</a:t>
            </a:r>
          </a:p>
        </p:txBody>
      </p:sp>
      <p:sp>
        <p:nvSpPr>
          <p:cNvPr id="34" name="TextBox 33">
            <a:extLst>
              <a:ext uri="{FF2B5EF4-FFF2-40B4-BE49-F238E27FC236}">
                <a16:creationId xmlns:a16="http://schemas.microsoft.com/office/drawing/2014/main" id="{220D5222-3934-4FE6-8AB3-A4E5BCCF70CE}"/>
              </a:ext>
            </a:extLst>
          </p:cNvPr>
          <p:cNvSpPr txBox="1"/>
          <p:nvPr/>
        </p:nvSpPr>
        <p:spPr>
          <a:xfrm>
            <a:off x="4143687" y="5249533"/>
            <a:ext cx="1237198" cy="369332"/>
          </a:xfrm>
          <a:prstGeom prst="rect">
            <a:avLst/>
          </a:prstGeom>
          <a:solidFill>
            <a:schemeClr val="accent2"/>
          </a:solidFill>
        </p:spPr>
        <p:txBody>
          <a:bodyPr wrap="none" rtlCol="0">
            <a:spAutoFit/>
          </a:bodyPr>
          <a:lstStyle/>
          <a:p>
            <a:r>
              <a:rPr lang="en-US" dirty="0">
                <a:solidFill>
                  <a:schemeClr val="bg1"/>
                </a:solidFill>
              </a:rPr>
              <a:t>Detail Here</a:t>
            </a:r>
          </a:p>
        </p:txBody>
      </p:sp>
      <p:sp>
        <p:nvSpPr>
          <p:cNvPr id="35" name="TextBox 34">
            <a:extLst>
              <a:ext uri="{FF2B5EF4-FFF2-40B4-BE49-F238E27FC236}">
                <a16:creationId xmlns:a16="http://schemas.microsoft.com/office/drawing/2014/main" id="{CB553379-4B88-4C43-A413-F5CFD21FB715}"/>
              </a:ext>
            </a:extLst>
          </p:cNvPr>
          <p:cNvSpPr txBox="1"/>
          <p:nvPr/>
        </p:nvSpPr>
        <p:spPr>
          <a:xfrm>
            <a:off x="6575639" y="5249533"/>
            <a:ext cx="1237198" cy="369332"/>
          </a:xfrm>
          <a:prstGeom prst="rect">
            <a:avLst/>
          </a:prstGeom>
          <a:solidFill>
            <a:schemeClr val="accent3"/>
          </a:solidFill>
        </p:spPr>
        <p:txBody>
          <a:bodyPr wrap="none" rtlCol="0">
            <a:spAutoFit/>
          </a:bodyPr>
          <a:lstStyle/>
          <a:p>
            <a:r>
              <a:rPr lang="en-US" dirty="0">
                <a:solidFill>
                  <a:schemeClr val="bg1"/>
                </a:solidFill>
              </a:rPr>
              <a:t>Detail Here</a:t>
            </a:r>
          </a:p>
        </p:txBody>
      </p:sp>
      <p:sp>
        <p:nvSpPr>
          <p:cNvPr id="36" name="TextBox 35">
            <a:extLst>
              <a:ext uri="{FF2B5EF4-FFF2-40B4-BE49-F238E27FC236}">
                <a16:creationId xmlns:a16="http://schemas.microsoft.com/office/drawing/2014/main" id="{419B4A6E-7079-4D02-A3BE-D006F802F7F4}"/>
              </a:ext>
            </a:extLst>
          </p:cNvPr>
          <p:cNvSpPr txBox="1"/>
          <p:nvPr/>
        </p:nvSpPr>
        <p:spPr>
          <a:xfrm>
            <a:off x="8937481" y="5249533"/>
            <a:ext cx="1237198" cy="369332"/>
          </a:xfrm>
          <a:prstGeom prst="rect">
            <a:avLst/>
          </a:prstGeom>
          <a:solidFill>
            <a:schemeClr val="accent4"/>
          </a:solidFill>
        </p:spPr>
        <p:txBody>
          <a:bodyPr wrap="none" rtlCol="0">
            <a:spAutoFit/>
          </a:bodyPr>
          <a:lstStyle/>
          <a:p>
            <a:r>
              <a:rPr lang="en-US" dirty="0">
                <a:solidFill>
                  <a:schemeClr val="bg1"/>
                </a:solidFill>
              </a:rPr>
              <a:t>Detail Here</a:t>
            </a:r>
          </a:p>
        </p:txBody>
      </p:sp>
      <p:sp>
        <p:nvSpPr>
          <p:cNvPr id="37" name="Rectangle 36">
            <a:extLst>
              <a:ext uri="{FF2B5EF4-FFF2-40B4-BE49-F238E27FC236}">
                <a16:creationId xmlns:a16="http://schemas.microsoft.com/office/drawing/2014/main" id="{EA484AC4-1932-46BF-9AF5-1CEAD223F8E2}"/>
              </a:ext>
            </a:extLst>
          </p:cNvPr>
          <p:cNvSpPr/>
          <p:nvPr/>
        </p:nvSpPr>
        <p:spPr>
          <a:xfrm>
            <a:off x="1612685"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1"/>
                </a:solidFill>
              </a:rPr>
              <a:t>Here</a:t>
            </a:r>
          </a:p>
        </p:txBody>
      </p:sp>
      <p:sp>
        <p:nvSpPr>
          <p:cNvPr id="38" name="Rectangle 37">
            <a:extLst>
              <a:ext uri="{FF2B5EF4-FFF2-40B4-BE49-F238E27FC236}">
                <a16:creationId xmlns:a16="http://schemas.microsoft.com/office/drawing/2014/main" id="{9F720383-4A76-4B5D-A7AA-634C1F05DC15}"/>
              </a:ext>
            </a:extLst>
          </p:cNvPr>
          <p:cNvSpPr/>
          <p:nvPr/>
        </p:nvSpPr>
        <p:spPr>
          <a:xfrm>
            <a:off x="4068337"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2"/>
                </a:solidFill>
              </a:rPr>
              <a:t>Here</a:t>
            </a:r>
          </a:p>
        </p:txBody>
      </p:sp>
      <p:sp>
        <p:nvSpPr>
          <p:cNvPr id="39" name="Rectangle 38">
            <a:extLst>
              <a:ext uri="{FF2B5EF4-FFF2-40B4-BE49-F238E27FC236}">
                <a16:creationId xmlns:a16="http://schemas.microsoft.com/office/drawing/2014/main" id="{AFD8436A-2783-4F40-9191-85BB90312505}"/>
              </a:ext>
            </a:extLst>
          </p:cNvPr>
          <p:cNvSpPr/>
          <p:nvPr/>
        </p:nvSpPr>
        <p:spPr>
          <a:xfrm>
            <a:off x="6523989"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3"/>
                </a:solidFill>
              </a:rPr>
              <a:t>Here</a:t>
            </a:r>
          </a:p>
        </p:txBody>
      </p:sp>
      <p:sp>
        <p:nvSpPr>
          <p:cNvPr id="40" name="Rectangle 39">
            <a:extLst>
              <a:ext uri="{FF2B5EF4-FFF2-40B4-BE49-F238E27FC236}">
                <a16:creationId xmlns:a16="http://schemas.microsoft.com/office/drawing/2014/main" id="{5845A5F1-BC5F-4F15-9F02-044C12F4C309}"/>
              </a:ext>
            </a:extLst>
          </p:cNvPr>
          <p:cNvSpPr/>
          <p:nvPr/>
        </p:nvSpPr>
        <p:spPr>
          <a:xfrm>
            <a:off x="8937793"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4"/>
                </a:solidFill>
              </a:rPr>
              <a:t>Here</a:t>
            </a:r>
          </a:p>
        </p:txBody>
      </p:sp>
      <p:sp>
        <p:nvSpPr>
          <p:cNvPr id="41" name="Freeform 880">
            <a:extLst>
              <a:ext uri="{FF2B5EF4-FFF2-40B4-BE49-F238E27FC236}">
                <a16:creationId xmlns:a16="http://schemas.microsoft.com/office/drawing/2014/main" id="{418A918B-E80C-40F6-984E-81F03C6B4A61}"/>
              </a:ext>
            </a:extLst>
          </p:cNvPr>
          <p:cNvSpPr>
            <a:spLocks noEditPoints="1"/>
          </p:cNvSpPr>
          <p:nvPr/>
        </p:nvSpPr>
        <p:spPr bwMode="auto">
          <a:xfrm>
            <a:off x="1914296" y="2869263"/>
            <a:ext cx="823674" cy="823674"/>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85">
            <a:extLst>
              <a:ext uri="{FF2B5EF4-FFF2-40B4-BE49-F238E27FC236}">
                <a16:creationId xmlns:a16="http://schemas.microsoft.com/office/drawing/2014/main" id="{6068D802-ABBB-4305-80F4-D890E7EECC87}"/>
              </a:ext>
            </a:extLst>
          </p:cNvPr>
          <p:cNvSpPr>
            <a:spLocks noEditPoints="1"/>
          </p:cNvSpPr>
          <p:nvPr/>
        </p:nvSpPr>
        <p:spPr bwMode="auto">
          <a:xfrm>
            <a:off x="6776369" y="2869263"/>
            <a:ext cx="823674" cy="823674"/>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90">
            <a:extLst>
              <a:ext uri="{FF2B5EF4-FFF2-40B4-BE49-F238E27FC236}">
                <a16:creationId xmlns:a16="http://schemas.microsoft.com/office/drawing/2014/main" id="{2B223EB1-D0DA-4F3C-BF6E-A21AB1090D2E}"/>
              </a:ext>
            </a:extLst>
          </p:cNvPr>
          <p:cNvSpPr>
            <a:spLocks noEditPoints="1"/>
          </p:cNvSpPr>
          <p:nvPr/>
        </p:nvSpPr>
        <p:spPr bwMode="auto">
          <a:xfrm>
            <a:off x="9239850" y="2869817"/>
            <a:ext cx="823674" cy="823013"/>
          </a:xfrm>
          <a:custGeom>
            <a:avLst/>
            <a:gdLst>
              <a:gd name="T0" fmla="*/ 2229 w 3735"/>
              <a:gd name="T1" fmla="*/ 2848 h 3731"/>
              <a:gd name="T2" fmla="*/ 2726 w 3735"/>
              <a:gd name="T3" fmla="*/ 2848 h 3731"/>
              <a:gd name="T4" fmla="*/ 2726 w 3735"/>
              <a:gd name="T5" fmla="*/ 2353 h 3731"/>
              <a:gd name="T6" fmla="*/ 1486 w 3735"/>
              <a:gd name="T7" fmla="*/ 1994 h 3731"/>
              <a:gd name="T8" fmla="*/ 1359 w 3735"/>
              <a:gd name="T9" fmla="*/ 2107 h 3731"/>
              <a:gd name="T10" fmla="*/ 1234 w 3735"/>
              <a:gd name="T11" fmla="*/ 2246 h 3731"/>
              <a:gd name="T12" fmla="*/ 1130 w 3735"/>
              <a:gd name="T13" fmla="*/ 2424 h 3731"/>
              <a:gd name="T14" fmla="*/ 1062 w 3735"/>
              <a:gd name="T15" fmla="*/ 2656 h 3731"/>
              <a:gd name="T16" fmla="*/ 2101 w 3735"/>
              <a:gd name="T17" fmla="*/ 2873 h 3731"/>
              <a:gd name="T18" fmla="*/ 2482 w 3735"/>
              <a:gd name="T19" fmla="*/ 2223 h 3731"/>
              <a:gd name="T20" fmla="*/ 2285 w 3735"/>
              <a:gd name="T21" fmla="*/ 2025 h 3731"/>
              <a:gd name="T22" fmla="*/ 2069 w 3735"/>
              <a:gd name="T23" fmla="*/ 1993 h 3731"/>
              <a:gd name="T24" fmla="*/ 1798 w 3735"/>
              <a:gd name="T25" fmla="*/ 2020 h 3731"/>
              <a:gd name="T26" fmla="*/ 1545 w 3735"/>
              <a:gd name="T27" fmla="*/ 1943 h 3731"/>
              <a:gd name="T28" fmla="*/ 1689 w 3735"/>
              <a:gd name="T29" fmla="*/ 764 h 3731"/>
              <a:gd name="T30" fmla="*/ 1489 w 3735"/>
              <a:gd name="T31" fmla="*/ 881 h 3731"/>
              <a:gd name="T32" fmla="*/ 1354 w 3735"/>
              <a:gd name="T33" fmla="*/ 1066 h 3731"/>
              <a:gd name="T34" fmla="*/ 1303 w 3735"/>
              <a:gd name="T35" fmla="*/ 1299 h 3731"/>
              <a:gd name="T36" fmla="*/ 1354 w 3735"/>
              <a:gd name="T37" fmla="*/ 1533 h 3731"/>
              <a:gd name="T38" fmla="*/ 1489 w 3735"/>
              <a:gd name="T39" fmla="*/ 1718 h 3731"/>
              <a:gd name="T40" fmla="*/ 1689 w 3735"/>
              <a:gd name="T41" fmla="*/ 1835 h 3731"/>
              <a:gd name="T42" fmla="*/ 1929 w 3735"/>
              <a:gd name="T43" fmla="*/ 1860 h 3731"/>
              <a:gd name="T44" fmla="*/ 2153 w 3735"/>
              <a:gd name="T45" fmla="*/ 1786 h 3731"/>
              <a:gd name="T46" fmla="*/ 2323 w 3735"/>
              <a:gd name="T47" fmla="*/ 1633 h 3731"/>
              <a:gd name="T48" fmla="*/ 2419 w 3735"/>
              <a:gd name="T49" fmla="*/ 1420 h 3731"/>
              <a:gd name="T50" fmla="*/ 2419 w 3735"/>
              <a:gd name="T51" fmla="*/ 1179 h 3731"/>
              <a:gd name="T52" fmla="*/ 2323 w 3735"/>
              <a:gd name="T53" fmla="*/ 966 h 3731"/>
              <a:gd name="T54" fmla="*/ 2153 w 3735"/>
              <a:gd name="T55" fmla="*/ 813 h 3731"/>
              <a:gd name="T56" fmla="*/ 1929 w 3735"/>
              <a:gd name="T57" fmla="*/ 739 h 3731"/>
              <a:gd name="T58" fmla="*/ 2094 w 3735"/>
              <a:gd name="T59" fmla="*/ 14 h 3731"/>
              <a:gd name="T60" fmla="*/ 2519 w 3735"/>
              <a:gd name="T61" fmla="*/ 117 h 3731"/>
              <a:gd name="T62" fmla="*/ 2901 w 3735"/>
              <a:gd name="T63" fmla="*/ 311 h 3731"/>
              <a:gd name="T64" fmla="*/ 3225 w 3735"/>
              <a:gd name="T65" fmla="*/ 585 h 3731"/>
              <a:gd name="T66" fmla="*/ 3480 w 3735"/>
              <a:gd name="T67" fmla="*/ 924 h 3731"/>
              <a:gd name="T68" fmla="*/ 3653 w 3735"/>
              <a:gd name="T69" fmla="*/ 1317 h 3731"/>
              <a:gd name="T70" fmla="*/ 3732 w 3735"/>
              <a:gd name="T71" fmla="*/ 1752 h 3731"/>
              <a:gd name="T72" fmla="*/ 3705 w 3735"/>
              <a:gd name="T73" fmla="*/ 2201 h 3731"/>
              <a:gd name="T74" fmla="*/ 3578 w 3735"/>
              <a:gd name="T75" fmla="*/ 2616 h 3731"/>
              <a:gd name="T76" fmla="*/ 3362 w 3735"/>
              <a:gd name="T77" fmla="*/ 2985 h 3731"/>
              <a:gd name="T78" fmla="*/ 3071 w 3735"/>
              <a:gd name="T79" fmla="*/ 3293 h 3731"/>
              <a:gd name="T80" fmla="*/ 2717 w 3735"/>
              <a:gd name="T81" fmla="*/ 3528 h 3731"/>
              <a:gd name="T82" fmla="*/ 2311 w 3735"/>
              <a:gd name="T83" fmla="*/ 3679 h 3731"/>
              <a:gd name="T84" fmla="*/ 1866 w 3735"/>
              <a:gd name="T85" fmla="*/ 3731 h 3731"/>
              <a:gd name="T86" fmla="*/ 1424 w 3735"/>
              <a:gd name="T87" fmla="*/ 3679 h 3731"/>
              <a:gd name="T88" fmla="*/ 1018 w 3735"/>
              <a:gd name="T89" fmla="*/ 3528 h 3731"/>
              <a:gd name="T90" fmla="*/ 664 w 3735"/>
              <a:gd name="T91" fmla="*/ 3293 h 3731"/>
              <a:gd name="T92" fmla="*/ 373 w 3735"/>
              <a:gd name="T93" fmla="*/ 2985 h 3731"/>
              <a:gd name="T94" fmla="*/ 157 w 3735"/>
              <a:gd name="T95" fmla="*/ 2616 h 3731"/>
              <a:gd name="T96" fmla="*/ 30 w 3735"/>
              <a:gd name="T97" fmla="*/ 2201 h 3731"/>
              <a:gd name="T98" fmla="*/ 3 w 3735"/>
              <a:gd name="T99" fmla="*/ 1752 h 3731"/>
              <a:gd name="T100" fmla="*/ 82 w 3735"/>
              <a:gd name="T101" fmla="*/ 1317 h 3731"/>
              <a:gd name="T102" fmla="*/ 255 w 3735"/>
              <a:gd name="T103" fmla="*/ 924 h 3731"/>
              <a:gd name="T104" fmla="*/ 510 w 3735"/>
              <a:gd name="T105" fmla="*/ 585 h 3731"/>
              <a:gd name="T106" fmla="*/ 834 w 3735"/>
              <a:gd name="T107" fmla="*/ 311 h 3731"/>
              <a:gd name="T108" fmla="*/ 1216 w 3735"/>
              <a:gd name="T109" fmla="*/ 117 h 3731"/>
              <a:gd name="T110" fmla="*/ 1641 w 3735"/>
              <a:gd name="T111" fmla="*/ 14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1">
                <a:moveTo>
                  <a:pt x="2521" y="2353"/>
                </a:moveTo>
                <a:lnTo>
                  <a:pt x="2521" y="2643"/>
                </a:lnTo>
                <a:lnTo>
                  <a:pt x="2229" y="2643"/>
                </a:lnTo>
                <a:lnTo>
                  <a:pt x="2229" y="2848"/>
                </a:lnTo>
                <a:lnTo>
                  <a:pt x="2521" y="2848"/>
                </a:lnTo>
                <a:lnTo>
                  <a:pt x="2521" y="3140"/>
                </a:lnTo>
                <a:lnTo>
                  <a:pt x="2726" y="3140"/>
                </a:lnTo>
                <a:lnTo>
                  <a:pt x="2726" y="2848"/>
                </a:lnTo>
                <a:lnTo>
                  <a:pt x="3017" y="2848"/>
                </a:lnTo>
                <a:lnTo>
                  <a:pt x="3017" y="2643"/>
                </a:lnTo>
                <a:lnTo>
                  <a:pt x="2726" y="2643"/>
                </a:lnTo>
                <a:lnTo>
                  <a:pt x="2726" y="2353"/>
                </a:lnTo>
                <a:lnTo>
                  <a:pt x="2521" y="2353"/>
                </a:lnTo>
                <a:close/>
                <a:moveTo>
                  <a:pt x="1545" y="1943"/>
                </a:moveTo>
                <a:lnTo>
                  <a:pt x="1516" y="1968"/>
                </a:lnTo>
                <a:lnTo>
                  <a:pt x="1486" y="1994"/>
                </a:lnTo>
                <a:lnTo>
                  <a:pt x="1455" y="2021"/>
                </a:lnTo>
                <a:lnTo>
                  <a:pt x="1423" y="2048"/>
                </a:lnTo>
                <a:lnTo>
                  <a:pt x="1391" y="2077"/>
                </a:lnTo>
                <a:lnTo>
                  <a:pt x="1359" y="2107"/>
                </a:lnTo>
                <a:lnTo>
                  <a:pt x="1326" y="2139"/>
                </a:lnTo>
                <a:lnTo>
                  <a:pt x="1296" y="2172"/>
                </a:lnTo>
                <a:lnTo>
                  <a:pt x="1264" y="2208"/>
                </a:lnTo>
                <a:lnTo>
                  <a:pt x="1234" y="2246"/>
                </a:lnTo>
                <a:lnTo>
                  <a:pt x="1206" y="2287"/>
                </a:lnTo>
                <a:lnTo>
                  <a:pt x="1179" y="2330"/>
                </a:lnTo>
                <a:lnTo>
                  <a:pt x="1154" y="2375"/>
                </a:lnTo>
                <a:lnTo>
                  <a:pt x="1130" y="2424"/>
                </a:lnTo>
                <a:lnTo>
                  <a:pt x="1108" y="2476"/>
                </a:lnTo>
                <a:lnTo>
                  <a:pt x="1090" y="2532"/>
                </a:lnTo>
                <a:lnTo>
                  <a:pt x="1074" y="2592"/>
                </a:lnTo>
                <a:lnTo>
                  <a:pt x="1062" y="2656"/>
                </a:lnTo>
                <a:lnTo>
                  <a:pt x="1051" y="2724"/>
                </a:lnTo>
                <a:lnTo>
                  <a:pt x="1046" y="2797"/>
                </a:lnTo>
                <a:lnTo>
                  <a:pt x="1043" y="2873"/>
                </a:lnTo>
                <a:lnTo>
                  <a:pt x="2101" y="2873"/>
                </a:lnTo>
                <a:lnTo>
                  <a:pt x="2101" y="2515"/>
                </a:lnTo>
                <a:lnTo>
                  <a:pt x="2391" y="2515"/>
                </a:lnTo>
                <a:lnTo>
                  <a:pt x="2391" y="2223"/>
                </a:lnTo>
                <a:lnTo>
                  <a:pt x="2482" y="2223"/>
                </a:lnTo>
                <a:lnTo>
                  <a:pt x="2435" y="2168"/>
                </a:lnTo>
                <a:lnTo>
                  <a:pt x="2385" y="2115"/>
                </a:lnTo>
                <a:lnTo>
                  <a:pt x="2335" y="2069"/>
                </a:lnTo>
                <a:lnTo>
                  <a:pt x="2285" y="2025"/>
                </a:lnTo>
                <a:lnTo>
                  <a:pt x="2236" y="1983"/>
                </a:lnTo>
                <a:lnTo>
                  <a:pt x="2190" y="1943"/>
                </a:lnTo>
                <a:lnTo>
                  <a:pt x="2130" y="1970"/>
                </a:lnTo>
                <a:lnTo>
                  <a:pt x="2069" y="1993"/>
                </a:lnTo>
                <a:lnTo>
                  <a:pt x="2004" y="2010"/>
                </a:lnTo>
                <a:lnTo>
                  <a:pt x="1937" y="2020"/>
                </a:lnTo>
                <a:lnTo>
                  <a:pt x="1866" y="2025"/>
                </a:lnTo>
                <a:lnTo>
                  <a:pt x="1798" y="2020"/>
                </a:lnTo>
                <a:lnTo>
                  <a:pt x="1731" y="2010"/>
                </a:lnTo>
                <a:lnTo>
                  <a:pt x="1666" y="1993"/>
                </a:lnTo>
                <a:lnTo>
                  <a:pt x="1604" y="1970"/>
                </a:lnTo>
                <a:lnTo>
                  <a:pt x="1545" y="1943"/>
                </a:lnTo>
                <a:close/>
                <a:moveTo>
                  <a:pt x="1866" y="736"/>
                </a:moveTo>
                <a:lnTo>
                  <a:pt x="1806" y="739"/>
                </a:lnTo>
                <a:lnTo>
                  <a:pt x="1746" y="748"/>
                </a:lnTo>
                <a:lnTo>
                  <a:pt x="1689" y="764"/>
                </a:lnTo>
                <a:lnTo>
                  <a:pt x="1634" y="786"/>
                </a:lnTo>
                <a:lnTo>
                  <a:pt x="1582" y="813"/>
                </a:lnTo>
                <a:lnTo>
                  <a:pt x="1534" y="845"/>
                </a:lnTo>
                <a:lnTo>
                  <a:pt x="1489" y="881"/>
                </a:lnTo>
                <a:lnTo>
                  <a:pt x="1448" y="922"/>
                </a:lnTo>
                <a:lnTo>
                  <a:pt x="1412" y="966"/>
                </a:lnTo>
                <a:lnTo>
                  <a:pt x="1380" y="1015"/>
                </a:lnTo>
                <a:lnTo>
                  <a:pt x="1354" y="1066"/>
                </a:lnTo>
                <a:lnTo>
                  <a:pt x="1332" y="1122"/>
                </a:lnTo>
                <a:lnTo>
                  <a:pt x="1316" y="1179"/>
                </a:lnTo>
                <a:lnTo>
                  <a:pt x="1306" y="1238"/>
                </a:lnTo>
                <a:lnTo>
                  <a:pt x="1303" y="1299"/>
                </a:lnTo>
                <a:lnTo>
                  <a:pt x="1306" y="1361"/>
                </a:lnTo>
                <a:lnTo>
                  <a:pt x="1316" y="1420"/>
                </a:lnTo>
                <a:lnTo>
                  <a:pt x="1332" y="1477"/>
                </a:lnTo>
                <a:lnTo>
                  <a:pt x="1354" y="1533"/>
                </a:lnTo>
                <a:lnTo>
                  <a:pt x="1380" y="1584"/>
                </a:lnTo>
                <a:lnTo>
                  <a:pt x="1412" y="1633"/>
                </a:lnTo>
                <a:lnTo>
                  <a:pt x="1448" y="1677"/>
                </a:lnTo>
                <a:lnTo>
                  <a:pt x="1489" y="1718"/>
                </a:lnTo>
                <a:lnTo>
                  <a:pt x="1534" y="1754"/>
                </a:lnTo>
                <a:lnTo>
                  <a:pt x="1582" y="1786"/>
                </a:lnTo>
                <a:lnTo>
                  <a:pt x="1634" y="1813"/>
                </a:lnTo>
                <a:lnTo>
                  <a:pt x="1689" y="1835"/>
                </a:lnTo>
                <a:lnTo>
                  <a:pt x="1746" y="1851"/>
                </a:lnTo>
                <a:lnTo>
                  <a:pt x="1806" y="1860"/>
                </a:lnTo>
                <a:lnTo>
                  <a:pt x="1866" y="1863"/>
                </a:lnTo>
                <a:lnTo>
                  <a:pt x="1929" y="1860"/>
                </a:lnTo>
                <a:lnTo>
                  <a:pt x="1988" y="1851"/>
                </a:lnTo>
                <a:lnTo>
                  <a:pt x="2046" y="1835"/>
                </a:lnTo>
                <a:lnTo>
                  <a:pt x="2101" y="1813"/>
                </a:lnTo>
                <a:lnTo>
                  <a:pt x="2153" y="1786"/>
                </a:lnTo>
                <a:lnTo>
                  <a:pt x="2201" y="1754"/>
                </a:lnTo>
                <a:lnTo>
                  <a:pt x="2246" y="1718"/>
                </a:lnTo>
                <a:lnTo>
                  <a:pt x="2287" y="1677"/>
                </a:lnTo>
                <a:lnTo>
                  <a:pt x="2323" y="1633"/>
                </a:lnTo>
                <a:lnTo>
                  <a:pt x="2355" y="1584"/>
                </a:lnTo>
                <a:lnTo>
                  <a:pt x="2381" y="1533"/>
                </a:lnTo>
                <a:lnTo>
                  <a:pt x="2403" y="1477"/>
                </a:lnTo>
                <a:lnTo>
                  <a:pt x="2419" y="1420"/>
                </a:lnTo>
                <a:lnTo>
                  <a:pt x="2429" y="1361"/>
                </a:lnTo>
                <a:lnTo>
                  <a:pt x="2431" y="1299"/>
                </a:lnTo>
                <a:lnTo>
                  <a:pt x="2429" y="1238"/>
                </a:lnTo>
                <a:lnTo>
                  <a:pt x="2419" y="1179"/>
                </a:lnTo>
                <a:lnTo>
                  <a:pt x="2403" y="1122"/>
                </a:lnTo>
                <a:lnTo>
                  <a:pt x="2381" y="1066"/>
                </a:lnTo>
                <a:lnTo>
                  <a:pt x="2355" y="1015"/>
                </a:lnTo>
                <a:lnTo>
                  <a:pt x="2323" y="966"/>
                </a:lnTo>
                <a:lnTo>
                  <a:pt x="2287" y="922"/>
                </a:lnTo>
                <a:lnTo>
                  <a:pt x="2246" y="881"/>
                </a:lnTo>
                <a:lnTo>
                  <a:pt x="2201" y="845"/>
                </a:lnTo>
                <a:lnTo>
                  <a:pt x="2153" y="813"/>
                </a:lnTo>
                <a:lnTo>
                  <a:pt x="2101" y="786"/>
                </a:lnTo>
                <a:lnTo>
                  <a:pt x="2046" y="764"/>
                </a:lnTo>
                <a:lnTo>
                  <a:pt x="1988" y="748"/>
                </a:lnTo>
                <a:lnTo>
                  <a:pt x="1929" y="739"/>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4"/>
                </a:lnTo>
                <a:lnTo>
                  <a:pt x="2901" y="311"/>
                </a:lnTo>
                <a:lnTo>
                  <a:pt x="2987" y="372"/>
                </a:lnTo>
                <a:lnTo>
                  <a:pt x="3071" y="438"/>
                </a:lnTo>
                <a:lnTo>
                  <a:pt x="3150" y="510"/>
                </a:lnTo>
                <a:lnTo>
                  <a:pt x="3225" y="585"/>
                </a:lnTo>
                <a:lnTo>
                  <a:pt x="3296" y="664"/>
                </a:lnTo>
                <a:lnTo>
                  <a:pt x="3362" y="747"/>
                </a:lnTo>
                <a:lnTo>
                  <a:pt x="3424" y="833"/>
                </a:lnTo>
                <a:lnTo>
                  <a:pt x="3480" y="924"/>
                </a:lnTo>
                <a:lnTo>
                  <a:pt x="3532" y="1017"/>
                </a:lnTo>
                <a:lnTo>
                  <a:pt x="3578" y="1115"/>
                </a:lnTo>
                <a:lnTo>
                  <a:pt x="3618" y="1215"/>
                </a:lnTo>
                <a:lnTo>
                  <a:pt x="3653" y="1317"/>
                </a:lnTo>
                <a:lnTo>
                  <a:pt x="3682" y="1423"/>
                </a:lnTo>
                <a:lnTo>
                  <a:pt x="3705" y="1531"/>
                </a:lnTo>
                <a:lnTo>
                  <a:pt x="3721" y="1641"/>
                </a:lnTo>
                <a:lnTo>
                  <a:pt x="3732" y="1752"/>
                </a:lnTo>
                <a:lnTo>
                  <a:pt x="3735" y="1866"/>
                </a:lnTo>
                <a:lnTo>
                  <a:pt x="3732" y="1979"/>
                </a:lnTo>
                <a:lnTo>
                  <a:pt x="3721" y="2092"/>
                </a:lnTo>
                <a:lnTo>
                  <a:pt x="3705" y="2201"/>
                </a:lnTo>
                <a:lnTo>
                  <a:pt x="3682" y="2308"/>
                </a:lnTo>
                <a:lnTo>
                  <a:pt x="3653" y="2414"/>
                </a:lnTo>
                <a:lnTo>
                  <a:pt x="3618" y="2516"/>
                </a:lnTo>
                <a:lnTo>
                  <a:pt x="3578" y="2616"/>
                </a:lnTo>
                <a:lnTo>
                  <a:pt x="3532" y="2714"/>
                </a:lnTo>
                <a:lnTo>
                  <a:pt x="3480" y="2807"/>
                </a:lnTo>
                <a:lnTo>
                  <a:pt x="3424" y="2898"/>
                </a:lnTo>
                <a:lnTo>
                  <a:pt x="3362" y="2985"/>
                </a:lnTo>
                <a:lnTo>
                  <a:pt x="3296" y="3068"/>
                </a:lnTo>
                <a:lnTo>
                  <a:pt x="3225" y="3146"/>
                </a:lnTo>
                <a:lnTo>
                  <a:pt x="3150" y="3222"/>
                </a:lnTo>
                <a:lnTo>
                  <a:pt x="3071" y="3293"/>
                </a:lnTo>
                <a:lnTo>
                  <a:pt x="2987" y="3359"/>
                </a:lnTo>
                <a:lnTo>
                  <a:pt x="2901" y="3420"/>
                </a:lnTo>
                <a:lnTo>
                  <a:pt x="2810" y="3477"/>
                </a:lnTo>
                <a:lnTo>
                  <a:pt x="2717" y="3528"/>
                </a:lnTo>
                <a:lnTo>
                  <a:pt x="2619" y="3574"/>
                </a:lnTo>
                <a:lnTo>
                  <a:pt x="2519" y="3614"/>
                </a:lnTo>
                <a:lnTo>
                  <a:pt x="2416" y="3649"/>
                </a:lnTo>
                <a:lnTo>
                  <a:pt x="2311" y="3679"/>
                </a:lnTo>
                <a:lnTo>
                  <a:pt x="2203" y="3702"/>
                </a:lnTo>
                <a:lnTo>
                  <a:pt x="2094" y="3717"/>
                </a:lnTo>
                <a:lnTo>
                  <a:pt x="1981" y="3728"/>
                </a:lnTo>
                <a:lnTo>
                  <a:pt x="1866" y="3731"/>
                </a:lnTo>
                <a:lnTo>
                  <a:pt x="1754" y="3728"/>
                </a:lnTo>
                <a:lnTo>
                  <a:pt x="1641" y="3717"/>
                </a:lnTo>
                <a:lnTo>
                  <a:pt x="1532" y="3702"/>
                </a:lnTo>
                <a:lnTo>
                  <a:pt x="1424" y="3679"/>
                </a:lnTo>
                <a:lnTo>
                  <a:pt x="1319" y="3649"/>
                </a:lnTo>
                <a:lnTo>
                  <a:pt x="1216" y="3614"/>
                </a:lnTo>
                <a:lnTo>
                  <a:pt x="1116" y="3574"/>
                </a:lnTo>
                <a:lnTo>
                  <a:pt x="1018" y="3528"/>
                </a:lnTo>
                <a:lnTo>
                  <a:pt x="925" y="3477"/>
                </a:lnTo>
                <a:lnTo>
                  <a:pt x="834" y="3420"/>
                </a:lnTo>
                <a:lnTo>
                  <a:pt x="748" y="3359"/>
                </a:lnTo>
                <a:lnTo>
                  <a:pt x="664" y="3293"/>
                </a:lnTo>
                <a:lnTo>
                  <a:pt x="585" y="3222"/>
                </a:lnTo>
                <a:lnTo>
                  <a:pt x="510" y="3146"/>
                </a:lnTo>
                <a:lnTo>
                  <a:pt x="439" y="3068"/>
                </a:lnTo>
                <a:lnTo>
                  <a:pt x="373" y="2985"/>
                </a:lnTo>
                <a:lnTo>
                  <a:pt x="311" y="2898"/>
                </a:lnTo>
                <a:lnTo>
                  <a:pt x="255" y="2807"/>
                </a:lnTo>
                <a:lnTo>
                  <a:pt x="203"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3" y="1017"/>
                </a:lnTo>
                <a:lnTo>
                  <a:pt x="255" y="924"/>
                </a:lnTo>
                <a:lnTo>
                  <a:pt x="311" y="833"/>
                </a:lnTo>
                <a:lnTo>
                  <a:pt x="373" y="747"/>
                </a:lnTo>
                <a:lnTo>
                  <a:pt x="439" y="664"/>
                </a:lnTo>
                <a:lnTo>
                  <a:pt x="510" y="585"/>
                </a:lnTo>
                <a:lnTo>
                  <a:pt x="585" y="510"/>
                </a:lnTo>
                <a:lnTo>
                  <a:pt x="664" y="438"/>
                </a:lnTo>
                <a:lnTo>
                  <a:pt x="748" y="372"/>
                </a:lnTo>
                <a:lnTo>
                  <a:pt x="834" y="311"/>
                </a:lnTo>
                <a:lnTo>
                  <a:pt x="925" y="254"/>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95">
            <a:extLst>
              <a:ext uri="{FF2B5EF4-FFF2-40B4-BE49-F238E27FC236}">
                <a16:creationId xmlns:a16="http://schemas.microsoft.com/office/drawing/2014/main" id="{500C6CCF-E18A-41C5-9BFA-4C5BB13DCEE5}"/>
              </a:ext>
            </a:extLst>
          </p:cNvPr>
          <p:cNvSpPr>
            <a:spLocks noEditPoints="1"/>
          </p:cNvSpPr>
          <p:nvPr/>
        </p:nvSpPr>
        <p:spPr bwMode="auto">
          <a:xfrm>
            <a:off x="4367912" y="2869821"/>
            <a:ext cx="824332" cy="823010"/>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43391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21</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6">
            <a:extLst>
              <a:ext uri="{FF2B5EF4-FFF2-40B4-BE49-F238E27FC236}">
                <a16:creationId xmlns:a16="http://schemas.microsoft.com/office/drawing/2014/main" id="{F8022C8A-E55F-4CC2-8A53-253C58209477}"/>
              </a:ext>
            </a:extLst>
          </p:cNvPr>
          <p:cNvSpPr>
            <a:spLocks noChangeArrowheads="1"/>
          </p:cNvSpPr>
          <p:nvPr/>
        </p:nvSpPr>
        <p:spPr bwMode="auto">
          <a:xfrm rot="5400000" flipV="1">
            <a:off x="1808776" y="1732798"/>
            <a:ext cx="2949866" cy="3392403"/>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6"/>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8" name="Freeform 6">
            <a:extLst>
              <a:ext uri="{FF2B5EF4-FFF2-40B4-BE49-F238E27FC236}">
                <a16:creationId xmlns:a16="http://schemas.microsoft.com/office/drawing/2014/main" id="{178AD437-60F1-4F03-8027-62A0BF86C768}"/>
              </a:ext>
            </a:extLst>
          </p:cNvPr>
          <p:cNvSpPr>
            <a:spLocks noChangeArrowheads="1"/>
          </p:cNvSpPr>
          <p:nvPr/>
        </p:nvSpPr>
        <p:spPr bwMode="auto">
          <a:xfrm rot="5400000" flipV="1">
            <a:off x="3779079" y="1747368"/>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2"/>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9" name="Freeform 6">
            <a:extLst>
              <a:ext uri="{FF2B5EF4-FFF2-40B4-BE49-F238E27FC236}">
                <a16:creationId xmlns:a16="http://schemas.microsoft.com/office/drawing/2014/main" id="{660B862E-526A-4135-8FFA-9417BF7412DF}"/>
              </a:ext>
            </a:extLst>
          </p:cNvPr>
          <p:cNvSpPr>
            <a:spLocks noChangeArrowheads="1"/>
          </p:cNvSpPr>
          <p:nvPr/>
        </p:nvSpPr>
        <p:spPr bwMode="auto">
          <a:xfrm rot="5400000" flipV="1">
            <a:off x="5909002" y="1747367"/>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4"/>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0" name="Freeform 6">
            <a:extLst>
              <a:ext uri="{FF2B5EF4-FFF2-40B4-BE49-F238E27FC236}">
                <a16:creationId xmlns:a16="http://schemas.microsoft.com/office/drawing/2014/main" id="{79A50A0B-0379-40E5-8001-25663F2516F3}"/>
              </a:ext>
            </a:extLst>
          </p:cNvPr>
          <p:cNvSpPr>
            <a:spLocks noChangeArrowheads="1"/>
          </p:cNvSpPr>
          <p:nvPr/>
        </p:nvSpPr>
        <p:spPr bwMode="auto">
          <a:xfrm rot="5400000" flipV="1">
            <a:off x="7792666" y="2092105"/>
            <a:ext cx="2949865" cy="2673791"/>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1"/>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1" name="TextBox 20">
            <a:extLst>
              <a:ext uri="{FF2B5EF4-FFF2-40B4-BE49-F238E27FC236}">
                <a16:creationId xmlns:a16="http://schemas.microsoft.com/office/drawing/2014/main" id="{8BE84BB0-7B3F-425C-B369-E12D7AB65998}"/>
              </a:ext>
            </a:extLst>
          </p:cNvPr>
          <p:cNvSpPr txBox="1"/>
          <p:nvPr/>
        </p:nvSpPr>
        <p:spPr>
          <a:xfrm>
            <a:off x="8652544" y="3406443"/>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2" name="TextBox 21">
            <a:extLst>
              <a:ext uri="{FF2B5EF4-FFF2-40B4-BE49-F238E27FC236}">
                <a16:creationId xmlns:a16="http://schemas.microsoft.com/office/drawing/2014/main" id="{B720D7F6-AA47-4F43-B5D2-2ACBEB56729E}"/>
              </a:ext>
            </a:extLst>
          </p:cNvPr>
          <p:cNvSpPr txBox="1"/>
          <p:nvPr/>
        </p:nvSpPr>
        <p:spPr>
          <a:xfrm>
            <a:off x="8652544" y="3756110"/>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3" name="TextBox 22">
            <a:extLst>
              <a:ext uri="{FF2B5EF4-FFF2-40B4-BE49-F238E27FC236}">
                <a16:creationId xmlns:a16="http://schemas.microsoft.com/office/drawing/2014/main" id="{5BE0683A-CC9F-4C37-A28B-00E5A20C9F38}"/>
              </a:ext>
            </a:extLst>
          </p:cNvPr>
          <p:cNvSpPr txBox="1"/>
          <p:nvPr/>
        </p:nvSpPr>
        <p:spPr>
          <a:xfrm>
            <a:off x="6174627"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4" name="TextBox 23">
            <a:extLst>
              <a:ext uri="{FF2B5EF4-FFF2-40B4-BE49-F238E27FC236}">
                <a16:creationId xmlns:a16="http://schemas.microsoft.com/office/drawing/2014/main" id="{C460A4B4-DF20-4B78-9120-316C18E603DA}"/>
              </a:ext>
            </a:extLst>
          </p:cNvPr>
          <p:cNvSpPr txBox="1"/>
          <p:nvPr/>
        </p:nvSpPr>
        <p:spPr>
          <a:xfrm>
            <a:off x="6174627"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5" name="TextBox 24">
            <a:extLst>
              <a:ext uri="{FF2B5EF4-FFF2-40B4-BE49-F238E27FC236}">
                <a16:creationId xmlns:a16="http://schemas.microsoft.com/office/drawing/2014/main" id="{2621AFAE-FCAE-400D-B977-0DA9D487C2A8}"/>
              </a:ext>
            </a:extLst>
          </p:cNvPr>
          <p:cNvSpPr txBox="1"/>
          <p:nvPr/>
        </p:nvSpPr>
        <p:spPr>
          <a:xfrm>
            <a:off x="3967781"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6" name="TextBox 25">
            <a:extLst>
              <a:ext uri="{FF2B5EF4-FFF2-40B4-BE49-F238E27FC236}">
                <a16:creationId xmlns:a16="http://schemas.microsoft.com/office/drawing/2014/main" id="{90AA43ED-EC49-41D3-A2B9-F46F947D7AE4}"/>
              </a:ext>
            </a:extLst>
          </p:cNvPr>
          <p:cNvSpPr txBox="1"/>
          <p:nvPr/>
        </p:nvSpPr>
        <p:spPr>
          <a:xfrm>
            <a:off x="3967781"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7" name="TextBox 26">
            <a:extLst>
              <a:ext uri="{FF2B5EF4-FFF2-40B4-BE49-F238E27FC236}">
                <a16:creationId xmlns:a16="http://schemas.microsoft.com/office/drawing/2014/main" id="{41B606ED-5CF2-4465-9AEA-934D13E01506}"/>
              </a:ext>
            </a:extLst>
          </p:cNvPr>
          <p:cNvSpPr txBox="1"/>
          <p:nvPr/>
        </p:nvSpPr>
        <p:spPr>
          <a:xfrm>
            <a:off x="8467959" y="2304005"/>
            <a:ext cx="1592667" cy="954107"/>
          </a:xfrm>
          <a:prstGeom prst="rect">
            <a:avLst/>
          </a:prstGeom>
          <a:noFill/>
        </p:spPr>
        <p:txBody>
          <a:bodyPr wrap="square" rtlCol="0">
            <a:spAutoFit/>
          </a:bodyPr>
          <a:lstStyle/>
          <a:p>
            <a:pPr algn="ctr"/>
            <a:r>
              <a:rPr lang="en-US" sz="2800" b="1" dirty="0">
                <a:solidFill>
                  <a:schemeClr val="bg1"/>
                </a:solidFill>
                <a:latin typeface="Lato Black" charset="0"/>
                <a:ea typeface="Lato Black" charset="0"/>
                <a:cs typeface="Lato Black" charset="0"/>
              </a:rPr>
              <a:t>80%</a:t>
            </a:r>
          </a:p>
          <a:p>
            <a:pPr algn="ctr"/>
            <a:r>
              <a:rPr lang="en-US" sz="2800" b="1" dirty="0">
                <a:solidFill>
                  <a:schemeClr val="bg1"/>
                </a:solidFill>
                <a:latin typeface="Lato Black" charset="0"/>
                <a:ea typeface="Lato Black" charset="0"/>
                <a:cs typeface="Lato Black" charset="0"/>
              </a:rPr>
              <a:t>Details</a:t>
            </a:r>
          </a:p>
        </p:txBody>
      </p:sp>
      <p:sp>
        <p:nvSpPr>
          <p:cNvPr id="28" name="TextBox 27">
            <a:extLst>
              <a:ext uri="{FF2B5EF4-FFF2-40B4-BE49-F238E27FC236}">
                <a16:creationId xmlns:a16="http://schemas.microsoft.com/office/drawing/2014/main" id="{97C0A4BE-8A2E-4B4A-9D6C-BE1379E0EC8C}"/>
              </a:ext>
            </a:extLst>
          </p:cNvPr>
          <p:cNvSpPr txBox="1"/>
          <p:nvPr/>
        </p:nvSpPr>
        <p:spPr>
          <a:xfrm>
            <a:off x="1939015"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9" name="TextBox 28">
            <a:extLst>
              <a:ext uri="{FF2B5EF4-FFF2-40B4-BE49-F238E27FC236}">
                <a16:creationId xmlns:a16="http://schemas.microsoft.com/office/drawing/2014/main" id="{48BA4E35-84C8-4FB2-887E-4AA58D26717D}"/>
              </a:ext>
            </a:extLst>
          </p:cNvPr>
          <p:cNvSpPr txBox="1"/>
          <p:nvPr/>
        </p:nvSpPr>
        <p:spPr>
          <a:xfrm>
            <a:off x="1939015"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30" name="TextBox 29">
            <a:extLst>
              <a:ext uri="{FF2B5EF4-FFF2-40B4-BE49-F238E27FC236}">
                <a16:creationId xmlns:a16="http://schemas.microsoft.com/office/drawing/2014/main" id="{5378B001-40EA-4C5F-9153-3B63A6420E82}"/>
              </a:ext>
            </a:extLst>
          </p:cNvPr>
          <p:cNvSpPr txBox="1"/>
          <p:nvPr/>
        </p:nvSpPr>
        <p:spPr>
          <a:xfrm>
            <a:off x="6043727"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34%</a:t>
            </a:r>
          </a:p>
        </p:txBody>
      </p:sp>
      <p:sp>
        <p:nvSpPr>
          <p:cNvPr id="31" name="TextBox 30">
            <a:extLst>
              <a:ext uri="{FF2B5EF4-FFF2-40B4-BE49-F238E27FC236}">
                <a16:creationId xmlns:a16="http://schemas.microsoft.com/office/drawing/2014/main" id="{1CA9CEC9-00EC-45B4-96F3-ECCF5CDF0094}"/>
              </a:ext>
            </a:extLst>
          </p:cNvPr>
          <p:cNvSpPr txBox="1"/>
          <p:nvPr/>
        </p:nvSpPr>
        <p:spPr>
          <a:xfrm>
            <a:off x="3863110"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2" name="TextBox 31">
            <a:extLst>
              <a:ext uri="{FF2B5EF4-FFF2-40B4-BE49-F238E27FC236}">
                <a16:creationId xmlns:a16="http://schemas.microsoft.com/office/drawing/2014/main" id="{1E366011-8D06-463B-A790-4ED1B45F0705}"/>
              </a:ext>
            </a:extLst>
          </p:cNvPr>
          <p:cNvSpPr txBox="1"/>
          <p:nvPr/>
        </p:nvSpPr>
        <p:spPr>
          <a:xfrm>
            <a:off x="1834344"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3" name="Rectangle 8">
            <a:extLst>
              <a:ext uri="{FF2B5EF4-FFF2-40B4-BE49-F238E27FC236}">
                <a16:creationId xmlns:a16="http://schemas.microsoft.com/office/drawing/2014/main" id="{EDAEF431-525C-42B5-B78A-DB4531244047}"/>
              </a:ext>
            </a:extLst>
          </p:cNvPr>
          <p:cNvSpPr/>
          <p:nvPr/>
        </p:nvSpPr>
        <p:spPr>
          <a:xfrm>
            <a:off x="1483468" y="5203235"/>
            <a:ext cx="9225065" cy="617733"/>
          </a:xfrm>
          <a:prstGeom prst="rect">
            <a:avLst/>
          </a:prstGeom>
        </p:spPr>
        <p:txBody>
          <a:bodyPr wrap="square">
            <a:spAutoFit/>
          </a:bodyPr>
          <a:lstStyle/>
          <a:p>
            <a:pPr algn="ctr">
              <a:lnSpc>
                <a:spcPct val="150000"/>
              </a:lnSpc>
              <a:spcBef>
                <a:spcPts val="800"/>
              </a:spcBef>
            </a:pPr>
            <a:r>
              <a:rPr lang="es-ES" altLang="zh-CN" sz="1200" dirty="0">
                <a:solidFill>
                  <a:schemeClr val="tx2">
                    <a:lumMod val="50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maiorum intelleget. Mea cu case ludus integre,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vidererLorem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ipsum</a:t>
            </a:r>
            <a:r>
              <a:rPr lang="es-ES" altLang="zh-CN" sz="1200" dirty="0">
                <a:solidFill>
                  <a:schemeClr val="tx2">
                    <a:lumMod val="50000"/>
                  </a:schemeClr>
                </a:solidFill>
                <a:ea typeface="Lato Light" panose="020F0502020204030203" pitchFamily="34" charset="0"/>
                <a:cs typeface="Lato Light" panose="020F0502020204030203" pitchFamily="34" charset="0"/>
              </a:rPr>
              <a:t> dolor </a:t>
            </a:r>
            <a:r>
              <a:rPr lang="es-ES" altLang="zh-CN" sz="1200" dirty="0" err="1">
                <a:solidFill>
                  <a:schemeClr val="tx2">
                    <a:lumMod val="50000"/>
                  </a:schemeClr>
                </a:solidFill>
                <a:ea typeface="Lato Light" panose="020F0502020204030203" pitchFamily="34" charset="0"/>
                <a:cs typeface="Lato Light" panose="020F0502020204030203" pitchFamily="34" charset="0"/>
              </a:rPr>
              <a:t>sit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amet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liberavisse</a:t>
            </a:r>
            <a:r>
              <a:rPr lang="es-ES" altLang="zh-CN" sz="1200" dirty="0">
                <a:solidFill>
                  <a:schemeClr val="tx2">
                    <a:lumMod val="50000"/>
                  </a:schemeClr>
                </a:solidFill>
                <a:ea typeface="Lato Light" panose="020F0502020204030203" pitchFamily="34" charset="0"/>
                <a:cs typeface="Lato Light" panose="020F0502020204030203" pitchFamily="34" charset="0"/>
              </a:rPr>
              <a:t>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a:t>
            </a:r>
            <a:r>
              <a:rPr lang="es-ES" altLang="zh-CN" sz="1200" dirty="0" err="1">
                <a:solidFill>
                  <a:schemeClr val="tx2">
                    <a:lumMod val="50000"/>
                  </a:schemeClr>
                </a:solidFill>
                <a:ea typeface="Lato Light" panose="020F0502020204030203" pitchFamily="34" charset="0"/>
                <a:cs typeface="Lato Light" panose="020F0502020204030203" pitchFamily="34" charset="0"/>
              </a:rPr>
              <a:t>maiorum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intelleget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endParaRPr lang="es-ES" altLang="zh-CN" sz="1200" dirty="0">
              <a:solidFill>
                <a:schemeClr val="tx2">
                  <a:lumMod val="50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0774309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22</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BD4605CA-2527-4EDE-BB49-0A36F5F13DAC}"/>
              </a:ext>
            </a:extLst>
          </p:cNvPr>
          <p:cNvCxnSpPr>
            <a:cxnSpLocks/>
          </p:cNvCxnSpPr>
          <p:nvPr/>
        </p:nvCxnSpPr>
        <p:spPr>
          <a:xfrm>
            <a:off x="1308847" y="4016188"/>
            <a:ext cx="108831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25FD96AB-7160-4E8D-AE1C-A00FE6B7B4AD}"/>
              </a:ext>
            </a:extLst>
          </p:cNvPr>
          <p:cNvSpPr/>
          <p:nvPr/>
        </p:nvSpPr>
        <p:spPr>
          <a:xfrm rot="10800000" flipV="1">
            <a:off x="9054920" y="3347312"/>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82C36281-2D46-478F-9517-09D1C1FCB2E9}"/>
              </a:ext>
            </a:extLst>
          </p:cNvPr>
          <p:cNvSpPr/>
          <p:nvPr/>
        </p:nvSpPr>
        <p:spPr>
          <a:xfrm rot="10800000" flipV="1">
            <a:off x="6372224" y="334731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E690526-0AC6-44B9-ABDF-FDED6CA3E57D}"/>
              </a:ext>
            </a:extLst>
          </p:cNvPr>
          <p:cNvSpPr txBox="1"/>
          <p:nvPr/>
        </p:nvSpPr>
        <p:spPr>
          <a:xfrm>
            <a:off x="5896726"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FBCF2101-E645-4A4D-B1DF-3DBD8467A69D}"/>
              </a:ext>
            </a:extLst>
          </p:cNvPr>
          <p:cNvSpPr txBox="1"/>
          <p:nvPr/>
        </p:nvSpPr>
        <p:spPr>
          <a:xfrm>
            <a:off x="8613615"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C1C7FEA7-894E-4B1F-B78D-9799609D3BD9}"/>
              </a:ext>
            </a:extLst>
          </p:cNvPr>
          <p:cNvSpPr/>
          <p:nvPr/>
        </p:nvSpPr>
        <p:spPr>
          <a:xfrm rot="10800000" flipV="1">
            <a:off x="3621142" y="3347312"/>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27B133-0F43-438D-9D67-CABCCB697212}"/>
              </a:ext>
            </a:extLst>
          </p:cNvPr>
          <p:cNvSpPr txBox="1"/>
          <p:nvPr/>
        </p:nvSpPr>
        <p:spPr>
          <a:xfrm>
            <a:off x="3145644"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7C081E6-B90E-46FB-A11C-CA0060A852A3}"/>
              </a:ext>
            </a:extLst>
          </p:cNvPr>
          <p:cNvSpPr/>
          <p:nvPr/>
        </p:nvSpPr>
        <p:spPr>
          <a:xfrm rot="10800000" flipV="1">
            <a:off x="1049735" y="3347312"/>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F895526-1481-4C41-B93D-48320A3469F2}"/>
              </a:ext>
            </a:extLst>
          </p:cNvPr>
          <p:cNvSpPr txBox="1"/>
          <p:nvPr/>
        </p:nvSpPr>
        <p:spPr>
          <a:xfrm>
            <a:off x="574237"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2187E742-1DEF-4BC5-9881-EEED49A18974}"/>
              </a:ext>
            </a:extLst>
          </p:cNvPr>
          <p:cNvSpPr/>
          <p:nvPr/>
        </p:nvSpPr>
        <p:spPr>
          <a:xfrm>
            <a:off x="3641900"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7" name="Rectangle 26">
            <a:extLst>
              <a:ext uri="{FF2B5EF4-FFF2-40B4-BE49-F238E27FC236}">
                <a16:creationId xmlns:a16="http://schemas.microsoft.com/office/drawing/2014/main" id="{CFF0E267-2D92-492A-99F5-E393B46A9489}"/>
              </a:ext>
            </a:extLst>
          </p:cNvPr>
          <p:cNvSpPr/>
          <p:nvPr/>
        </p:nvSpPr>
        <p:spPr>
          <a:xfrm>
            <a:off x="6392982"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sp>
        <p:nvSpPr>
          <p:cNvPr id="28" name="Rectangle 27">
            <a:extLst>
              <a:ext uri="{FF2B5EF4-FFF2-40B4-BE49-F238E27FC236}">
                <a16:creationId xmlns:a16="http://schemas.microsoft.com/office/drawing/2014/main" id="{09B7C198-0381-4E41-B78F-9422D5200491}"/>
              </a:ext>
            </a:extLst>
          </p:cNvPr>
          <p:cNvSpPr/>
          <p:nvPr/>
        </p:nvSpPr>
        <p:spPr>
          <a:xfrm>
            <a:off x="9109871"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9" name="Rectangle 28">
            <a:extLst>
              <a:ext uri="{FF2B5EF4-FFF2-40B4-BE49-F238E27FC236}">
                <a16:creationId xmlns:a16="http://schemas.microsoft.com/office/drawing/2014/main" id="{0C254519-04EA-44DB-A70E-0DE2DC4306CD}"/>
              </a:ext>
            </a:extLst>
          </p:cNvPr>
          <p:cNvSpPr/>
          <p:nvPr/>
        </p:nvSpPr>
        <p:spPr>
          <a:xfrm>
            <a:off x="1072715"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grpSp>
        <p:nvGrpSpPr>
          <p:cNvPr id="30" name="Group 4">
            <a:extLst>
              <a:ext uri="{FF2B5EF4-FFF2-40B4-BE49-F238E27FC236}">
                <a16:creationId xmlns:a16="http://schemas.microsoft.com/office/drawing/2014/main" id="{930E2096-16DF-445D-91CD-C04FAB17AE34}"/>
              </a:ext>
            </a:extLst>
          </p:cNvPr>
          <p:cNvGrpSpPr>
            <a:grpSpLocks noChangeAspect="1"/>
          </p:cNvGrpSpPr>
          <p:nvPr/>
        </p:nvGrpSpPr>
        <p:grpSpPr bwMode="auto">
          <a:xfrm>
            <a:off x="6801554" y="3821298"/>
            <a:ext cx="527170" cy="527310"/>
            <a:chOff x="1947" y="269"/>
            <a:chExt cx="3783" cy="3784"/>
          </a:xfrm>
          <a:solidFill>
            <a:schemeClr val="accent3"/>
          </a:solidFill>
        </p:grpSpPr>
        <p:sp>
          <p:nvSpPr>
            <p:cNvPr id="31" name="Freeform 6">
              <a:extLst>
                <a:ext uri="{FF2B5EF4-FFF2-40B4-BE49-F238E27FC236}">
                  <a16:creationId xmlns:a16="http://schemas.microsoft.com/office/drawing/2014/main" id="{2C35BDB9-28B9-430C-845D-754F9D55D88F}"/>
                </a:ext>
              </a:extLst>
            </p:cNvPr>
            <p:cNvSpPr>
              <a:spLocks/>
            </p:cNvSpPr>
            <p:nvPr/>
          </p:nvSpPr>
          <p:spPr bwMode="auto">
            <a:xfrm>
              <a:off x="1947" y="1420"/>
              <a:ext cx="3783" cy="1688"/>
            </a:xfrm>
            <a:custGeom>
              <a:avLst/>
              <a:gdLst>
                <a:gd name="T0" fmla="*/ 0 w 3783"/>
                <a:gd name="T1" fmla="*/ 0 h 1688"/>
                <a:gd name="T2" fmla="*/ 1224 w 3783"/>
                <a:gd name="T3" fmla="*/ 653 h 1688"/>
                <a:gd name="T4" fmla="*/ 1241 w 3783"/>
                <a:gd name="T5" fmla="*/ 662 h 1688"/>
                <a:gd name="T6" fmla="*/ 1734 w 3783"/>
                <a:gd name="T7" fmla="*/ 662 h 1688"/>
                <a:gd name="T8" fmla="*/ 1734 w 3783"/>
                <a:gd name="T9" fmla="*/ 820 h 1688"/>
                <a:gd name="T10" fmla="*/ 2049 w 3783"/>
                <a:gd name="T11" fmla="*/ 820 h 1688"/>
                <a:gd name="T12" fmla="*/ 2049 w 3783"/>
                <a:gd name="T13" fmla="*/ 662 h 1688"/>
                <a:gd name="T14" fmla="*/ 2541 w 3783"/>
                <a:gd name="T15" fmla="*/ 662 h 1688"/>
                <a:gd name="T16" fmla="*/ 3783 w 3783"/>
                <a:gd name="T17" fmla="*/ 0 h 1688"/>
                <a:gd name="T18" fmla="*/ 3783 w 3783"/>
                <a:gd name="T19" fmla="*/ 1688 h 1688"/>
                <a:gd name="T20" fmla="*/ 0 w 3783"/>
                <a:gd name="T21" fmla="*/ 1688 h 1688"/>
                <a:gd name="T22" fmla="*/ 0 w 3783"/>
                <a:gd name="T23"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3" h="1688">
                  <a:moveTo>
                    <a:pt x="0" y="0"/>
                  </a:moveTo>
                  <a:lnTo>
                    <a:pt x="1224" y="653"/>
                  </a:lnTo>
                  <a:lnTo>
                    <a:pt x="1241" y="662"/>
                  </a:lnTo>
                  <a:lnTo>
                    <a:pt x="1734" y="662"/>
                  </a:lnTo>
                  <a:lnTo>
                    <a:pt x="1734" y="820"/>
                  </a:lnTo>
                  <a:lnTo>
                    <a:pt x="2049" y="820"/>
                  </a:lnTo>
                  <a:lnTo>
                    <a:pt x="2049" y="662"/>
                  </a:lnTo>
                  <a:lnTo>
                    <a:pt x="2541" y="662"/>
                  </a:lnTo>
                  <a:lnTo>
                    <a:pt x="3783" y="0"/>
                  </a:lnTo>
                  <a:lnTo>
                    <a:pt x="3783" y="1688"/>
                  </a:lnTo>
                  <a:lnTo>
                    <a:pt x="0" y="168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22E3E79-01B1-4669-8F0D-863A783AB33A}"/>
                </a:ext>
              </a:extLst>
            </p:cNvPr>
            <p:cNvSpPr>
              <a:spLocks noEditPoints="1"/>
            </p:cNvSpPr>
            <p:nvPr/>
          </p:nvSpPr>
          <p:spPr bwMode="auto">
            <a:xfrm>
              <a:off x="1947" y="269"/>
              <a:ext cx="3783" cy="1656"/>
            </a:xfrm>
            <a:custGeom>
              <a:avLst/>
              <a:gdLst>
                <a:gd name="T0" fmla="*/ 1397 w 3783"/>
                <a:gd name="T1" fmla="*/ 161 h 1656"/>
                <a:gd name="T2" fmla="*/ 1363 w 3783"/>
                <a:gd name="T3" fmla="*/ 182 h 1656"/>
                <a:gd name="T4" fmla="*/ 1342 w 3783"/>
                <a:gd name="T5" fmla="*/ 216 h 1656"/>
                <a:gd name="T6" fmla="*/ 1340 w 3783"/>
                <a:gd name="T7" fmla="*/ 395 h 1656"/>
                <a:gd name="T8" fmla="*/ 2444 w 3783"/>
                <a:gd name="T9" fmla="*/ 238 h 1656"/>
                <a:gd name="T10" fmla="*/ 2432 w 3783"/>
                <a:gd name="T11" fmla="*/ 198 h 1656"/>
                <a:gd name="T12" fmla="*/ 2404 w 3783"/>
                <a:gd name="T13" fmla="*/ 169 h 1656"/>
                <a:gd name="T14" fmla="*/ 2365 w 3783"/>
                <a:gd name="T15" fmla="*/ 159 h 1656"/>
                <a:gd name="T16" fmla="*/ 1418 w 3783"/>
                <a:gd name="T17" fmla="*/ 0 h 1656"/>
                <a:gd name="T18" fmla="*/ 2402 w 3783"/>
                <a:gd name="T19" fmla="*/ 4 h 1656"/>
                <a:gd name="T20" fmla="*/ 2472 w 3783"/>
                <a:gd name="T21" fmla="*/ 27 h 1656"/>
                <a:gd name="T22" fmla="*/ 2531 w 3783"/>
                <a:gd name="T23" fmla="*/ 70 h 1656"/>
                <a:gd name="T24" fmla="*/ 2574 w 3783"/>
                <a:gd name="T25" fmla="*/ 129 h 1656"/>
                <a:gd name="T26" fmla="*/ 2597 w 3783"/>
                <a:gd name="T27" fmla="*/ 199 h 1656"/>
                <a:gd name="T28" fmla="*/ 2601 w 3783"/>
                <a:gd name="T29" fmla="*/ 395 h 1656"/>
                <a:gd name="T30" fmla="*/ 3783 w 3783"/>
                <a:gd name="T31" fmla="*/ 973 h 1656"/>
                <a:gd name="T32" fmla="*/ 2049 w 3783"/>
                <a:gd name="T33" fmla="*/ 1656 h 1656"/>
                <a:gd name="T34" fmla="*/ 2036 w 3783"/>
                <a:gd name="T35" fmla="*/ 1595 h 1656"/>
                <a:gd name="T36" fmla="*/ 2003 w 3783"/>
                <a:gd name="T37" fmla="*/ 1545 h 1656"/>
                <a:gd name="T38" fmla="*/ 1953 w 3783"/>
                <a:gd name="T39" fmla="*/ 1510 h 1656"/>
                <a:gd name="T40" fmla="*/ 1892 w 3783"/>
                <a:gd name="T41" fmla="*/ 1499 h 1656"/>
                <a:gd name="T42" fmla="*/ 1830 w 3783"/>
                <a:gd name="T43" fmla="*/ 1510 h 1656"/>
                <a:gd name="T44" fmla="*/ 1781 w 3783"/>
                <a:gd name="T45" fmla="*/ 1545 h 1656"/>
                <a:gd name="T46" fmla="*/ 1746 w 3783"/>
                <a:gd name="T47" fmla="*/ 1595 h 1656"/>
                <a:gd name="T48" fmla="*/ 1734 w 3783"/>
                <a:gd name="T49" fmla="*/ 1656 h 1656"/>
                <a:gd name="T50" fmla="*/ 0 w 3783"/>
                <a:gd name="T51" fmla="*/ 973 h 1656"/>
                <a:gd name="T52" fmla="*/ 1182 w 3783"/>
                <a:gd name="T53" fmla="*/ 395 h 1656"/>
                <a:gd name="T54" fmla="*/ 1185 w 3783"/>
                <a:gd name="T55" fmla="*/ 199 h 1656"/>
                <a:gd name="T56" fmla="*/ 1208 w 3783"/>
                <a:gd name="T57" fmla="*/ 129 h 1656"/>
                <a:gd name="T58" fmla="*/ 1252 w 3783"/>
                <a:gd name="T59" fmla="*/ 70 h 1656"/>
                <a:gd name="T60" fmla="*/ 1310 w 3783"/>
                <a:gd name="T61" fmla="*/ 27 h 1656"/>
                <a:gd name="T62" fmla="*/ 1380 w 3783"/>
                <a:gd name="T63" fmla="*/ 4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83" h="1656">
                  <a:moveTo>
                    <a:pt x="1418" y="159"/>
                  </a:moveTo>
                  <a:lnTo>
                    <a:pt x="1397" y="161"/>
                  </a:lnTo>
                  <a:lnTo>
                    <a:pt x="1379" y="169"/>
                  </a:lnTo>
                  <a:lnTo>
                    <a:pt x="1363" y="182"/>
                  </a:lnTo>
                  <a:lnTo>
                    <a:pt x="1350" y="198"/>
                  </a:lnTo>
                  <a:lnTo>
                    <a:pt x="1342" y="216"/>
                  </a:lnTo>
                  <a:lnTo>
                    <a:pt x="1340" y="238"/>
                  </a:lnTo>
                  <a:lnTo>
                    <a:pt x="1340" y="395"/>
                  </a:lnTo>
                  <a:lnTo>
                    <a:pt x="2444" y="395"/>
                  </a:lnTo>
                  <a:lnTo>
                    <a:pt x="2444" y="238"/>
                  </a:lnTo>
                  <a:lnTo>
                    <a:pt x="2440" y="216"/>
                  </a:lnTo>
                  <a:lnTo>
                    <a:pt x="2432" y="198"/>
                  </a:lnTo>
                  <a:lnTo>
                    <a:pt x="2420" y="182"/>
                  </a:lnTo>
                  <a:lnTo>
                    <a:pt x="2404" y="169"/>
                  </a:lnTo>
                  <a:lnTo>
                    <a:pt x="2385" y="161"/>
                  </a:lnTo>
                  <a:lnTo>
                    <a:pt x="2365" y="159"/>
                  </a:lnTo>
                  <a:lnTo>
                    <a:pt x="1418" y="159"/>
                  </a:lnTo>
                  <a:close/>
                  <a:moveTo>
                    <a:pt x="1418" y="0"/>
                  </a:moveTo>
                  <a:lnTo>
                    <a:pt x="2365" y="0"/>
                  </a:lnTo>
                  <a:lnTo>
                    <a:pt x="2402" y="4"/>
                  </a:lnTo>
                  <a:lnTo>
                    <a:pt x="2439" y="13"/>
                  </a:lnTo>
                  <a:lnTo>
                    <a:pt x="2472" y="27"/>
                  </a:lnTo>
                  <a:lnTo>
                    <a:pt x="2503" y="46"/>
                  </a:lnTo>
                  <a:lnTo>
                    <a:pt x="2531" y="70"/>
                  </a:lnTo>
                  <a:lnTo>
                    <a:pt x="2555" y="98"/>
                  </a:lnTo>
                  <a:lnTo>
                    <a:pt x="2574" y="129"/>
                  </a:lnTo>
                  <a:lnTo>
                    <a:pt x="2588" y="162"/>
                  </a:lnTo>
                  <a:lnTo>
                    <a:pt x="2597" y="199"/>
                  </a:lnTo>
                  <a:lnTo>
                    <a:pt x="2601" y="238"/>
                  </a:lnTo>
                  <a:lnTo>
                    <a:pt x="2601" y="395"/>
                  </a:lnTo>
                  <a:lnTo>
                    <a:pt x="3783" y="395"/>
                  </a:lnTo>
                  <a:lnTo>
                    <a:pt x="3783" y="973"/>
                  </a:lnTo>
                  <a:lnTo>
                    <a:pt x="2502" y="1656"/>
                  </a:lnTo>
                  <a:lnTo>
                    <a:pt x="2049" y="1656"/>
                  </a:lnTo>
                  <a:lnTo>
                    <a:pt x="2046" y="1624"/>
                  </a:lnTo>
                  <a:lnTo>
                    <a:pt x="2036" y="1595"/>
                  </a:lnTo>
                  <a:lnTo>
                    <a:pt x="2023" y="1567"/>
                  </a:lnTo>
                  <a:lnTo>
                    <a:pt x="2003" y="1545"/>
                  </a:lnTo>
                  <a:lnTo>
                    <a:pt x="1979" y="1525"/>
                  </a:lnTo>
                  <a:lnTo>
                    <a:pt x="1953" y="1510"/>
                  </a:lnTo>
                  <a:lnTo>
                    <a:pt x="1923" y="1501"/>
                  </a:lnTo>
                  <a:lnTo>
                    <a:pt x="1892" y="1499"/>
                  </a:lnTo>
                  <a:lnTo>
                    <a:pt x="1860" y="1501"/>
                  </a:lnTo>
                  <a:lnTo>
                    <a:pt x="1830" y="1510"/>
                  </a:lnTo>
                  <a:lnTo>
                    <a:pt x="1804" y="1525"/>
                  </a:lnTo>
                  <a:lnTo>
                    <a:pt x="1781" y="1545"/>
                  </a:lnTo>
                  <a:lnTo>
                    <a:pt x="1761" y="1567"/>
                  </a:lnTo>
                  <a:lnTo>
                    <a:pt x="1746" y="1595"/>
                  </a:lnTo>
                  <a:lnTo>
                    <a:pt x="1737" y="1624"/>
                  </a:lnTo>
                  <a:lnTo>
                    <a:pt x="1734" y="1656"/>
                  </a:lnTo>
                  <a:lnTo>
                    <a:pt x="1280" y="1656"/>
                  </a:lnTo>
                  <a:lnTo>
                    <a:pt x="0" y="973"/>
                  </a:lnTo>
                  <a:lnTo>
                    <a:pt x="0" y="395"/>
                  </a:lnTo>
                  <a:lnTo>
                    <a:pt x="1182" y="395"/>
                  </a:lnTo>
                  <a:lnTo>
                    <a:pt x="1182" y="238"/>
                  </a:lnTo>
                  <a:lnTo>
                    <a:pt x="1185" y="199"/>
                  </a:lnTo>
                  <a:lnTo>
                    <a:pt x="1194" y="162"/>
                  </a:lnTo>
                  <a:lnTo>
                    <a:pt x="1208" y="129"/>
                  </a:lnTo>
                  <a:lnTo>
                    <a:pt x="1228" y="98"/>
                  </a:lnTo>
                  <a:lnTo>
                    <a:pt x="1252" y="70"/>
                  </a:lnTo>
                  <a:lnTo>
                    <a:pt x="1279" y="46"/>
                  </a:lnTo>
                  <a:lnTo>
                    <a:pt x="1310" y="27"/>
                  </a:lnTo>
                  <a:lnTo>
                    <a:pt x="1343" y="13"/>
                  </a:lnTo>
                  <a:lnTo>
                    <a:pt x="1380" y="4"/>
                  </a:lnTo>
                  <a:lnTo>
                    <a:pt x="1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4FA558DF-6F12-4ABC-B699-8F3CFE0C105D}"/>
                </a:ext>
              </a:extLst>
            </p:cNvPr>
            <p:cNvSpPr>
              <a:spLocks/>
            </p:cNvSpPr>
            <p:nvPr/>
          </p:nvSpPr>
          <p:spPr bwMode="auto">
            <a:xfrm>
              <a:off x="5019" y="3344"/>
              <a:ext cx="711" cy="709"/>
            </a:xfrm>
            <a:custGeom>
              <a:avLst/>
              <a:gdLst>
                <a:gd name="T0" fmla="*/ 0 w 711"/>
                <a:gd name="T1" fmla="*/ 0 h 709"/>
                <a:gd name="T2" fmla="*/ 306 w 711"/>
                <a:gd name="T3" fmla="*/ 0 h 709"/>
                <a:gd name="T4" fmla="*/ 711 w 711"/>
                <a:gd name="T5" fmla="*/ 354 h 709"/>
                <a:gd name="T6" fmla="*/ 306 w 711"/>
                <a:gd name="T7" fmla="*/ 709 h 709"/>
                <a:gd name="T8" fmla="*/ 0 w 711"/>
                <a:gd name="T9" fmla="*/ 709 h 709"/>
                <a:gd name="T10" fmla="*/ 0 w 711"/>
                <a:gd name="T11" fmla="*/ 0 h 709"/>
              </a:gdLst>
              <a:ahLst/>
              <a:cxnLst>
                <a:cxn ang="0">
                  <a:pos x="T0" y="T1"/>
                </a:cxn>
                <a:cxn ang="0">
                  <a:pos x="T2" y="T3"/>
                </a:cxn>
                <a:cxn ang="0">
                  <a:pos x="T4" y="T5"/>
                </a:cxn>
                <a:cxn ang="0">
                  <a:pos x="T6" y="T7"/>
                </a:cxn>
                <a:cxn ang="0">
                  <a:pos x="T8" y="T9"/>
                </a:cxn>
                <a:cxn ang="0">
                  <a:pos x="T10" y="T11"/>
                </a:cxn>
              </a:cxnLst>
              <a:rect l="0" t="0" r="r" b="b"/>
              <a:pathLst>
                <a:path w="711" h="709">
                  <a:moveTo>
                    <a:pt x="0" y="0"/>
                  </a:moveTo>
                  <a:lnTo>
                    <a:pt x="306" y="0"/>
                  </a:lnTo>
                  <a:lnTo>
                    <a:pt x="711" y="354"/>
                  </a:lnTo>
                  <a:lnTo>
                    <a:pt x="306" y="709"/>
                  </a:lnTo>
                  <a:lnTo>
                    <a:pt x="0" y="7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9">
              <a:extLst>
                <a:ext uri="{FF2B5EF4-FFF2-40B4-BE49-F238E27FC236}">
                  <a16:creationId xmlns:a16="http://schemas.microsoft.com/office/drawing/2014/main" id="{7FE72BE5-38DD-4548-A42B-058AF439D03F}"/>
                </a:ext>
              </a:extLst>
            </p:cNvPr>
            <p:cNvSpPr>
              <a:spLocks noChangeArrowheads="1"/>
            </p:cNvSpPr>
            <p:nvPr/>
          </p:nvSpPr>
          <p:spPr bwMode="auto">
            <a:xfrm>
              <a:off x="2891" y="3344"/>
              <a:ext cx="1970" cy="70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7DA252F4-FEE6-4FC8-8BF5-DC4D3F6C2073}"/>
                </a:ext>
              </a:extLst>
            </p:cNvPr>
            <p:cNvSpPr>
              <a:spLocks/>
            </p:cNvSpPr>
            <p:nvPr/>
          </p:nvSpPr>
          <p:spPr bwMode="auto">
            <a:xfrm>
              <a:off x="1985" y="3344"/>
              <a:ext cx="749" cy="709"/>
            </a:xfrm>
            <a:custGeom>
              <a:avLst/>
              <a:gdLst>
                <a:gd name="T0" fmla="*/ 354 w 749"/>
                <a:gd name="T1" fmla="*/ 0 h 709"/>
                <a:gd name="T2" fmla="*/ 749 w 749"/>
                <a:gd name="T3" fmla="*/ 0 h 709"/>
                <a:gd name="T4" fmla="*/ 749 w 749"/>
                <a:gd name="T5" fmla="*/ 709 h 709"/>
                <a:gd name="T6" fmla="*/ 354 w 749"/>
                <a:gd name="T7" fmla="*/ 709 h 709"/>
                <a:gd name="T8" fmla="*/ 306 w 749"/>
                <a:gd name="T9" fmla="*/ 706 h 709"/>
                <a:gd name="T10" fmla="*/ 260 w 749"/>
                <a:gd name="T11" fmla="*/ 696 h 709"/>
                <a:gd name="T12" fmla="*/ 217 w 749"/>
                <a:gd name="T13" fmla="*/ 681 h 709"/>
                <a:gd name="T14" fmla="*/ 175 w 749"/>
                <a:gd name="T15" fmla="*/ 661 h 709"/>
                <a:gd name="T16" fmla="*/ 138 w 749"/>
                <a:gd name="T17" fmla="*/ 634 h 709"/>
                <a:gd name="T18" fmla="*/ 104 w 749"/>
                <a:gd name="T19" fmla="*/ 605 h 709"/>
                <a:gd name="T20" fmla="*/ 73 w 749"/>
                <a:gd name="T21" fmla="*/ 571 h 709"/>
                <a:gd name="T22" fmla="*/ 48 w 749"/>
                <a:gd name="T23" fmla="*/ 533 h 709"/>
                <a:gd name="T24" fmla="*/ 27 w 749"/>
                <a:gd name="T25" fmla="*/ 492 h 709"/>
                <a:gd name="T26" fmla="*/ 12 w 749"/>
                <a:gd name="T27" fmla="*/ 449 h 709"/>
                <a:gd name="T28" fmla="*/ 3 w 749"/>
                <a:gd name="T29" fmla="*/ 403 h 709"/>
                <a:gd name="T30" fmla="*/ 0 w 749"/>
                <a:gd name="T31" fmla="*/ 354 h 709"/>
                <a:gd name="T32" fmla="*/ 3 w 749"/>
                <a:gd name="T33" fmla="*/ 306 h 709"/>
                <a:gd name="T34" fmla="*/ 12 w 749"/>
                <a:gd name="T35" fmla="*/ 260 h 709"/>
                <a:gd name="T36" fmla="*/ 27 w 749"/>
                <a:gd name="T37" fmla="*/ 217 h 709"/>
                <a:gd name="T38" fmla="*/ 48 w 749"/>
                <a:gd name="T39" fmla="*/ 176 h 709"/>
                <a:gd name="T40" fmla="*/ 73 w 749"/>
                <a:gd name="T41" fmla="*/ 138 h 709"/>
                <a:gd name="T42" fmla="*/ 104 w 749"/>
                <a:gd name="T43" fmla="*/ 103 h 709"/>
                <a:gd name="T44" fmla="*/ 138 w 749"/>
                <a:gd name="T45" fmla="*/ 73 h 709"/>
                <a:gd name="T46" fmla="*/ 175 w 749"/>
                <a:gd name="T47" fmla="*/ 48 h 709"/>
                <a:gd name="T48" fmla="*/ 217 w 749"/>
                <a:gd name="T49" fmla="*/ 28 h 709"/>
                <a:gd name="T50" fmla="*/ 260 w 749"/>
                <a:gd name="T51" fmla="*/ 13 h 709"/>
                <a:gd name="T52" fmla="*/ 306 w 749"/>
                <a:gd name="T53" fmla="*/ 3 h 709"/>
                <a:gd name="T54" fmla="*/ 354 w 749"/>
                <a:gd name="T5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9" h="709">
                  <a:moveTo>
                    <a:pt x="354" y="0"/>
                  </a:moveTo>
                  <a:lnTo>
                    <a:pt x="749" y="0"/>
                  </a:lnTo>
                  <a:lnTo>
                    <a:pt x="749" y="709"/>
                  </a:lnTo>
                  <a:lnTo>
                    <a:pt x="354" y="709"/>
                  </a:lnTo>
                  <a:lnTo>
                    <a:pt x="306" y="706"/>
                  </a:lnTo>
                  <a:lnTo>
                    <a:pt x="260" y="696"/>
                  </a:lnTo>
                  <a:lnTo>
                    <a:pt x="217" y="681"/>
                  </a:lnTo>
                  <a:lnTo>
                    <a:pt x="175" y="661"/>
                  </a:lnTo>
                  <a:lnTo>
                    <a:pt x="138" y="634"/>
                  </a:lnTo>
                  <a:lnTo>
                    <a:pt x="104" y="605"/>
                  </a:lnTo>
                  <a:lnTo>
                    <a:pt x="73" y="571"/>
                  </a:lnTo>
                  <a:lnTo>
                    <a:pt x="48" y="533"/>
                  </a:lnTo>
                  <a:lnTo>
                    <a:pt x="27" y="492"/>
                  </a:lnTo>
                  <a:lnTo>
                    <a:pt x="12" y="449"/>
                  </a:lnTo>
                  <a:lnTo>
                    <a:pt x="3" y="403"/>
                  </a:lnTo>
                  <a:lnTo>
                    <a:pt x="0" y="354"/>
                  </a:lnTo>
                  <a:lnTo>
                    <a:pt x="3" y="306"/>
                  </a:lnTo>
                  <a:lnTo>
                    <a:pt x="12" y="260"/>
                  </a:lnTo>
                  <a:lnTo>
                    <a:pt x="27" y="217"/>
                  </a:lnTo>
                  <a:lnTo>
                    <a:pt x="48" y="176"/>
                  </a:lnTo>
                  <a:lnTo>
                    <a:pt x="73" y="138"/>
                  </a:lnTo>
                  <a:lnTo>
                    <a:pt x="104" y="103"/>
                  </a:lnTo>
                  <a:lnTo>
                    <a:pt x="138" y="73"/>
                  </a:lnTo>
                  <a:lnTo>
                    <a:pt x="175" y="48"/>
                  </a:lnTo>
                  <a:lnTo>
                    <a:pt x="217" y="28"/>
                  </a:lnTo>
                  <a:lnTo>
                    <a:pt x="260" y="13"/>
                  </a:lnTo>
                  <a:lnTo>
                    <a:pt x="306" y="3"/>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4">
            <a:extLst>
              <a:ext uri="{FF2B5EF4-FFF2-40B4-BE49-F238E27FC236}">
                <a16:creationId xmlns:a16="http://schemas.microsoft.com/office/drawing/2014/main" id="{73A56BA4-8C2C-4DD0-8C8E-25FD7B051DF3}"/>
              </a:ext>
            </a:extLst>
          </p:cNvPr>
          <p:cNvGrpSpPr>
            <a:grpSpLocks noChangeAspect="1"/>
          </p:cNvGrpSpPr>
          <p:nvPr/>
        </p:nvGrpSpPr>
        <p:grpSpPr bwMode="auto">
          <a:xfrm>
            <a:off x="1450746" y="3646731"/>
            <a:ext cx="601003" cy="598142"/>
            <a:chOff x="285" y="355"/>
            <a:chExt cx="3783" cy="3765"/>
          </a:xfrm>
          <a:solidFill>
            <a:schemeClr val="accent1"/>
          </a:solidFill>
        </p:grpSpPr>
        <p:sp>
          <p:nvSpPr>
            <p:cNvPr id="37" name="Freeform 36">
              <a:extLst>
                <a:ext uri="{FF2B5EF4-FFF2-40B4-BE49-F238E27FC236}">
                  <a16:creationId xmlns:a16="http://schemas.microsoft.com/office/drawing/2014/main" id="{EE91E3E0-2837-48D7-9FE2-DA67C7FB96F5}"/>
                </a:ext>
              </a:extLst>
            </p:cNvPr>
            <p:cNvSpPr>
              <a:spLocks/>
            </p:cNvSpPr>
            <p:nvPr/>
          </p:nvSpPr>
          <p:spPr bwMode="auto">
            <a:xfrm>
              <a:off x="285" y="1957"/>
              <a:ext cx="1376" cy="2048"/>
            </a:xfrm>
            <a:custGeom>
              <a:avLst/>
              <a:gdLst>
                <a:gd name="T0" fmla="*/ 0 w 1376"/>
                <a:gd name="T1" fmla="*/ 0 h 2048"/>
                <a:gd name="T2" fmla="*/ 1376 w 1376"/>
                <a:gd name="T3" fmla="*/ 867 h 2048"/>
                <a:gd name="T4" fmla="*/ 0 w 1376"/>
                <a:gd name="T5" fmla="*/ 2048 h 2048"/>
                <a:gd name="T6" fmla="*/ 0 w 1376"/>
                <a:gd name="T7" fmla="*/ 0 h 2048"/>
              </a:gdLst>
              <a:ahLst/>
              <a:cxnLst>
                <a:cxn ang="0">
                  <a:pos x="T0" y="T1"/>
                </a:cxn>
                <a:cxn ang="0">
                  <a:pos x="T2" y="T3"/>
                </a:cxn>
                <a:cxn ang="0">
                  <a:pos x="T4" y="T5"/>
                </a:cxn>
                <a:cxn ang="0">
                  <a:pos x="T6" y="T7"/>
                </a:cxn>
              </a:cxnLst>
              <a:rect l="0" t="0" r="r" b="b"/>
              <a:pathLst>
                <a:path w="1376" h="2048">
                  <a:moveTo>
                    <a:pt x="0" y="0"/>
                  </a:moveTo>
                  <a:lnTo>
                    <a:pt x="1376" y="867"/>
                  </a:lnTo>
                  <a:lnTo>
                    <a:pt x="0" y="20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3D8B4E44-C0AA-446B-9EA8-5619D2C64305}"/>
                </a:ext>
              </a:extLst>
            </p:cNvPr>
            <p:cNvSpPr>
              <a:spLocks/>
            </p:cNvSpPr>
            <p:nvPr/>
          </p:nvSpPr>
          <p:spPr bwMode="auto">
            <a:xfrm>
              <a:off x="393" y="2913"/>
              <a:ext cx="3567" cy="1207"/>
            </a:xfrm>
            <a:custGeom>
              <a:avLst/>
              <a:gdLst>
                <a:gd name="T0" fmla="*/ 1406 w 3567"/>
                <a:gd name="T1" fmla="*/ 0 h 1207"/>
                <a:gd name="T2" fmla="*/ 1784 w 3567"/>
                <a:gd name="T3" fmla="*/ 237 h 1207"/>
                <a:gd name="T4" fmla="*/ 2160 w 3567"/>
                <a:gd name="T5" fmla="*/ 0 h 1207"/>
                <a:gd name="T6" fmla="*/ 3567 w 3567"/>
                <a:gd name="T7" fmla="*/ 1207 h 1207"/>
                <a:gd name="T8" fmla="*/ 0 w 3567"/>
                <a:gd name="T9" fmla="*/ 1207 h 1207"/>
                <a:gd name="T10" fmla="*/ 1406 w 3567"/>
                <a:gd name="T11" fmla="*/ 0 h 1207"/>
              </a:gdLst>
              <a:ahLst/>
              <a:cxnLst>
                <a:cxn ang="0">
                  <a:pos x="T0" y="T1"/>
                </a:cxn>
                <a:cxn ang="0">
                  <a:pos x="T2" y="T3"/>
                </a:cxn>
                <a:cxn ang="0">
                  <a:pos x="T4" y="T5"/>
                </a:cxn>
                <a:cxn ang="0">
                  <a:pos x="T6" y="T7"/>
                </a:cxn>
                <a:cxn ang="0">
                  <a:pos x="T8" y="T9"/>
                </a:cxn>
                <a:cxn ang="0">
                  <a:pos x="T10" y="T11"/>
                </a:cxn>
              </a:cxnLst>
              <a:rect l="0" t="0" r="r" b="b"/>
              <a:pathLst>
                <a:path w="3567" h="1207">
                  <a:moveTo>
                    <a:pt x="1406" y="0"/>
                  </a:moveTo>
                  <a:lnTo>
                    <a:pt x="1784" y="237"/>
                  </a:lnTo>
                  <a:lnTo>
                    <a:pt x="2160" y="0"/>
                  </a:lnTo>
                  <a:lnTo>
                    <a:pt x="3567" y="1207"/>
                  </a:lnTo>
                  <a:lnTo>
                    <a:pt x="0" y="1207"/>
                  </a:lnTo>
                  <a:lnTo>
                    <a:pt x="14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624E4AB3-25DA-4A80-AD13-EF0184CA2365}"/>
                </a:ext>
              </a:extLst>
            </p:cNvPr>
            <p:cNvSpPr>
              <a:spLocks/>
            </p:cNvSpPr>
            <p:nvPr/>
          </p:nvSpPr>
          <p:spPr bwMode="auto">
            <a:xfrm>
              <a:off x="2693" y="1957"/>
              <a:ext cx="1375" cy="2048"/>
            </a:xfrm>
            <a:custGeom>
              <a:avLst/>
              <a:gdLst>
                <a:gd name="T0" fmla="*/ 1375 w 1375"/>
                <a:gd name="T1" fmla="*/ 0 h 2048"/>
                <a:gd name="T2" fmla="*/ 1375 w 1375"/>
                <a:gd name="T3" fmla="*/ 2048 h 2048"/>
                <a:gd name="T4" fmla="*/ 0 w 1375"/>
                <a:gd name="T5" fmla="*/ 867 h 2048"/>
                <a:gd name="T6" fmla="*/ 1375 w 1375"/>
                <a:gd name="T7" fmla="*/ 0 h 2048"/>
              </a:gdLst>
              <a:ahLst/>
              <a:cxnLst>
                <a:cxn ang="0">
                  <a:pos x="T0" y="T1"/>
                </a:cxn>
                <a:cxn ang="0">
                  <a:pos x="T2" y="T3"/>
                </a:cxn>
                <a:cxn ang="0">
                  <a:pos x="T4" y="T5"/>
                </a:cxn>
                <a:cxn ang="0">
                  <a:pos x="T6" y="T7"/>
                </a:cxn>
              </a:cxnLst>
              <a:rect l="0" t="0" r="r" b="b"/>
              <a:pathLst>
                <a:path w="1375" h="2048">
                  <a:moveTo>
                    <a:pt x="1375" y="0"/>
                  </a:moveTo>
                  <a:lnTo>
                    <a:pt x="1375" y="2048"/>
                  </a:lnTo>
                  <a:lnTo>
                    <a:pt x="0" y="867"/>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33F15658-26CB-4891-AEC1-4A4A1679C836}"/>
                </a:ext>
              </a:extLst>
            </p:cNvPr>
            <p:cNvSpPr>
              <a:spLocks/>
            </p:cNvSpPr>
            <p:nvPr/>
          </p:nvSpPr>
          <p:spPr bwMode="auto">
            <a:xfrm>
              <a:off x="358" y="355"/>
              <a:ext cx="3634" cy="1864"/>
            </a:xfrm>
            <a:custGeom>
              <a:avLst/>
              <a:gdLst>
                <a:gd name="T0" fmla="*/ 1819 w 3634"/>
                <a:gd name="T1" fmla="*/ 0 h 1864"/>
                <a:gd name="T2" fmla="*/ 2384 w 3634"/>
                <a:gd name="T3" fmla="*/ 457 h 1864"/>
                <a:gd name="T4" fmla="*/ 3158 w 3634"/>
                <a:gd name="T5" fmla="*/ 457 h 1864"/>
                <a:gd name="T6" fmla="*/ 3158 w 3634"/>
                <a:gd name="T7" fmla="*/ 1081 h 1864"/>
                <a:gd name="T8" fmla="*/ 3634 w 3634"/>
                <a:gd name="T9" fmla="*/ 1464 h 1864"/>
                <a:gd name="T10" fmla="*/ 3158 w 3634"/>
                <a:gd name="T11" fmla="*/ 1764 h 1864"/>
                <a:gd name="T12" fmla="*/ 3001 w 3634"/>
                <a:gd name="T13" fmla="*/ 1864 h 1864"/>
                <a:gd name="T14" fmla="*/ 3001 w 3634"/>
                <a:gd name="T15" fmla="*/ 614 h 1864"/>
                <a:gd name="T16" fmla="*/ 636 w 3634"/>
                <a:gd name="T17" fmla="*/ 614 h 1864"/>
                <a:gd name="T18" fmla="*/ 636 w 3634"/>
                <a:gd name="T19" fmla="*/ 1864 h 1864"/>
                <a:gd name="T20" fmla="*/ 479 w 3634"/>
                <a:gd name="T21" fmla="*/ 1764 h 1864"/>
                <a:gd name="T22" fmla="*/ 0 w 3634"/>
                <a:gd name="T23" fmla="*/ 1462 h 1864"/>
                <a:gd name="T24" fmla="*/ 479 w 3634"/>
                <a:gd name="T25" fmla="*/ 1078 h 1864"/>
                <a:gd name="T26" fmla="*/ 479 w 3634"/>
                <a:gd name="T27" fmla="*/ 457 h 1864"/>
                <a:gd name="T28" fmla="*/ 1252 w 3634"/>
                <a:gd name="T29" fmla="*/ 457 h 1864"/>
                <a:gd name="T30" fmla="*/ 1819 w 3634"/>
                <a:gd name="T31" fmla="*/ 0 h 1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4" h="1864">
                  <a:moveTo>
                    <a:pt x="1819" y="0"/>
                  </a:moveTo>
                  <a:lnTo>
                    <a:pt x="2384" y="457"/>
                  </a:lnTo>
                  <a:lnTo>
                    <a:pt x="3158" y="457"/>
                  </a:lnTo>
                  <a:lnTo>
                    <a:pt x="3158" y="1081"/>
                  </a:lnTo>
                  <a:lnTo>
                    <a:pt x="3634" y="1464"/>
                  </a:lnTo>
                  <a:lnTo>
                    <a:pt x="3158" y="1764"/>
                  </a:lnTo>
                  <a:lnTo>
                    <a:pt x="3001" y="1864"/>
                  </a:lnTo>
                  <a:lnTo>
                    <a:pt x="3001" y="614"/>
                  </a:lnTo>
                  <a:lnTo>
                    <a:pt x="636" y="614"/>
                  </a:lnTo>
                  <a:lnTo>
                    <a:pt x="636" y="1864"/>
                  </a:lnTo>
                  <a:lnTo>
                    <a:pt x="479" y="1764"/>
                  </a:lnTo>
                  <a:lnTo>
                    <a:pt x="0" y="1462"/>
                  </a:lnTo>
                  <a:lnTo>
                    <a:pt x="479" y="1078"/>
                  </a:lnTo>
                  <a:lnTo>
                    <a:pt x="479" y="457"/>
                  </a:lnTo>
                  <a:lnTo>
                    <a:pt x="1252" y="457"/>
                  </a:lnTo>
                  <a:lnTo>
                    <a:pt x="18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D56BBD59-D229-42D2-9EAD-C269DF5E7546}"/>
                </a:ext>
              </a:extLst>
            </p:cNvPr>
            <p:cNvSpPr>
              <a:spLocks noChangeArrowheads="1"/>
            </p:cNvSpPr>
            <p:nvPr/>
          </p:nvSpPr>
          <p:spPr bwMode="auto">
            <a:xfrm>
              <a:off x="2570" y="1127"/>
              <a:ext cx="473" cy="118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28460F5F-4FBC-47D5-9C1B-92CFCD3AD01A}"/>
                </a:ext>
              </a:extLst>
            </p:cNvPr>
            <p:cNvSpPr>
              <a:spLocks noChangeArrowheads="1"/>
            </p:cNvSpPr>
            <p:nvPr/>
          </p:nvSpPr>
          <p:spPr bwMode="auto">
            <a:xfrm>
              <a:off x="1941" y="1346"/>
              <a:ext cx="472" cy="96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6BC7BB1C-FB48-49A0-9ECE-82DB62F0D897}"/>
                </a:ext>
              </a:extLst>
            </p:cNvPr>
            <p:cNvSpPr>
              <a:spLocks noChangeArrowheads="1"/>
            </p:cNvSpPr>
            <p:nvPr/>
          </p:nvSpPr>
          <p:spPr bwMode="auto">
            <a:xfrm>
              <a:off x="1310" y="1639"/>
              <a:ext cx="472" cy="66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526">
            <a:extLst>
              <a:ext uri="{FF2B5EF4-FFF2-40B4-BE49-F238E27FC236}">
                <a16:creationId xmlns:a16="http://schemas.microsoft.com/office/drawing/2014/main" id="{BFDDE535-80A4-4349-9190-FFCD7CF62C16}"/>
              </a:ext>
            </a:extLst>
          </p:cNvPr>
          <p:cNvGrpSpPr>
            <a:grpSpLocks noChangeAspect="1"/>
          </p:cNvGrpSpPr>
          <p:nvPr/>
        </p:nvGrpSpPr>
        <p:grpSpPr bwMode="auto">
          <a:xfrm>
            <a:off x="9604404" y="3805774"/>
            <a:ext cx="480589" cy="465695"/>
            <a:chOff x="3587" y="-44"/>
            <a:chExt cx="484" cy="469"/>
          </a:xfrm>
          <a:solidFill>
            <a:schemeClr val="accent4"/>
          </a:solidFill>
        </p:grpSpPr>
        <p:sp>
          <p:nvSpPr>
            <p:cNvPr id="45" name="Freeform 528">
              <a:extLst>
                <a:ext uri="{FF2B5EF4-FFF2-40B4-BE49-F238E27FC236}">
                  <a16:creationId xmlns:a16="http://schemas.microsoft.com/office/drawing/2014/main" id="{B2426481-DBE0-4CF9-8A08-14BC90F887E0}"/>
                </a:ext>
              </a:extLst>
            </p:cNvPr>
            <p:cNvSpPr>
              <a:spLocks noEditPoints="1"/>
            </p:cNvSpPr>
            <p:nvPr/>
          </p:nvSpPr>
          <p:spPr bwMode="auto">
            <a:xfrm>
              <a:off x="3587" y="-3"/>
              <a:ext cx="297" cy="428"/>
            </a:xfrm>
            <a:custGeom>
              <a:avLst/>
              <a:gdLst>
                <a:gd name="T0" fmla="*/ 933 w 2076"/>
                <a:gd name="T1" fmla="*/ 249 h 2994"/>
                <a:gd name="T2" fmla="*/ 791 w 2076"/>
                <a:gd name="T3" fmla="*/ 309 h 2994"/>
                <a:gd name="T4" fmla="*/ 678 w 2076"/>
                <a:gd name="T5" fmla="*/ 410 h 2994"/>
                <a:gd name="T6" fmla="*/ 605 w 2076"/>
                <a:gd name="T7" fmla="*/ 543 h 2994"/>
                <a:gd name="T8" fmla="*/ 577 w 2076"/>
                <a:gd name="T9" fmla="*/ 700 h 2994"/>
                <a:gd name="T10" fmla="*/ 605 w 2076"/>
                <a:gd name="T11" fmla="*/ 858 h 2994"/>
                <a:gd name="T12" fmla="*/ 678 w 2076"/>
                <a:gd name="T13" fmla="*/ 992 h 2994"/>
                <a:gd name="T14" fmla="*/ 791 w 2076"/>
                <a:gd name="T15" fmla="*/ 1093 h 2994"/>
                <a:gd name="T16" fmla="*/ 933 w 2076"/>
                <a:gd name="T17" fmla="*/ 1152 h 2994"/>
                <a:gd name="T18" fmla="*/ 1095 w 2076"/>
                <a:gd name="T19" fmla="*/ 1161 h 2994"/>
                <a:gd name="T20" fmla="*/ 1245 w 2076"/>
                <a:gd name="T21" fmla="*/ 1117 h 2994"/>
                <a:gd name="T22" fmla="*/ 1369 w 2076"/>
                <a:gd name="T23" fmla="*/ 1029 h 2994"/>
                <a:gd name="T24" fmla="*/ 1457 w 2076"/>
                <a:gd name="T25" fmla="*/ 905 h 2994"/>
                <a:gd name="T26" fmla="*/ 1501 w 2076"/>
                <a:gd name="T27" fmla="*/ 755 h 2994"/>
                <a:gd name="T28" fmla="*/ 1491 w 2076"/>
                <a:gd name="T29" fmla="*/ 593 h 2994"/>
                <a:gd name="T30" fmla="*/ 1432 w 2076"/>
                <a:gd name="T31" fmla="*/ 451 h 2994"/>
                <a:gd name="T32" fmla="*/ 1331 w 2076"/>
                <a:gd name="T33" fmla="*/ 339 h 2994"/>
                <a:gd name="T34" fmla="*/ 1197 w 2076"/>
                <a:gd name="T35" fmla="*/ 264 h 2994"/>
                <a:gd name="T36" fmla="*/ 1040 w 2076"/>
                <a:gd name="T37" fmla="*/ 238 h 2994"/>
                <a:gd name="T38" fmla="*/ 1170 w 2076"/>
                <a:gd name="T39" fmla="*/ 12 h 2994"/>
                <a:gd name="T40" fmla="*/ 1348 w 2076"/>
                <a:gd name="T41" fmla="*/ 70 h 2994"/>
                <a:gd name="T42" fmla="*/ 1501 w 2076"/>
                <a:gd name="T43" fmla="*/ 169 h 2994"/>
                <a:gd name="T44" fmla="*/ 1623 w 2076"/>
                <a:gd name="T45" fmla="*/ 304 h 2994"/>
                <a:gd name="T46" fmla="*/ 1708 w 2076"/>
                <a:gd name="T47" fmla="*/ 465 h 2994"/>
                <a:gd name="T48" fmla="*/ 1748 w 2076"/>
                <a:gd name="T49" fmla="*/ 647 h 2994"/>
                <a:gd name="T50" fmla="*/ 1738 w 2076"/>
                <a:gd name="T51" fmla="*/ 847 h 2994"/>
                <a:gd name="T52" fmla="*/ 1676 w 2076"/>
                <a:gd name="T53" fmla="*/ 1030 h 2994"/>
                <a:gd name="T54" fmla="*/ 1569 w 2076"/>
                <a:gd name="T55" fmla="*/ 1187 h 2994"/>
                <a:gd name="T56" fmla="*/ 1423 w 2076"/>
                <a:gd name="T57" fmla="*/ 1309 h 2994"/>
                <a:gd name="T58" fmla="*/ 1525 w 2076"/>
                <a:gd name="T59" fmla="*/ 1368 h 2994"/>
                <a:gd name="T60" fmla="*/ 1662 w 2076"/>
                <a:gd name="T61" fmla="*/ 1391 h 2994"/>
                <a:gd name="T62" fmla="*/ 1782 w 2076"/>
                <a:gd name="T63" fmla="*/ 1455 h 2994"/>
                <a:gd name="T64" fmla="*/ 1876 w 2076"/>
                <a:gd name="T65" fmla="*/ 1553 h 2994"/>
                <a:gd name="T66" fmla="*/ 1935 w 2076"/>
                <a:gd name="T67" fmla="*/ 1677 h 2994"/>
                <a:gd name="T68" fmla="*/ 2076 w 2076"/>
                <a:gd name="T69" fmla="*/ 2561 h 2994"/>
                <a:gd name="T70" fmla="*/ 2050 w 2076"/>
                <a:gd name="T71" fmla="*/ 2709 h 2994"/>
                <a:gd name="T72" fmla="*/ 1977 w 2076"/>
                <a:gd name="T73" fmla="*/ 2844 h 2994"/>
                <a:gd name="T74" fmla="*/ 1876 w 2076"/>
                <a:gd name="T75" fmla="*/ 2934 h 2994"/>
                <a:gd name="T76" fmla="*/ 1753 w 2076"/>
                <a:gd name="T77" fmla="*/ 2985 h 2994"/>
                <a:gd name="T78" fmla="*/ 416 w 2076"/>
                <a:gd name="T79" fmla="*/ 2994 h 2994"/>
                <a:gd name="T80" fmla="*/ 284 w 2076"/>
                <a:gd name="T81" fmla="*/ 2972 h 2994"/>
                <a:gd name="T82" fmla="*/ 168 w 2076"/>
                <a:gd name="T83" fmla="*/ 2908 h 2994"/>
                <a:gd name="T84" fmla="*/ 76 w 2076"/>
                <a:gd name="T85" fmla="*/ 2814 h 2994"/>
                <a:gd name="T86" fmla="*/ 20 w 2076"/>
                <a:gd name="T87" fmla="*/ 2708 h 2994"/>
                <a:gd name="T88" fmla="*/ 0 w 2076"/>
                <a:gd name="T89" fmla="*/ 2590 h 2994"/>
                <a:gd name="T90" fmla="*/ 6 w 2076"/>
                <a:gd name="T91" fmla="*/ 2510 h 2994"/>
                <a:gd name="T92" fmla="*/ 163 w 2076"/>
                <a:gd name="T93" fmla="*/ 1626 h 2994"/>
                <a:gd name="T94" fmla="*/ 242 w 2076"/>
                <a:gd name="T95" fmla="*/ 1503 h 2994"/>
                <a:gd name="T96" fmla="*/ 358 w 2076"/>
                <a:gd name="T97" fmla="*/ 1415 h 2994"/>
                <a:gd name="T98" fmla="*/ 503 w 2076"/>
                <a:gd name="T99" fmla="*/ 1372 h 2994"/>
                <a:gd name="T100" fmla="*/ 713 w 2076"/>
                <a:gd name="T101" fmla="*/ 1341 h 2994"/>
                <a:gd name="T102" fmla="*/ 557 w 2076"/>
                <a:gd name="T103" fmla="*/ 1232 h 2994"/>
                <a:gd name="T104" fmla="*/ 436 w 2076"/>
                <a:gd name="T105" fmla="*/ 1086 h 2994"/>
                <a:gd name="T106" fmla="*/ 357 w 2076"/>
                <a:gd name="T107" fmla="*/ 910 h 2994"/>
                <a:gd name="T108" fmla="*/ 330 w 2076"/>
                <a:gd name="T109" fmla="*/ 712 h 2994"/>
                <a:gd name="T110" fmla="*/ 355 w 2076"/>
                <a:gd name="T111" fmla="*/ 520 h 2994"/>
                <a:gd name="T112" fmla="*/ 427 w 2076"/>
                <a:gd name="T113" fmla="*/ 350 h 2994"/>
                <a:gd name="T114" fmla="*/ 540 w 2076"/>
                <a:gd name="T115" fmla="*/ 207 h 2994"/>
                <a:gd name="T116" fmla="*/ 684 w 2076"/>
                <a:gd name="T117" fmla="*/ 97 h 2994"/>
                <a:gd name="T118" fmla="*/ 853 w 2076"/>
                <a:gd name="T119" fmla="*/ 26 h 2994"/>
                <a:gd name="T120" fmla="*/ 1040 w 2076"/>
                <a:gd name="T121" fmla="*/ 0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6" h="2994">
                  <a:moveTo>
                    <a:pt x="1040" y="238"/>
                  </a:moveTo>
                  <a:lnTo>
                    <a:pt x="985" y="241"/>
                  </a:lnTo>
                  <a:lnTo>
                    <a:pt x="933" y="249"/>
                  </a:lnTo>
                  <a:lnTo>
                    <a:pt x="883" y="264"/>
                  </a:lnTo>
                  <a:lnTo>
                    <a:pt x="836" y="284"/>
                  </a:lnTo>
                  <a:lnTo>
                    <a:pt x="791" y="309"/>
                  </a:lnTo>
                  <a:lnTo>
                    <a:pt x="750" y="339"/>
                  </a:lnTo>
                  <a:lnTo>
                    <a:pt x="712" y="372"/>
                  </a:lnTo>
                  <a:lnTo>
                    <a:pt x="678" y="410"/>
                  </a:lnTo>
                  <a:lnTo>
                    <a:pt x="649" y="451"/>
                  </a:lnTo>
                  <a:lnTo>
                    <a:pt x="624" y="496"/>
                  </a:lnTo>
                  <a:lnTo>
                    <a:pt x="605" y="543"/>
                  </a:lnTo>
                  <a:lnTo>
                    <a:pt x="590" y="593"/>
                  </a:lnTo>
                  <a:lnTo>
                    <a:pt x="580" y="646"/>
                  </a:lnTo>
                  <a:lnTo>
                    <a:pt x="577" y="700"/>
                  </a:lnTo>
                  <a:lnTo>
                    <a:pt x="580" y="755"/>
                  </a:lnTo>
                  <a:lnTo>
                    <a:pt x="590" y="807"/>
                  </a:lnTo>
                  <a:lnTo>
                    <a:pt x="605" y="858"/>
                  </a:lnTo>
                  <a:lnTo>
                    <a:pt x="624" y="905"/>
                  </a:lnTo>
                  <a:lnTo>
                    <a:pt x="649" y="951"/>
                  </a:lnTo>
                  <a:lnTo>
                    <a:pt x="678" y="992"/>
                  </a:lnTo>
                  <a:lnTo>
                    <a:pt x="712" y="1029"/>
                  </a:lnTo>
                  <a:lnTo>
                    <a:pt x="750" y="1063"/>
                  </a:lnTo>
                  <a:lnTo>
                    <a:pt x="791" y="1093"/>
                  </a:lnTo>
                  <a:lnTo>
                    <a:pt x="836" y="1117"/>
                  </a:lnTo>
                  <a:lnTo>
                    <a:pt x="883" y="1137"/>
                  </a:lnTo>
                  <a:lnTo>
                    <a:pt x="933" y="1152"/>
                  </a:lnTo>
                  <a:lnTo>
                    <a:pt x="985" y="1161"/>
                  </a:lnTo>
                  <a:lnTo>
                    <a:pt x="1040" y="1164"/>
                  </a:lnTo>
                  <a:lnTo>
                    <a:pt x="1095" y="1161"/>
                  </a:lnTo>
                  <a:lnTo>
                    <a:pt x="1148" y="1152"/>
                  </a:lnTo>
                  <a:lnTo>
                    <a:pt x="1197" y="1137"/>
                  </a:lnTo>
                  <a:lnTo>
                    <a:pt x="1245" y="1117"/>
                  </a:lnTo>
                  <a:lnTo>
                    <a:pt x="1290" y="1093"/>
                  </a:lnTo>
                  <a:lnTo>
                    <a:pt x="1331" y="1063"/>
                  </a:lnTo>
                  <a:lnTo>
                    <a:pt x="1369" y="1029"/>
                  </a:lnTo>
                  <a:lnTo>
                    <a:pt x="1402" y="992"/>
                  </a:lnTo>
                  <a:lnTo>
                    <a:pt x="1432" y="951"/>
                  </a:lnTo>
                  <a:lnTo>
                    <a:pt x="1457" y="905"/>
                  </a:lnTo>
                  <a:lnTo>
                    <a:pt x="1476" y="858"/>
                  </a:lnTo>
                  <a:lnTo>
                    <a:pt x="1491" y="807"/>
                  </a:lnTo>
                  <a:lnTo>
                    <a:pt x="1501" y="755"/>
                  </a:lnTo>
                  <a:lnTo>
                    <a:pt x="1503" y="700"/>
                  </a:lnTo>
                  <a:lnTo>
                    <a:pt x="1501" y="646"/>
                  </a:lnTo>
                  <a:lnTo>
                    <a:pt x="1491" y="593"/>
                  </a:lnTo>
                  <a:lnTo>
                    <a:pt x="1476" y="543"/>
                  </a:lnTo>
                  <a:lnTo>
                    <a:pt x="1457" y="496"/>
                  </a:lnTo>
                  <a:lnTo>
                    <a:pt x="1432" y="451"/>
                  </a:lnTo>
                  <a:lnTo>
                    <a:pt x="1402" y="410"/>
                  </a:lnTo>
                  <a:lnTo>
                    <a:pt x="1369" y="372"/>
                  </a:lnTo>
                  <a:lnTo>
                    <a:pt x="1331" y="339"/>
                  </a:lnTo>
                  <a:lnTo>
                    <a:pt x="1290" y="309"/>
                  </a:lnTo>
                  <a:lnTo>
                    <a:pt x="1245" y="284"/>
                  </a:lnTo>
                  <a:lnTo>
                    <a:pt x="1197" y="264"/>
                  </a:lnTo>
                  <a:lnTo>
                    <a:pt x="1148" y="249"/>
                  </a:lnTo>
                  <a:lnTo>
                    <a:pt x="1095" y="241"/>
                  </a:lnTo>
                  <a:lnTo>
                    <a:pt x="1040" y="238"/>
                  </a:lnTo>
                  <a:close/>
                  <a:moveTo>
                    <a:pt x="1040" y="0"/>
                  </a:moveTo>
                  <a:lnTo>
                    <a:pt x="1106" y="3"/>
                  </a:lnTo>
                  <a:lnTo>
                    <a:pt x="1170" y="12"/>
                  </a:lnTo>
                  <a:lnTo>
                    <a:pt x="1231" y="27"/>
                  </a:lnTo>
                  <a:lnTo>
                    <a:pt x="1291" y="46"/>
                  </a:lnTo>
                  <a:lnTo>
                    <a:pt x="1348" y="70"/>
                  </a:lnTo>
                  <a:lnTo>
                    <a:pt x="1402" y="99"/>
                  </a:lnTo>
                  <a:lnTo>
                    <a:pt x="1453" y="132"/>
                  </a:lnTo>
                  <a:lnTo>
                    <a:pt x="1501" y="169"/>
                  </a:lnTo>
                  <a:lnTo>
                    <a:pt x="1545" y="210"/>
                  </a:lnTo>
                  <a:lnTo>
                    <a:pt x="1586" y="256"/>
                  </a:lnTo>
                  <a:lnTo>
                    <a:pt x="1623" y="304"/>
                  </a:lnTo>
                  <a:lnTo>
                    <a:pt x="1656" y="354"/>
                  </a:lnTo>
                  <a:lnTo>
                    <a:pt x="1683" y="409"/>
                  </a:lnTo>
                  <a:lnTo>
                    <a:pt x="1708" y="465"/>
                  </a:lnTo>
                  <a:lnTo>
                    <a:pt x="1726" y="524"/>
                  </a:lnTo>
                  <a:lnTo>
                    <a:pt x="1739" y="585"/>
                  </a:lnTo>
                  <a:lnTo>
                    <a:pt x="1748" y="647"/>
                  </a:lnTo>
                  <a:lnTo>
                    <a:pt x="1751" y="712"/>
                  </a:lnTo>
                  <a:lnTo>
                    <a:pt x="1748" y="780"/>
                  </a:lnTo>
                  <a:lnTo>
                    <a:pt x="1738" y="847"/>
                  </a:lnTo>
                  <a:lnTo>
                    <a:pt x="1723" y="910"/>
                  </a:lnTo>
                  <a:lnTo>
                    <a:pt x="1702" y="972"/>
                  </a:lnTo>
                  <a:lnTo>
                    <a:pt x="1676" y="1030"/>
                  </a:lnTo>
                  <a:lnTo>
                    <a:pt x="1645" y="1086"/>
                  </a:lnTo>
                  <a:lnTo>
                    <a:pt x="1609" y="1138"/>
                  </a:lnTo>
                  <a:lnTo>
                    <a:pt x="1569" y="1187"/>
                  </a:lnTo>
                  <a:lnTo>
                    <a:pt x="1523" y="1232"/>
                  </a:lnTo>
                  <a:lnTo>
                    <a:pt x="1475" y="1272"/>
                  </a:lnTo>
                  <a:lnTo>
                    <a:pt x="1423" y="1309"/>
                  </a:lnTo>
                  <a:lnTo>
                    <a:pt x="1368" y="1341"/>
                  </a:lnTo>
                  <a:lnTo>
                    <a:pt x="1310" y="1368"/>
                  </a:lnTo>
                  <a:lnTo>
                    <a:pt x="1525" y="1368"/>
                  </a:lnTo>
                  <a:lnTo>
                    <a:pt x="1572" y="1371"/>
                  </a:lnTo>
                  <a:lnTo>
                    <a:pt x="1617" y="1378"/>
                  </a:lnTo>
                  <a:lnTo>
                    <a:pt x="1662" y="1391"/>
                  </a:lnTo>
                  <a:lnTo>
                    <a:pt x="1704" y="1409"/>
                  </a:lnTo>
                  <a:lnTo>
                    <a:pt x="1744" y="1430"/>
                  </a:lnTo>
                  <a:lnTo>
                    <a:pt x="1782" y="1455"/>
                  </a:lnTo>
                  <a:lnTo>
                    <a:pt x="1817" y="1484"/>
                  </a:lnTo>
                  <a:lnTo>
                    <a:pt x="1848" y="1517"/>
                  </a:lnTo>
                  <a:lnTo>
                    <a:pt x="1876" y="1553"/>
                  </a:lnTo>
                  <a:lnTo>
                    <a:pt x="1900" y="1592"/>
                  </a:lnTo>
                  <a:lnTo>
                    <a:pt x="1920" y="1634"/>
                  </a:lnTo>
                  <a:lnTo>
                    <a:pt x="1935" y="1677"/>
                  </a:lnTo>
                  <a:lnTo>
                    <a:pt x="1945" y="1724"/>
                  </a:lnTo>
                  <a:lnTo>
                    <a:pt x="2073" y="2510"/>
                  </a:lnTo>
                  <a:lnTo>
                    <a:pt x="2076" y="2561"/>
                  </a:lnTo>
                  <a:lnTo>
                    <a:pt x="2072" y="2610"/>
                  </a:lnTo>
                  <a:lnTo>
                    <a:pt x="2064" y="2660"/>
                  </a:lnTo>
                  <a:lnTo>
                    <a:pt x="2050" y="2709"/>
                  </a:lnTo>
                  <a:lnTo>
                    <a:pt x="2031" y="2756"/>
                  </a:lnTo>
                  <a:lnTo>
                    <a:pt x="2007" y="2801"/>
                  </a:lnTo>
                  <a:lnTo>
                    <a:pt x="1977" y="2844"/>
                  </a:lnTo>
                  <a:lnTo>
                    <a:pt x="1947" y="2878"/>
                  </a:lnTo>
                  <a:lnTo>
                    <a:pt x="1913" y="2908"/>
                  </a:lnTo>
                  <a:lnTo>
                    <a:pt x="1876" y="2934"/>
                  </a:lnTo>
                  <a:lnTo>
                    <a:pt x="1837" y="2955"/>
                  </a:lnTo>
                  <a:lnTo>
                    <a:pt x="1796" y="2972"/>
                  </a:lnTo>
                  <a:lnTo>
                    <a:pt x="1753" y="2985"/>
                  </a:lnTo>
                  <a:lnTo>
                    <a:pt x="1709" y="2991"/>
                  </a:lnTo>
                  <a:lnTo>
                    <a:pt x="1665" y="2994"/>
                  </a:lnTo>
                  <a:lnTo>
                    <a:pt x="416" y="2994"/>
                  </a:lnTo>
                  <a:lnTo>
                    <a:pt x="371" y="2991"/>
                  </a:lnTo>
                  <a:lnTo>
                    <a:pt x="328" y="2985"/>
                  </a:lnTo>
                  <a:lnTo>
                    <a:pt x="284" y="2972"/>
                  </a:lnTo>
                  <a:lnTo>
                    <a:pt x="243" y="2955"/>
                  </a:lnTo>
                  <a:lnTo>
                    <a:pt x="204" y="2934"/>
                  </a:lnTo>
                  <a:lnTo>
                    <a:pt x="168" y="2908"/>
                  </a:lnTo>
                  <a:lnTo>
                    <a:pt x="134" y="2878"/>
                  </a:lnTo>
                  <a:lnTo>
                    <a:pt x="104" y="2844"/>
                  </a:lnTo>
                  <a:lnTo>
                    <a:pt x="76" y="2814"/>
                  </a:lnTo>
                  <a:lnTo>
                    <a:pt x="54" y="2780"/>
                  </a:lnTo>
                  <a:lnTo>
                    <a:pt x="35" y="2745"/>
                  </a:lnTo>
                  <a:lnTo>
                    <a:pt x="20" y="2708"/>
                  </a:lnTo>
                  <a:lnTo>
                    <a:pt x="10" y="2670"/>
                  </a:lnTo>
                  <a:lnTo>
                    <a:pt x="3" y="2629"/>
                  </a:lnTo>
                  <a:lnTo>
                    <a:pt x="0" y="2590"/>
                  </a:lnTo>
                  <a:lnTo>
                    <a:pt x="0" y="2589"/>
                  </a:lnTo>
                  <a:lnTo>
                    <a:pt x="1" y="2550"/>
                  </a:lnTo>
                  <a:lnTo>
                    <a:pt x="6" y="2510"/>
                  </a:lnTo>
                  <a:lnTo>
                    <a:pt x="136" y="1724"/>
                  </a:lnTo>
                  <a:lnTo>
                    <a:pt x="146" y="1674"/>
                  </a:lnTo>
                  <a:lnTo>
                    <a:pt x="163" y="1626"/>
                  </a:lnTo>
                  <a:lnTo>
                    <a:pt x="185" y="1582"/>
                  </a:lnTo>
                  <a:lnTo>
                    <a:pt x="211" y="1540"/>
                  </a:lnTo>
                  <a:lnTo>
                    <a:pt x="242" y="1503"/>
                  </a:lnTo>
                  <a:lnTo>
                    <a:pt x="277" y="1469"/>
                  </a:lnTo>
                  <a:lnTo>
                    <a:pt x="316" y="1439"/>
                  </a:lnTo>
                  <a:lnTo>
                    <a:pt x="358" y="1415"/>
                  </a:lnTo>
                  <a:lnTo>
                    <a:pt x="404" y="1395"/>
                  </a:lnTo>
                  <a:lnTo>
                    <a:pt x="452" y="1380"/>
                  </a:lnTo>
                  <a:lnTo>
                    <a:pt x="503" y="1372"/>
                  </a:lnTo>
                  <a:lnTo>
                    <a:pt x="556" y="1368"/>
                  </a:lnTo>
                  <a:lnTo>
                    <a:pt x="771" y="1368"/>
                  </a:lnTo>
                  <a:lnTo>
                    <a:pt x="713" y="1341"/>
                  </a:lnTo>
                  <a:lnTo>
                    <a:pt x="658" y="1309"/>
                  </a:lnTo>
                  <a:lnTo>
                    <a:pt x="606" y="1272"/>
                  </a:lnTo>
                  <a:lnTo>
                    <a:pt x="557" y="1232"/>
                  </a:lnTo>
                  <a:lnTo>
                    <a:pt x="512" y="1187"/>
                  </a:lnTo>
                  <a:lnTo>
                    <a:pt x="472" y="1138"/>
                  </a:lnTo>
                  <a:lnTo>
                    <a:pt x="436" y="1086"/>
                  </a:lnTo>
                  <a:lnTo>
                    <a:pt x="405" y="1030"/>
                  </a:lnTo>
                  <a:lnTo>
                    <a:pt x="379" y="972"/>
                  </a:lnTo>
                  <a:lnTo>
                    <a:pt x="357" y="910"/>
                  </a:lnTo>
                  <a:lnTo>
                    <a:pt x="343" y="847"/>
                  </a:lnTo>
                  <a:lnTo>
                    <a:pt x="333" y="780"/>
                  </a:lnTo>
                  <a:lnTo>
                    <a:pt x="330" y="712"/>
                  </a:lnTo>
                  <a:lnTo>
                    <a:pt x="333" y="646"/>
                  </a:lnTo>
                  <a:lnTo>
                    <a:pt x="342" y="582"/>
                  </a:lnTo>
                  <a:lnTo>
                    <a:pt x="355" y="520"/>
                  </a:lnTo>
                  <a:lnTo>
                    <a:pt x="374" y="461"/>
                  </a:lnTo>
                  <a:lnTo>
                    <a:pt x="399" y="404"/>
                  </a:lnTo>
                  <a:lnTo>
                    <a:pt x="427" y="350"/>
                  </a:lnTo>
                  <a:lnTo>
                    <a:pt x="461" y="299"/>
                  </a:lnTo>
                  <a:lnTo>
                    <a:pt x="498" y="251"/>
                  </a:lnTo>
                  <a:lnTo>
                    <a:pt x="540" y="207"/>
                  </a:lnTo>
                  <a:lnTo>
                    <a:pt x="584" y="166"/>
                  </a:lnTo>
                  <a:lnTo>
                    <a:pt x="632" y="129"/>
                  </a:lnTo>
                  <a:lnTo>
                    <a:pt x="684" y="97"/>
                  </a:lnTo>
                  <a:lnTo>
                    <a:pt x="738" y="68"/>
                  </a:lnTo>
                  <a:lnTo>
                    <a:pt x="794" y="45"/>
                  </a:lnTo>
                  <a:lnTo>
                    <a:pt x="853" y="26"/>
                  </a:lnTo>
                  <a:lnTo>
                    <a:pt x="914" y="12"/>
                  </a:lnTo>
                  <a:lnTo>
                    <a:pt x="976" y="3"/>
                  </a:lnTo>
                  <a:lnTo>
                    <a:pt x="10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29">
              <a:extLst>
                <a:ext uri="{FF2B5EF4-FFF2-40B4-BE49-F238E27FC236}">
                  <a16:creationId xmlns:a16="http://schemas.microsoft.com/office/drawing/2014/main" id="{26060B65-12B3-4CEA-8155-F492DEF0D7AF}"/>
                </a:ext>
              </a:extLst>
            </p:cNvPr>
            <p:cNvSpPr>
              <a:spLocks/>
            </p:cNvSpPr>
            <p:nvPr/>
          </p:nvSpPr>
          <p:spPr bwMode="auto">
            <a:xfrm>
              <a:off x="3849" y="-44"/>
              <a:ext cx="222" cy="199"/>
            </a:xfrm>
            <a:custGeom>
              <a:avLst/>
              <a:gdLst>
                <a:gd name="T0" fmla="*/ 280 w 1554"/>
                <a:gd name="T1" fmla="*/ 0 h 1393"/>
                <a:gd name="T2" fmla="*/ 1292 w 1554"/>
                <a:gd name="T3" fmla="*/ 0 h 1393"/>
                <a:gd name="T4" fmla="*/ 1332 w 1554"/>
                <a:gd name="T5" fmla="*/ 2 h 1393"/>
                <a:gd name="T6" fmla="*/ 1369 w 1554"/>
                <a:gd name="T7" fmla="*/ 9 h 1393"/>
                <a:gd name="T8" fmla="*/ 1404 w 1554"/>
                <a:gd name="T9" fmla="*/ 21 h 1393"/>
                <a:gd name="T10" fmla="*/ 1436 w 1554"/>
                <a:gd name="T11" fmla="*/ 37 h 1393"/>
                <a:gd name="T12" fmla="*/ 1465 w 1554"/>
                <a:gd name="T13" fmla="*/ 56 h 1393"/>
                <a:gd name="T14" fmla="*/ 1490 w 1554"/>
                <a:gd name="T15" fmla="*/ 79 h 1393"/>
                <a:gd name="T16" fmla="*/ 1512 w 1554"/>
                <a:gd name="T17" fmla="*/ 106 h 1393"/>
                <a:gd name="T18" fmla="*/ 1529 w 1554"/>
                <a:gd name="T19" fmla="*/ 135 h 1393"/>
                <a:gd name="T20" fmla="*/ 1542 w 1554"/>
                <a:gd name="T21" fmla="*/ 167 h 1393"/>
                <a:gd name="T22" fmla="*/ 1551 w 1554"/>
                <a:gd name="T23" fmla="*/ 203 h 1393"/>
                <a:gd name="T24" fmla="*/ 1554 w 1554"/>
                <a:gd name="T25" fmla="*/ 240 h 1393"/>
                <a:gd name="T26" fmla="*/ 1551 w 1554"/>
                <a:gd name="T27" fmla="*/ 280 h 1393"/>
                <a:gd name="T28" fmla="*/ 1551 w 1554"/>
                <a:gd name="T29" fmla="*/ 743 h 1393"/>
                <a:gd name="T30" fmla="*/ 1547 w 1554"/>
                <a:gd name="T31" fmla="*/ 783 h 1393"/>
                <a:gd name="T32" fmla="*/ 1539 w 1554"/>
                <a:gd name="T33" fmla="*/ 823 h 1393"/>
                <a:gd name="T34" fmla="*/ 1524 w 1554"/>
                <a:gd name="T35" fmla="*/ 860 h 1393"/>
                <a:gd name="T36" fmla="*/ 1505 w 1554"/>
                <a:gd name="T37" fmla="*/ 894 h 1393"/>
                <a:gd name="T38" fmla="*/ 1481 w 1554"/>
                <a:gd name="T39" fmla="*/ 926 h 1393"/>
                <a:gd name="T40" fmla="*/ 1453 w 1554"/>
                <a:gd name="T41" fmla="*/ 953 h 1393"/>
                <a:gd name="T42" fmla="*/ 1422 w 1554"/>
                <a:gd name="T43" fmla="*/ 977 h 1393"/>
                <a:gd name="T44" fmla="*/ 1387 w 1554"/>
                <a:gd name="T45" fmla="*/ 997 h 1393"/>
                <a:gd name="T46" fmla="*/ 1350 w 1554"/>
                <a:gd name="T47" fmla="*/ 1011 h 1393"/>
                <a:gd name="T48" fmla="*/ 1312 w 1554"/>
                <a:gd name="T49" fmla="*/ 1020 h 1393"/>
                <a:gd name="T50" fmla="*/ 1272 w 1554"/>
                <a:gd name="T51" fmla="*/ 1023 h 1393"/>
                <a:gd name="T52" fmla="*/ 796 w 1554"/>
                <a:gd name="T53" fmla="*/ 1023 h 1393"/>
                <a:gd name="T54" fmla="*/ 183 w 1554"/>
                <a:gd name="T55" fmla="*/ 1389 h 1393"/>
                <a:gd name="T56" fmla="*/ 181 w 1554"/>
                <a:gd name="T57" fmla="*/ 1390 h 1393"/>
                <a:gd name="T58" fmla="*/ 177 w 1554"/>
                <a:gd name="T59" fmla="*/ 1393 h 1393"/>
                <a:gd name="T60" fmla="*/ 170 w 1554"/>
                <a:gd name="T61" fmla="*/ 1393 h 1393"/>
                <a:gd name="T62" fmla="*/ 162 w 1554"/>
                <a:gd name="T63" fmla="*/ 1389 h 1393"/>
                <a:gd name="T64" fmla="*/ 157 w 1554"/>
                <a:gd name="T65" fmla="*/ 1381 h 1393"/>
                <a:gd name="T66" fmla="*/ 158 w 1554"/>
                <a:gd name="T67" fmla="*/ 1374 h 1393"/>
                <a:gd name="T68" fmla="*/ 160 w 1554"/>
                <a:gd name="T69" fmla="*/ 1369 h 1393"/>
                <a:gd name="T70" fmla="*/ 162 w 1554"/>
                <a:gd name="T71" fmla="*/ 1368 h 1393"/>
                <a:gd name="T72" fmla="*/ 388 w 1554"/>
                <a:gd name="T73" fmla="*/ 1023 h 1393"/>
                <a:gd name="T74" fmla="*/ 280 w 1554"/>
                <a:gd name="T75" fmla="*/ 1023 h 1393"/>
                <a:gd name="T76" fmla="*/ 240 w 1554"/>
                <a:gd name="T77" fmla="*/ 1020 h 1393"/>
                <a:gd name="T78" fmla="*/ 200 w 1554"/>
                <a:gd name="T79" fmla="*/ 1011 h 1393"/>
                <a:gd name="T80" fmla="*/ 164 w 1554"/>
                <a:gd name="T81" fmla="*/ 997 h 1393"/>
                <a:gd name="T82" fmla="*/ 129 w 1554"/>
                <a:gd name="T83" fmla="*/ 977 h 1393"/>
                <a:gd name="T84" fmla="*/ 99 w 1554"/>
                <a:gd name="T85" fmla="*/ 953 h 1393"/>
                <a:gd name="T86" fmla="*/ 70 w 1554"/>
                <a:gd name="T87" fmla="*/ 926 h 1393"/>
                <a:gd name="T88" fmla="*/ 47 w 1554"/>
                <a:gd name="T89" fmla="*/ 894 h 1393"/>
                <a:gd name="T90" fmla="*/ 26 w 1554"/>
                <a:gd name="T91" fmla="*/ 860 h 1393"/>
                <a:gd name="T92" fmla="*/ 13 w 1554"/>
                <a:gd name="T93" fmla="*/ 823 h 1393"/>
                <a:gd name="T94" fmla="*/ 3 w 1554"/>
                <a:gd name="T95" fmla="*/ 783 h 1393"/>
                <a:gd name="T96" fmla="*/ 0 w 1554"/>
                <a:gd name="T97" fmla="*/ 743 h 1393"/>
                <a:gd name="T98" fmla="*/ 0 w 1554"/>
                <a:gd name="T99" fmla="*/ 280 h 1393"/>
                <a:gd name="T100" fmla="*/ 3 w 1554"/>
                <a:gd name="T101" fmla="*/ 239 h 1393"/>
                <a:gd name="T102" fmla="*/ 13 w 1554"/>
                <a:gd name="T103" fmla="*/ 200 h 1393"/>
                <a:gd name="T104" fmla="*/ 26 w 1554"/>
                <a:gd name="T105" fmla="*/ 163 h 1393"/>
                <a:gd name="T106" fmla="*/ 47 w 1554"/>
                <a:gd name="T107" fmla="*/ 129 h 1393"/>
                <a:gd name="T108" fmla="*/ 70 w 1554"/>
                <a:gd name="T109" fmla="*/ 97 h 1393"/>
                <a:gd name="T110" fmla="*/ 99 w 1554"/>
                <a:gd name="T111" fmla="*/ 70 h 1393"/>
                <a:gd name="T112" fmla="*/ 129 w 1554"/>
                <a:gd name="T113" fmla="*/ 46 h 1393"/>
                <a:gd name="T114" fmla="*/ 164 w 1554"/>
                <a:gd name="T115" fmla="*/ 26 h 1393"/>
                <a:gd name="T116" fmla="*/ 200 w 1554"/>
                <a:gd name="T117" fmla="*/ 12 h 1393"/>
                <a:gd name="T118" fmla="*/ 240 w 1554"/>
                <a:gd name="T119" fmla="*/ 3 h 1393"/>
                <a:gd name="T120" fmla="*/ 280 w 1554"/>
                <a:gd name="T121" fmla="*/ 0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4" h="1393">
                  <a:moveTo>
                    <a:pt x="280" y="0"/>
                  </a:moveTo>
                  <a:lnTo>
                    <a:pt x="1292" y="0"/>
                  </a:lnTo>
                  <a:lnTo>
                    <a:pt x="1332" y="2"/>
                  </a:lnTo>
                  <a:lnTo>
                    <a:pt x="1369" y="9"/>
                  </a:lnTo>
                  <a:lnTo>
                    <a:pt x="1404" y="21"/>
                  </a:lnTo>
                  <a:lnTo>
                    <a:pt x="1436" y="37"/>
                  </a:lnTo>
                  <a:lnTo>
                    <a:pt x="1465" y="56"/>
                  </a:lnTo>
                  <a:lnTo>
                    <a:pt x="1490" y="79"/>
                  </a:lnTo>
                  <a:lnTo>
                    <a:pt x="1512" y="106"/>
                  </a:lnTo>
                  <a:lnTo>
                    <a:pt x="1529" y="135"/>
                  </a:lnTo>
                  <a:lnTo>
                    <a:pt x="1542" y="167"/>
                  </a:lnTo>
                  <a:lnTo>
                    <a:pt x="1551" y="203"/>
                  </a:lnTo>
                  <a:lnTo>
                    <a:pt x="1554" y="240"/>
                  </a:lnTo>
                  <a:lnTo>
                    <a:pt x="1551" y="280"/>
                  </a:lnTo>
                  <a:lnTo>
                    <a:pt x="1551" y="743"/>
                  </a:lnTo>
                  <a:lnTo>
                    <a:pt x="1547" y="783"/>
                  </a:lnTo>
                  <a:lnTo>
                    <a:pt x="1539" y="823"/>
                  </a:lnTo>
                  <a:lnTo>
                    <a:pt x="1524" y="860"/>
                  </a:lnTo>
                  <a:lnTo>
                    <a:pt x="1505" y="894"/>
                  </a:lnTo>
                  <a:lnTo>
                    <a:pt x="1481" y="926"/>
                  </a:lnTo>
                  <a:lnTo>
                    <a:pt x="1453" y="953"/>
                  </a:lnTo>
                  <a:lnTo>
                    <a:pt x="1422" y="977"/>
                  </a:lnTo>
                  <a:lnTo>
                    <a:pt x="1387" y="997"/>
                  </a:lnTo>
                  <a:lnTo>
                    <a:pt x="1350" y="1011"/>
                  </a:lnTo>
                  <a:lnTo>
                    <a:pt x="1312" y="1020"/>
                  </a:lnTo>
                  <a:lnTo>
                    <a:pt x="1272" y="1023"/>
                  </a:lnTo>
                  <a:lnTo>
                    <a:pt x="796" y="1023"/>
                  </a:lnTo>
                  <a:lnTo>
                    <a:pt x="183" y="1389"/>
                  </a:lnTo>
                  <a:lnTo>
                    <a:pt x="181" y="1390"/>
                  </a:lnTo>
                  <a:lnTo>
                    <a:pt x="177" y="1393"/>
                  </a:lnTo>
                  <a:lnTo>
                    <a:pt x="170" y="1393"/>
                  </a:lnTo>
                  <a:lnTo>
                    <a:pt x="162" y="1389"/>
                  </a:lnTo>
                  <a:lnTo>
                    <a:pt x="157" y="1381"/>
                  </a:lnTo>
                  <a:lnTo>
                    <a:pt x="158" y="1374"/>
                  </a:lnTo>
                  <a:lnTo>
                    <a:pt x="160" y="1369"/>
                  </a:lnTo>
                  <a:lnTo>
                    <a:pt x="162" y="1368"/>
                  </a:lnTo>
                  <a:lnTo>
                    <a:pt x="388" y="1023"/>
                  </a:lnTo>
                  <a:lnTo>
                    <a:pt x="280" y="1023"/>
                  </a:lnTo>
                  <a:lnTo>
                    <a:pt x="240" y="1020"/>
                  </a:lnTo>
                  <a:lnTo>
                    <a:pt x="200" y="1011"/>
                  </a:lnTo>
                  <a:lnTo>
                    <a:pt x="164" y="997"/>
                  </a:lnTo>
                  <a:lnTo>
                    <a:pt x="129" y="977"/>
                  </a:lnTo>
                  <a:lnTo>
                    <a:pt x="99" y="953"/>
                  </a:lnTo>
                  <a:lnTo>
                    <a:pt x="70" y="926"/>
                  </a:lnTo>
                  <a:lnTo>
                    <a:pt x="47" y="894"/>
                  </a:lnTo>
                  <a:lnTo>
                    <a:pt x="26" y="860"/>
                  </a:lnTo>
                  <a:lnTo>
                    <a:pt x="13" y="823"/>
                  </a:lnTo>
                  <a:lnTo>
                    <a:pt x="3" y="783"/>
                  </a:lnTo>
                  <a:lnTo>
                    <a:pt x="0" y="743"/>
                  </a:lnTo>
                  <a:lnTo>
                    <a:pt x="0" y="280"/>
                  </a:lnTo>
                  <a:lnTo>
                    <a:pt x="3" y="239"/>
                  </a:lnTo>
                  <a:lnTo>
                    <a:pt x="13" y="200"/>
                  </a:lnTo>
                  <a:lnTo>
                    <a:pt x="26" y="163"/>
                  </a:lnTo>
                  <a:lnTo>
                    <a:pt x="47" y="129"/>
                  </a:lnTo>
                  <a:lnTo>
                    <a:pt x="70" y="97"/>
                  </a:lnTo>
                  <a:lnTo>
                    <a:pt x="99" y="70"/>
                  </a:lnTo>
                  <a:lnTo>
                    <a:pt x="129" y="46"/>
                  </a:lnTo>
                  <a:lnTo>
                    <a:pt x="164" y="26"/>
                  </a:lnTo>
                  <a:lnTo>
                    <a:pt x="200" y="12"/>
                  </a:lnTo>
                  <a:lnTo>
                    <a:pt x="240" y="3"/>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101">
            <a:extLst>
              <a:ext uri="{FF2B5EF4-FFF2-40B4-BE49-F238E27FC236}">
                <a16:creationId xmlns:a16="http://schemas.microsoft.com/office/drawing/2014/main" id="{A5C89349-82E9-4F1D-ACC2-882B52D3DE1E}"/>
              </a:ext>
            </a:extLst>
          </p:cNvPr>
          <p:cNvGrpSpPr>
            <a:grpSpLocks noChangeAspect="1"/>
          </p:cNvGrpSpPr>
          <p:nvPr/>
        </p:nvGrpSpPr>
        <p:grpSpPr bwMode="auto">
          <a:xfrm>
            <a:off x="3950297" y="3768393"/>
            <a:ext cx="591724" cy="633121"/>
            <a:chOff x="1569" y="1825"/>
            <a:chExt cx="243" cy="260"/>
          </a:xfrm>
          <a:solidFill>
            <a:schemeClr val="accent2"/>
          </a:solidFill>
        </p:grpSpPr>
        <p:sp>
          <p:nvSpPr>
            <p:cNvPr id="48" name="Freeform 103">
              <a:extLst>
                <a:ext uri="{FF2B5EF4-FFF2-40B4-BE49-F238E27FC236}">
                  <a16:creationId xmlns:a16="http://schemas.microsoft.com/office/drawing/2014/main" id="{26B7D72D-240F-45F3-9516-4ECAB8FC175B}"/>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4">
              <a:extLst>
                <a:ext uri="{FF2B5EF4-FFF2-40B4-BE49-F238E27FC236}">
                  <a16:creationId xmlns:a16="http://schemas.microsoft.com/office/drawing/2014/main" id="{848DDA84-3C24-4F28-9C22-102BC766E192}"/>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5">
              <a:extLst>
                <a:ext uri="{FF2B5EF4-FFF2-40B4-BE49-F238E27FC236}">
                  <a16:creationId xmlns:a16="http://schemas.microsoft.com/office/drawing/2014/main" id="{9E440B9F-4113-4399-841D-9C3C178FD2A1}"/>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6">
              <a:extLst>
                <a:ext uri="{FF2B5EF4-FFF2-40B4-BE49-F238E27FC236}">
                  <a16:creationId xmlns:a16="http://schemas.microsoft.com/office/drawing/2014/main" id="{7D91EBC9-2354-4AF3-B9E6-8B4B54022483}"/>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64992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23</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27853E34-2291-4A98-AF75-E1BB596513D3}"/>
              </a:ext>
            </a:extLst>
          </p:cNvPr>
          <p:cNvCxnSpPr>
            <a:cxnSpLocks/>
          </p:cNvCxnSpPr>
          <p:nvPr/>
        </p:nvCxnSpPr>
        <p:spPr>
          <a:xfrm flipH="1">
            <a:off x="0" y="4211060"/>
            <a:ext cx="10776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F9C63B30-4770-4995-9446-9880CE5EC9D8}"/>
              </a:ext>
            </a:extLst>
          </p:cNvPr>
          <p:cNvSpPr/>
          <p:nvPr/>
        </p:nvSpPr>
        <p:spPr>
          <a:xfrm rot="10800000" flipH="1" flipV="1">
            <a:off x="1644167" y="3542183"/>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3F35E787-3A19-471A-80E1-634D018C17EC}"/>
              </a:ext>
            </a:extLst>
          </p:cNvPr>
          <p:cNvSpPr/>
          <p:nvPr/>
        </p:nvSpPr>
        <p:spPr>
          <a:xfrm rot="10800000" flipH="1" flipV="1">
            <a:off x="4326863" y="354218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1021E29-6132-4247-8CFE-4B9C5FFC56CF}"/>
              </a:ext>
            </a:extLst>
          </p:cNvPr>
          <p:cNvSpPr txBox="1"/>
          <p:nvPr/>
        </p:nvSpPr>
        <p:spPr>
          <a:xfrm flipH="1">
            <a:off x="3919752"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79B47820-A138-4EE7-BAF3-6F67B22310D6}"/>
              </a:ext>
            </a:extLst>
          </p:cNvPr>
          <p:cNvSpPr txBox="1"/>
          <p:nvPr/>
        </p:nvSpPr>
        <p:spPr>
          <a:xfrm flipH="1">
            <a:off x="1202863"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D98F31FD-485E-4475-99E5-743AC30AB2F8}"/>
              </a:ext>
            </a:extLst>
          </p:cNvPr>
          <p:cNvSpPr/>
          <p:nvPr/>
        </p:nvSpPr>
        <p:spPr>
          <a:xfrm rot="10800000" flipH="1" flipV="1">
            <a:off x="7077945" y="3542183"/>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BF92C1E-E147-4489-ABCB-F2E49230A5C8}"/>
              </a:ext>
            </a:extLst>
          </p:cNvPr>
          <p:cNvSpPr txBox="1"/>
          <p:nvPr/>
        </p:nvSpPr>
        <p:spPr>
          <a:xfrm flipH="1">
            <a:off x="6670834"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2AEF806-C177-4BB2-B50C-E0E3FAB7AE31}"/>
              </a:ext>
            </a:extLst>
          </p:cNvPr>
          <p:cNvSpPr/>
          <p:nvPr/>
        </p:nvSpPr>
        <p:spPr>
          <a:xfrm rot="10800000" flipH="1" flipV="1">
            <a:off x="9649352" y="3542183"/>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6F1A2F-F93B-4CA9-A6E4-7B12A8995F4E}"/>
              </a:ext>
            </a:extLst>
          </p:cNvPr>
          <p:cNvSpPr txBox="1"/>
          <p:nvPr/>
        </p:nvSpPr>
        <p:spPr>
          <a:xfrm flipH="1">
            <a:off x="9242241"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676F5741-B135-4CFF-A47F-88981FFACBB8}"/>
              </a:ext>
            </a:extLst>
          </p:cNvPr>
          <p:cNvSpPr/>
          <p:nvPr/>
        </p:nvSpPr>
        <p:spPr>
          <a:xfrm>
            <a:off x="1699120"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7" name="Rectangle 26">
            <a:extLst>
              <a:ext uri="{FF2B5EF4-FFF2-40B4-BE49-F238E27FC236}">
                <a16:creationId xmlns:a16="http://schemas.microsoft.com/office/drawing/2014/main" id="{6F7B9E33-581F-4D32-AA7E-2FF9C90B1713}"/>
              </a:ext>
            </a:extLst>
          </p:cNvPr>
          <p:cNvSpPr/>
          <p:nvPr/>
        </p:nvSpPr>
        <p:spPr>
          <a:xfrm>
            <a:off x="9738498"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sp>
        <p:nvSpPr>
          <p:cNvPr id="28" name="Rectangle 27">
            <a:extLst>
              <a:ext uri="{FF2B5EF4-FFF2-40B4-BE49-F238E27FC236}">
                <a16:creationId xmlns:a16="http://schemas.microsoft.com/office/drawing/2014/main" id="{09C768F8-A8CD-4916-8630-59E8A216C205}"/>
              </a:ext>
            </a:extLst>
          </p:cNvPr>
          <p:cNvSpPr/>
          <p:nvPr/>
        </p:nvSpPr>
        <p:spPr>
          <a:xfrm>
            <a:off x="7167091"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9" name="Rectangle 28">
            <a:extLst>
              <a:ext uri="{FF2B5EF4-FFF2-40B4-BE49-F238E27FC236}">
                <a16:creationId xmlns:a16="http://schemas.microsoft.com/office/drawing/2014/main" id="{4F3AD95D-658C-470C-A02F-101888062267}"/>
              </a:ext>
            </a:extLst>
          </p:cNvPr>
          <p:cNvSpPr/>
          <p:nvPr/>
        </p:nvSpPr>
        <p:spPr>
          <a:xfrm>
            <a:off x="4416009"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grpSp>
        <p:nvGrpSpPr>
          <p:cNvPr id="30" name="Group 29">
            <a:extLst>
              <a:ext uri="{FF2B5EF4-FFF2-40B4-BE49-F238E27FC236}">
                <a16:creationId xmlns:a16="http://schemas.microsoft.com/office/drawing/2014/main" id="{82DAC862-9086-48E4-A43D-E409BC8DEB5D}"/>
              </a:ext>
            </a:extLst>
          </p:cNvPr>
          <p:cNvGrpSpPr/>
          <p:nvPr/>
        </p:nvGrpSpPr>
        <p:grpSpPr>
          <a:xfrm>
            <a:off x="4825207" y="3929470"/>
            <a:ext cx="389141" cy="576551"/>
            <a:chOff x="-1328738" y="1311275"/>
            <a:chExt cx="517525" cy="766763"/>
          </a:xfrm>
          <a:solidFill>
            <a:schemeClr val="accent3"/>
          </a:solidFill>
        </p:grpSpPr>
        <p:sp>
          <p:nvSpPr>
            <p:cNvPr id="31" name="Freeform 666">
              <a:extLst>
                <a:ext uri="{FF2B5EF4-FFF2-40B4-BE49-F238E27FC236}">
                  <a16:creationId xmlns:a16="http://schemas.microsoft.com/office/drawing/2014/main" id="{58728BCC-38EB-454A-BFBB-412CCD2DF266}"/>
                </a:ext>
              </a:extLst>
            </p:cNvPr>
            <p:cNvSpPr>
              <a:spLocks/>
            </p:cNvSpPr>
            <p:nvPr/>
          </p:nvSpPr>
          <p:spPr bwMode="auto">
            <a:xfrm>
              <a:off x="-1147763" y="1311275"/>
              <a:ext cx="155575" cy="157162"/>
            </a:xfrm>
            <a:custGeom>
              <a:avLst/>
              <a:gdLst>
                <a:gd name="T0" fmla="*/ 345 w 691"/>
                <a:gd name="T1" fmla="*/ 0 h 694"/>
                <a:gd name="T2" fmla="*/ 393 w 691"/>
                <a:gd name="T3" fmla="*/ 3 h 694"/>
                <a:gd name="T4" fmla="*/ 438 w 691"/>
                <a:gd name="T5" fmla="*/ 12 h 694"/>
                <a:gd name="T6" fmla="*/ 480 w 691"/>
                <a:gd name="T7" fmla="*/ 27 h 694"/>
                <a:gd name="T8" fmla="*/ 521 w 691"/>
                <a:gd name="T9" fmla="*/ 47 h 694"/>
                <a:gd name="T10" fmla="*/ 558 w 691"/>
                <a:gd name="T11" fmla="*/ 72 h 694"/>
                <a:gd name="T12" fmla="*/ 590 w 691"/>
                <a:gd name="T13" fmla="*/ 101 h 694"/>
                <a:gd name="T14" fmla="*/ 620 w 691"/>
                <a:gd name="T15" fmla="*/ 134 h 694"/>
                <a:gd name="T16" fmla="*/ 645 w 691"/>
                <a:gd name="T17" fmla="*/ 171 h 694"/>
                <a:gd name="T18" fmla="*/ 664 w 691"/>
                <a:gd name="T19" fmla="*/ 212 h 694"/>
                <a:gd name="T20" fmla="*/ 679 w 691"/>
                <a:gd name="T21" fmla="*/ 254 h 694"/>
                <a:gd name="T22" fmla="*/ 688 w 691"/>
                <a:gd name="T23" fmla="*/ 299 h 694"/>
                <a:gd name="T24" fmla="*/ 691 w 691"/>
                <a:gd name="T25" fmla="*/ 346 h 694"/>
                <a:gd name="T26" fmla="*/ 688 w 691"/>
                <a:gd name="T27" fmla="*/ 393 h 694"/>
                <a:gd name="T28" fmla="*/ 679 w 691"/>
                <a:gd name="T29" fmla="*/ 439 h 694"/>
                <a:gd name="T30" fmla="*/ 664 w 691"/>
                <a:gd name="T31" fmla="*/ 482 h 694"/>
                <a:gd name="T32" fmla="*/ 645 w 691"/>
                <a:gd name="T33" fmla="*/ 522 h 694"/>
                <a:gd name="T34" fmla="*/ 620 w 691"/>
                <a:gd name="T35" fmla="*/ 558 h 694"/>
                <a:gd name="T36" fmla="*/ 590 w 691"/>
                <a:gd name="T37" fmla="*/ 592 h 694"/>
                <a:gd name="T38" fmla="*/ 558 w 691"/>
                <a:gd name="T39" fmla="*/ 621 h 694"/>
                <a:gd name="T40" fmla="*/ 521 w 691"/>
                <a:gd name="T41" fmla="*/ 647 h 694"/>
                <a:gd name="T42" fmla="*/ 480 w 691"/>
                <a:gd name="T43" fmla="*/ 666 h 694"/>
                <a:gd name="T44" fmla="*/ 438 w 691"/>
                <a:gd name="T45" fmla="*/ 682 h 694"/>
                <a:gd name="T46" fmla="*/ 393 w 691"/>
                <a:gd name="T47" fmla="*/ 690 h 694"/>
                <a:gd name="T48" fmla="*/ 345 w 691"/>
                <a:gd name="T49" fmla="*/ 694 h 694"/>
                <a:gd name="T50" fmla="*/ 299 w 691"/>
                <a:gd name="T51" fmla="*/ 690 h 694"/>
                <a:gd name="T52" fmla="*/ 254 w 691"/>
                <a:gd name="T53" fmla="*/ 682 h 694"/>
                <a:gd name="T54" fmla="*/ 212 w 691"/>
                <a:gd name="T55" fmla="*/ 666 h 694"/>
                <a:gd name="T56" fmla="*/ 171 w 691"/>
                <a:gd name="T57" fmla="*/ 647 h 694"/>
                <a:gd name="T58" fmla="*/ 135 w 691"/>
                <a:gd name="T59" fmla="*/ 621 h 694"/>
                <a:gd name="T60" fmla="*/ 102 w 691"/>
                <a:gd name="T61" fmla="*/ 592 h 694"/>
                <a:gd name="T62" fmla="*/ 72 w 691"/>
                <a:gd name="T63" fmla="*/ 558 h 694"/>
                <a:gd name="T64" fmla="*/ 48 w 691"/>
                <a:gd name="T65" fmla="*/ 522 h 694"/>
                <a:gd name="T66" fmla="*/ 28 w 691"/>
                <a:gd name="T67" fmla="*/ 482 h 694"/>
                <a:gd name="T68" fmla="*/ 14 w 691"/>
                <a:gd name="T69" fmla="*/ 439 h 694"/>
                <a:gd name="T70" fmla="*/ 4 w 691"/>
                <a:gd name="T71" fmla="*/ 393 h 694"/>
                <a:gd name="T72" fmla="*/ 0 w 691"/>
                <a:gd name="T73" fmla="*/ 346 h 694"/>
                <a:gd name="T74" fmla="*/ 4 w 691"/>
                <a:gd name="T75" fmla="*/ 299 h 694"/>
                <a:gd name="T76" fmla="*/ 14 w 691"/>
                <a:gd name="T77" fmla="*/ 254 h 694"/>
                <a:gd name="T78" fmla="*/ 28 w 691"/>
                <a:gd name="T79" fmla="*/ 212 h 694"/>
                <a:gd name="T80" fmla="*/ 48 w 691"/>
                <a:gd name="T81" fmla="*/ 171 h 694"/>
                <a:gd name="T82" fmla="*/ 72 w 691"/>
                <a:gd name="T83" fmla="*/ 134 h 694"/>
                <a:gd name="T84" fmla="*/ 102 w 691"/>
                <a:gd name="T85" fmla="*/ 101 h 694"/>
                <a:gd name="T86" fmla="*/ 135 w 691"/>
                <a:gd name="T87" fmla="*/ 72 h 694"/>
                <a:gd name="T88" fmla="*/ 171 w 691"/>
                <a:gd name="T89" fmla="*/ 47 h 694"/>
                <a:gd name="T90" fmla="*/ 212 w 691"/>
                <a:gd name="T91" fmla="*/ 27 h 694"/>
                <a:gd name="T92" fmla="*/ 254 w 691"/>
                <a:gd name="T93" fmla="*/ 12 h 694"/>
                <a:gd name="T94" fmla="*/ 299 w 691"/>
                <a:gd name="T95" fmla="*/ 3 h 694"/>
                <a:gd name="T96" fmla="*/ 345 w 691"/>
                <a:gd name="T9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1" h="694">
                  <a:moveTo>
                    <a:pt x="345" y="0"/>
                  </a:moveTo>
                  <a:lnTo>
                    <a:pt x="393" y="3"/>
                  </a:lnTo>
                  <a:lnTo>
                    <a:pt x="438" y="12"/>
                  </a:lnTo>
                  <a:lnTo>
                    <a:pt x="480" y="27"/>
                  </a:lnTo>
                  <a:lnTo>
                    <a:pt x="521" y="47"/>
                  </a:lnTo>
                  <a:lnTo>
                    <a:pt x="558" y="72"/>
                  </a:lnTo>
                  <a:lnTo>
                    <a:pt x="590" y="101"/>
                  </a:lnTo>
                  <a:lnTo>
                    <a:pt x="620" y="134"/>
                  </a:lnTo>
                  <a:lnTo>
                    <a:pt x="645" y="171"/>
                  </a:lnTo>
                  <a:lnTo>
                    <a:pt x="664" y="212"/>
                  </a:lnTo>
                  <a:lnTo>
                    <a:pt x="679" y="254"/>
                  </a:lnTo>
                  <a:lnTo>
                    <a:pt x="688" y="299"/>
                  </a:lnTo>
                  <a:lnTo>
                    <a:pt x="691" y="346"/>
                  </a:lnTo>
                  <a:lnTo>
                    <a:pt x="688" y="393"/>
                  </a:lnTo>
                  <a:lnTo>
                    <a:pt x="679" y="439"/>
                  </a:lnTo>
                  <a:lnTo>
                    <a:pt x="664" y="482"/>
                  </a:lnTo>
                  <a:lnTo>
                    <a:pt x="645" y="522"/>
                  </a:lnTo>
                  <a:lnTo>
                    <a:pt x="620" y="558"/>
                  </a:lnTo>
                  <a:lnTo>
                    <a:pt x="590" y="592"/>
                  </a:lnTo>
                  <a:lnTo>
                    <a:pt x="558" y="621"/>
                  </a:lnTo>
                  <a:lnTo>
                    <a:pt x="521" y="647"/>
                  </a:lnTo>
                  <a:lnTo>
                    <a:pt x="480" y="666"/>
                  </a:lnTo>
                  <a:lnTo>
                    <a:pt x="438" y="682"/>
                  </a:lnTo>
                  <a:lnTo>
                    <a:pt x="393" y="690"/>
                  </a:lnTo>
                  <a:lnTo>
                    <a:pt x="345" y="694"/>
                  </a:lnTo>
                  <a:lnTo>
                    <a:pt x="299" y="690"/>
                  </a:lnTo>
                  <a:lnTo>
                    <a:pt x="254" y="682"/>
                  </a:lnTo>
                  <a:lnTo>
                    <a:pt x="212" y="666"/>
                  </a:lnTo>
                  <a:lnTo>
                    <a:pt x="171" y="647"/>
                  </a:lnTo>
                  <a:lnTo>
                    <a:pt x="135" y="621"/>
                  </a:lnTo>
                  <a:lnTo>
                    <a:pt x="102" y="592"/>
                  </a:lnTo>
                  <a:lnTo>
                    <a:pt x="72" y="558"/>
                  </a:lnTo>
                  <a:lnTo>
                    <a:pt x="48" y="522"/>
                  </a:lnTo>
                  <a:lnTo>
                    <a:pt x="28" y="482"/>
                  </a:lnTo>
                  <a:lnTo>
                    <a:pt x="14" y="439"/>
                  </a:lnTo>
                  <a:lnTo>
                    <a:pt x="4" y="393"/>
                  </a:lnTo>
                  <a:lnTo>
                    <a:pt x="0" y="346"/>
                  </a:lnTo>
                  <a:lnTo>
                    <a:pt x="4" y="299"/>
                  </a:lnTo>
                  <a:lnTo>
                    <a:pt x="14" y="254"/>
                  </a:lnTo>
                  <a:lnTo>
                    <a:pt x="28" y="212"/>
                  </a:lnTo>
                  <a:lnTo>
                    <a:pt x="48" y="171"/>
                  </a:lnTo>
                  <a:lnTo>
                    <a:pt x="72" y="134"/>
                  </a:lnTo>
                  <a:lnTo>
                    <a:pt x="102" y="101"/>
                  </a:lnTo>
                  <a:lnTo>
                    <a:pt x="135" y="72"/>
                  </a:lnTo>
                  <a:lnTo>
                    <a:pt x="171" y="47"/>
                  </a:lnTo>
                  <a:lnTo>
                    <a:pt x="212" y="27"/>
                  </a:lnTo>
                  <a:lnTo>
                    <a:pt x="254" y="12"/>
                  </a:lnTo>
                  <a:lnTo>
                    <a:pt x="299" y="3"/>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67">
              <a:extLst>
                <a:ext uri="{FF2B5EF4-FFF2-40B4-BE49-F238E27FC236}">
                  <a16:creationId xmlns:a16="http://schemas.microsoft.com/office/drawing/2014/main" id="{F4160C9D-6BB8-46E1-8A43-394B2DC91D68}"/>
                </a:ext>
              </a:extLst>
            </p:cNvPr>
            <p:cNvSpPr>
              <a:spLocks/>
            </p:cNvSpPr>
            <p:nvPr/>
          </p:nvSpPr>
          <p:spPr bwMode="auto">
            <a:xfrm>
              <a:off x="-1192213" y="1481138"/>
              <a:ext cx="244475" cy="596900"/>
            </a:xfrm>
            <a:custGeom>
              <a:avLst/>
              <a:gdLst>
                <a:gd name="T0" fmla="*/ 931 w 1080"/>
                <a:gd name="T1" fmla="*/ 1 h 2635"/>
                <a:gd name="T2" fmla="*/ 989 w 1080"/>
                <a:gd name="T3" fmla="*/ 12 h 2635"/>
                <a:gd name="T4" fmla="*/ 1037 w 1080"/>
                <a:gd name="T5" fmla="*/ 45 h 2635"/>
                <a:gd name="T6" fmla="*/ 1068 w 1080"/>
                <a:gd name="T7" fmla="*/ 92 h 2635"/>
                <a:gd name="T8" fmla="*/ 1080 w 1080"/>
                <a:gd name="T9" fmla="*/ 151 h 2635"/>
                <a:gd name="T10" fmla="*/ 1077 w 1080"/>
                <a:gd name="T11" fmla="*/ 1435 h 2635"/>
                <a:gd name="T12" fmla="*/ 1055 w 1080"/>
                <a:gd name="T13" fmla="*/ 1489 h 2635"/>
                <a:gd name="T14" fmla="*/ 1014 w 1080"/>
                <a:gd name="T15" fmla="*/ 1529 h 2635"/>
                <a:gd name="T16" fmla="*/ 961 w 1080"/>
                <a:gd name="T17" fmla="*/ 1552 h 2635"/>
                <a:gd name="T18" fmla="*/ 906 w 1080"/>
                <a:gd name="T19" fmla="*/ 1553 h 2635"/>
                <a:gd name="T20" fmla="*/ 860 w 1080"/>
                <a:gd name="T21" fmla="*/ 1537 h 2635"/>
                <a:gd name="T22" fmla="*/ 841 w 1080"/>
                <a:gd name="T23" fmla="*/ 2484 h 2635"/>
                <a:gd name="T24" fmla="*/ 830 w 1080"/>
                <a:gd name="T25" fmla="*/ 2543 h 2635"/>
                <a:gd name="T26" fmla="*/ 797 w 1080"/>
                <a:gd name="T27" fmla="*/ 2590 h 2635"/>
                <a:gd name="T28" fmla="*/ 749 w 1080"/>
                <a:gd name="T29" fmla="*/ 2623 h 2635"/>
                <a:gd name="T30" fmla="*/ 692 w 1080"/>
                <a:gd name="T31" fmla="*/ 2635 h 2635"/>
                <a:gd name="T32" fmla="*/ 633 w 1080"/>
                <a:gd name="T33" fmla="*/ 2623 h 2635"/>
                <a:gd name="T34" fmla="*/ 586 w 1080"/>
                <a:gd name="T35" fmla="*/ 2590 h 2635"/>
                <a:gd name="T36" fmla="*/ 555 w 1080"/>
                <a:gd name="T37" fmla="*/ 2543 h 2635"/>
                <a:gd name="T38" fmla="*/ 543 w 1080"/>
                <a:gd name="T39" fmla="*/ 2484 h 2635"/>
                <a:gd name="T40" fmla="*/ 535 w 1080"/>
                <a:gd name="T41" fmla="*/ 2515 h 2635"/>
                <a:gd name="T42" fmla="*/ 512 w 1080"/>
                <a:gd name="T43" fmla="*/ 2568 h 2635"/>
                <a:gd name="T44" fmla="*/ 472 w 1080"/>
                <a:gd name="T45" fmla="*/ 2609 h 2635"/>
                <a:gd name="T46" fmla="*/ 419 w 1080"/>
                <a:gd name="T47" fmla="*/ 2631 h 2635"/>
                <a:gd name="T48" fmla="*/ 359 w 1080"/>
                <a:gd name="T49" fmla="*/ 2631 h 2635"/>
                <a:gd name="T50" fmla="*/ 305 w 1080"/>
                <a:gd name="T51" fmla="*/ 2609 h 2635"/>
                <a:gd name="T52" fmla="*/ 264 w 1080"/>
                <a:gd name="T53" fmla="*/ 2568 h 2635"/>
                <a:gd name="T54" fmla="*/ 242 w 1080"/>
                <a:gd name="T55" fmla="*/ 2515 h 2635"/>
                <a:gd name="T56" fmla="*/ 239 w 1080"/>
                <a:gd name="T57" fmla="*/ 1524 h 2635"/>
                <a:gd name="T58" fmla="*/ 198 w 1080"/>
                <a:gd name="T59" fmla="*/ 1547 h 2635"/>
                <a:gd name="T60" fmla="*/ 149 w 1080"/>
                <a:gd name="T61" fmla="*/ 1555 h 2635"/>
                <a:gd name="T62" fmla="*/ 91 w 1080"/>
                <a:gd name="T63" fmla="*/ 1543 h 2635"/>
                <a:gd name="T64" fmla="*/ 43 w 1080"/>
                <a:gd name="T65" fmla="*/ 1512 h 2635"/>
                <a:gd name="T66" fmla="*/ 12 w 1080"/>
                <a:gd name="T67" fmla="*/ 1464 h 2635"/>
                <a:gd name="T68" fmla="*/ 0 w 1080"/>
                <a:gd name="T69" fmla="*/ 1405 h 2635"/>
                <a:gd name="T70" fmla="*/ 3 w 1080"/>
                <a:gd name="T71" fmla="*/ 120 h 2635"/>
                <a:gd name="T72" fmla="*/ 25 w 1080"/>
                <a:gd name="T73" fmla="*/ 68 h 2635"/>
                <a:gd name="T74" fmla="*/ 64 w 1080"/>
                <a:gd name="T75" fmla="*/ 27 h 2635"/>
                <a:gd name="T76" fmla="*/ 116 w 1080"/>
                <a:gd name="T77" fmla="*/ 4 h 2635"/>
                <a:gd name="T78" fmla="*/ 145 w 1080"/>
                <a:gd name="T79" fmla="*/ 0 h 2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0" h="2635">
                  <a:moveTo>
                    <a:pt x="145" y="0"/>
                  </a:moveTo>
                  <a:lnTo>
                    <a:pt x="931" y="1"/>
                  </a:lnTo>
                  <a:lnTo>
                    <a:pt x="961" y="3"/>
                  </a:lnTo>
                  <a:lnTo>
                    <a:pt x="989" y="12"/>
                  </a:lnTo>
                  <a:lnTo>
                    <a:pt x="1014" y="26"/>
                  </a:lnTo>
                  <a:lnTo>
                    <a:pt x="1037" y="45"/>
                  </a:lnTo>
                  <a:lnTo>
                    <a:pt x="1055" y="66"/>
                  </a:lnTo>
                  <a:lnTo>
                    <a:pt x="1068" y="92"/>
                  </a:lnTo>
                  <a:lnTo>
                    <a:pt x="1077" y="120"/>
                  </a:lnTo>
                  <a:lnTo>
                    <a:pt x="1080" y="151"/>
                  </a:lnTo>
                  <a:lnTo>
                    <a:pt x="1080" y="1405"/>
                  </a:lnTo>
                  <a:lnTo>
                    <a:pt x="1077" y="1435"/>
                  </a:lnTo>
                  <a:lnTo>
                    <a:pt x="1068" y="1464"/>
                  </a:lnTo>
                  <a:lnTo>
                    <a:pt x="1055" y="1489"/>
                  </a:lnTo>
                  <a:lnTo>
                    <a:pt x="1037" y="1512"/>
                  </a:lnTo>
                  <a:lnTo>
                    <a:pt x="1014" y="1529"/>
                  </a:lnTo>
                  <a:lnTo>
                    <a:pt x="989" y="1543"/>
                  </a:lnTo>
                  <a:lnTo>
                    <a:pt x="961" y="1552"/>
                  </a:lnTo>
                  <a:lnTo>
                    <a:pt x="931" y="1555"/>
                  </a:lnTo>
                  <a:lnTo>
                    <a:pt x="906" y="1553"/>
                  </a:lnTo>
                  <a:lnTo>
                    <a:pt x="882" y="1547"/>
                  </a:lnTo>
                  <a:lnTo>
                    <a:pt x="860" y="1537"/>
                  </a:lnTo>
                  <a:lnTo>
                    <a:pt x="841" y="1525"/>
                  </a:lnTo>
                  <a:lnTo>
                    <a:pt x="841" y="2484"/>
                  </a:lnTo>
                  <a:lnTo>
                    <a:pt x="839" y="2515"/>
                  </a:lnTo>
                  <a:lnTo>
                    <a:pt x="830" y="2543"/>
                  </a:lnTo>
                  <a:lnTo>
                    <a:pt x="816" y="2568"/>
                  </a:lnTo>
                  <a:lnTo>
                    <a:pt x="797" y="2590"/>
                  </a:lnTo>
                  <a:lnTo>
                    <a:pt x="776" y="2609"/>
                  </a:lnTo>
                  <a:lnTo>
                    <a:pt x="749" y="2623"/>
                  </a:lnTo>
                  <a:lnTo>
                    <a:pt x="722" y="2631"/>
                  </a:lnTo>
                  <a:lnTo>
                    <a:pt x="692" y="2635"/>
                  </a:lnTo>
                  <a:lnTo>
                    <a:pt x="661" y="2631"/>
                  </a:lnTo>
                  <a:lnTo>
                    <a:pt x="633" y="2623"/>
                  </a:lnTo>
                  <a:lnTo>
                    <a:pt x="608" y="2609"/>
                  </a:lnTo>
                  <a:lnTo>
                    <a:pt x="586" y="2590"/>
                  </a:lnTo>
                  <a:lnTo>
                    <a:pt x="568" y="2568"/>
                  </a:lnTo>
                  <a:lnTo>
                    <a:pt x="555" y="2543"/>
                  </a:lnTo>
                  <a:lnTo>
                    <a:pt x="546" y="2515"/>
                  </a:lnTo>
                  <a:lnTo>
                    <a:pt x="543" y="2484"/>
                  </a:lnTo>
                  <a:lnTo>
                    <a:pt x="538" y="2484"/>
                  </a:lnTo>
                  <a:lnTo>
                    <a:pt x="535" y="2515"/>
                  </a:lnTo>
                  <a:lnTo>
                    <a:pt x="526" y="2543"/>
                  </a:lnTo>
                  <a:lnTo>
                    <a:pt x="512" y="2568"/>
                  </a:lnTo>
                  <a:lnTo>
                    <a:pt x="495" y="2590"/>
                  </a:lnTo>
                  <a:lnTo>
                    <a:pt x="472" y="2609"/>
                  </a:lnTo>
                  <a:lnTo>
                    <a:pt x="447" y="2623"/>
                  </a:lnTo>
                  <a:lnTo>
                    <a:pt x="419" y="2631"/>
                  </a:lnTo>
                  <a:lnTo>
                    <a:pt x="388" y="2635"/>
                  </a:lnTo>
                  <a:lnTo>
                    <a:pt x="359" y="2631"/>
                  </a:lnTo>
                  <a:lnTo>
                    <a:pt x="330" y="2623"/>
                  </a:lnTo>
                  <a:lnTo>
                    <a:pt x="305" y="2609"/>
                  </a:lnTo>
                  <a:lnTo>
                    <a:pt x="283" y="2590"/>
                  </a:lnTo>
                  <a:lnTo>
                    <a:pt x="264" y="2568"/>
                  </a:lnTo>
                  <a:lnTo>
                    <a:pt x="251" y="2543"/>
                  </a:lnTo>
                  <a:lnTo>
                    <a:pt x="242" y="2515"/>
                  </a:lnTo>
                  <a:lnTo>
                    <a:pt x="239" y="2484"/>
                  </a:lnTo>
                  <a:lnTo>
                    <a:pt x="239" y="1524"/>
                  </a:lnTo>
                  <a:lnTo>
                    <a:pt x="219" y="1537"/>
                  </a:lnTo>
                  <a:lnTo>
                    <a:pt x="198" y="1547"/>
                  </a:lnTo>
                  <a:lnTo>
                    <a:pt x="174" y="1553"/>
                  </a:lnTo>
                  <a:lnTo>
                    <a:pt x="149" y="1555"/>
                  </a:lnTo>
                  <a:lnTo>
                    <a:pt x="119" y="1552"/>
                  </a:lnTo>
                  <a:lnTo>
                    <a:pt x="91" y="1543"/>
                  </a:lnTo>
                  <a:lnTo>
                    <a:pt x="66" y="1529"/>
                  </a:lnTo>
                  <a:lnTo>
                    <a:pt x="43" y="1512"/>
                  </a:lnTo>
                  <a:lnTo>
                    <a:pt x="25" y="1489"/>
                  </a:lnTo>
                  <a:lnTo>
                    <a:pt x="12" y="1464"/>
                  </a:lnTo>
                  <a:lnTo>
                    <a:pt x="3" y="1435"/>
                  </a:lnTo>
                  <a:lnTo>
                    <a:pt x="0" y="1405"/>
                  </a:lnTo>
                  <a:lnTo>
                    <a:pt x="0" y="151"/>
                  </a:lnTo>
                  <a:lnTo>
                    <a:pt x="3" y="120"/>
                  </a:lnTo>
                  <a:lnTo>
                    <a:pt x="11" y="93"/>
                  </a:lnTo>
                  <a:lnTo>
                    <a:pt x="25" y="68"/>
                  </a:lnTo>
                  <a:lnTo>
                    <a:pt x="42" y="46"/>
                  </a:lnTo>
                  <a:lnTo>
                    <a:pt x="64" y="27"/>
                  </a:lnTo>
                  <a:lnTo>
                    <a:pt x="89" y="13"/>
                  </a:lnTo>
                  <a:lnTo>
                    <a:pt x="116" y="4"/>
                  </a:lnTo>
                  <a:lnTo>
                    <a:pt x="145" y="1"/>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68">
              <a:extLst>
                <a:ext uri="{FF2B5EF4-FFF2-40B4-BE49-F238E27FC236}">
                  <a16:creationId xmlns:a16="http://schemas.microsoft.com/office/drawing/2014/main" id="{5A242C65-EE21-492A-A841-21633F63057D}"/>
                </a:ext>
              </a:extLst>
            </p:cNvPr>
            <p:cNvSpPr>
              <a:spLocks/>
            </p:cNvSpPr>
            <p:nvPr/>
          </p:nvSpPr>
          <p:spPr bwMode="auto">
            <a:xfrm>
              <a:off x="-1287463" y="1311275"/>
              <a:ext cx="128588" cy="144462"/>
            </a:xfrm>
            <a:custGeom>
              <a:avLst/>
              <a:gdLst>
                <a:gd name="T0" fmla="*/ 316 w 569"/>
                <a:gd name="T1" fmla="*/ 0 h 637"/>
                <a:gd name="T2" fmla="*/ 360 w 569"/>
                <a:gd name="T3" fmla="*/ 3 h 637"/>
                <a:gd name="T4" fmla="*/ 402 w 569"/>
                <a:gd name="T5" fmla="*/ 12 h 637"/>
                <a:gd name="T6" fmla="*/ 441 w 569"/>
                <a:gd name="T7" fmla="*/ 25 h 637"/>
                <a:gd name="T8" fmla="*/ 477 w 569"/>
                <a:gd name="T9" fmla="*/ 45 h 637"/>
                <a:gd name="T10" fmla="*/ 511 w 569"/>
                <a:gd name="T11" fmla="*/ 68 h 637"/>
                <a:gd name="T12" fmla="*/ 541 w 569"/>
                <a:gd name="T13" fmla="*/ 95 h 637"/>
                <a:gd name="T14" fmla="*/ 569 w 569"/>
                <a:gd name="T15" fmla="*/ 127 h 637"/>
                <a:gd name="T16" fmla="*/ 548 w 569"/>
                <a:gd name="T17" fmla="*/ 167 h 637"/>
                <a:gd name="T18" fmla="*/ 532 w 569"/>
                <a:gd name="T19" fmla="*/ 209 h 637"/>
                <a:gd name="T20" fmla="*/ 520 w 569"/>
                <a:gd name="T21" fmla="*/ 253 h 637"/>
                <a:gd name="T22" fmla="*/ 512 w 569"/>
                <a:gd name="T23" fmla="*/ 299 h 637"/>
                <a:gd name="T24" fmla="*/ 510 w 569"/>
                <a:gd name="T25" fmla="*/ 346 h 637"/>
                <a:gd name="T26" fmla="*/ 512 w 569"/>
                <a:gd name="T27" fmla="*/ 395 h 637"/>
                <a:gd name="T28" fmla="*/ 521 w 569"/>
                <a:gd name="T29" fmla="*/ 442 h 637"/>
                <a:gd name="T30" fmla="*/ 534 w 569"/>
                <a:gd name="T31" fmla="*/ 488 h 637"/>
                <a:gd name="T32" fmla="*/ 551 w 569"/>
                <a:gd name="T33" fmla="*/ 531 h 637"/>
                <a:gd name="T34" fmla="*/ 521 w 569"/>
                <a:gd name="T35" fmla="*/ 561 h 637"/>
                <a:gd name="T36" fmla="*/ 486 w 569"/>
                <a:gd name="T37" fmla="*/ 588 h 637"/>
                <a:gd name="T38" fmla="*/ 448 w 569"/>
                <a:gd name="T39" fmla="*/ 608 h 637"/>
                <a:gd name="T40" fmla="*/ 407 w 569"/>
                <a:gd name="T41" fmla="*/ 624 h 637"/>
                <a:gd name="T42" fmla="*/ 363 w 569"/>
                <a:gd name="T43" fmla="*/ 633 h 637"/>
                <a:gd name="T44" fmla="*/ 316 w 569"/>
                <a:gd name="T45" fmla="*/ 637 h 637"/>
                <a:gd name="T46" fmla="*/ 274 w 569"/>
                <a:gd name="T47" fmla="*/ 635 h 637"/>
                <a:gd name="T48" fmla="*/ 232 w 569"/>
                <a:gd name="T49" fmla="*/ 626 h 637"/>
                <a:gd name="T50" fmla="*/ 193 w 569"/>
                <a:gd name="T51" fmla="*/ 612 h 637"/>
                <a:gd name="T52" fmla="*/ 156 w 569"/>
                <a:gd name="T53" fmla="*/ 594 h 637"/>
                <a:gd name="T54" fmla="*/ 123 w 569"/>
                <a:gd name="T55" fmla="*/ 571 h 637"/>
                <a:gd name="T56" fmla="*/ 92 w 569"/>
                <a:gd name="T57" fmla="*/ 544 h 637"/>
                <a:gd name="T58" fmla="*/ 66 w 569"/>
                <a:gd name="T59" fmla="*/ 513 h 637"/>
                <a:gd name="T60" fmla="*/ 43 w 569"/>
                <a:gd name="T61" fmla="*/ 479 h 637"/>
                <a:gd name="T62" fmla="*/ 25 w 569"/>
                <a:gd name="T63" fmla="*/ 442 h 637"/>
                <a:gd name="T64" fmla="*/ 10 w 569"/>
                <a:gd name="T65" fmla="*/ 403 h 637"/>
                <a:gd name="T66" fmla="*/ 2 w 569"/>
                <a:gd name="T67" fmla="*/ 361 h 637"/>
                <a:gd name="T68" fmla="*/ 0 w 569"/>
                <a:gd name="T69" fmla="*/ 319 h 637"/>
                <a:gd name="T70" fmla="*/ 3 w 569"/>
                <a:gd name="T71" fmla="*/ 272 h 637"/>
                <a:gd name="T72" fmla="*/ 13 w 569"/>
                <a:gd name="T73" fmla="*/ 226 h 637"/>
                <a:gd name="T74" fmla="*/ 29 w 569"/>
                <a:gd name="T75" fmla="*/ 184 h 637"/>
                <a:gd name="T76" fmla="*/ 51 w 569"/>
                <a:gd name="T77" fmla="*/ 145 h 637"/>
                <a:gd name="T78" fmla="*/ 77 w 569"/>
                <a:gd name="T79" fmla="*/ 109 h 637"/>
                <a:gd name="T80" fmla="*/ 108 w 569"/>
                <a:gd name="T81" fmla="*/ 77 h 637"/>
                <a:gd name="T82" fmla="*/ 144 w 569"/>
                <a:gd name="T83" fmla="*/ 51 h 637"/>
                <a:gd name="T84" fmla="*/ 183 w 569"/>
                <a:gd name="T85" fmla="*/ 29 h 637"/>
                <a:gd name="T86" fmla="*/ 225 w 569"/>
                <a:gd name="T87" fmla="*/ 13 h 637"/>
                <a:gd name="T88" fmla="*/ 269 w 569"/>
                <a:gd name="T89" fmla="*/ 3 h 637"/>
                <a:gd name="T90" fmla="*/ 316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316" y="0"/>
                  </a:moveTo>
                  <a:lnTo>
                    <a:pt x="360" y="3"/>
                  </a:lnTo>
                  <a:lnTo>
                    <a:pt x="402" y="12"/>
                  </a:lnTo>
                  <a:lnTo>
                    <a:pt x="441" y="25"/>
                  </a:lnTo>
                  <a:lnTo>
                    <a:pt x="477" y="45"/>
                  </a:lnTo>
                  <a:lnTo>
                    <a:pt x="511" y="68"/>
                  </a:lnTo>
                  <a:lnTo>
                    <a:pt x="541" y="95"/>
                  </a:lnTo>
                  <a:lnTo>
                    <a:pt x="569" y="127"/>
                  </a:lnTo>
                  <a:lnTo>
                    <a:pt x="548" y="167"/>
                  </a:lnTo>
                  <a:lnTo>
                    <a:pt x="532" y="209"/>
                  </a:lnTo>
                  <a:lnTo>
                    <a:pt x="520" y="253"/>
                  </a:lnTo>
                  <a:lnTo>
                    <a:pt x="512" y="299"/>
                  </a:lnTo>
                  <a:lnTo>
                    <a:pt x="510" y="346"/>
                  </a:lnTo>
                  <a:lnTo>
                    <a:pt x="512" y="395"/>
                  </a:lnTo>
                  <a:lnTo>
                    <a:pt x="521" y="442"/>
                  </a:lnTo>
                  <a:lnTo>
                    <a:pt x="534" y="488"/>
                  </a:lnTo>
                  <a:lnTo>
                    <a:pt x="551" y="531"/>
                  </a:lnTo>
                  <a:lnTo>
                    <a:pt x="521" y="561"/>
                  </a:lnTo>
                  <a:lnTo>
                    <a:pt x="486" y="588"/>
                  </a:lnTo>
                  <a:lnTo>
                    <a:pt x="448" y="608"/>
                  </a:lnTo>
                  <a:lnTo>
                    <a:pt x="407" y="624"/>
                  </a:lnTo>
                  <a:lnTo>
                    <a:pt x="363" y="633"/>
                  </a:lnTo>
                  <a:lnTo>
                    <a:pt x="316" y="637"/>
                  </a:lnTo>
                  <a:lnTo>
                    <a:pt x="274" y="635"/>
                  </a:lnTo>
                  <a:lnTo>
                    <a:pt x="232" y="626"/>
                  </a:lnTo>
                  <a:lnTo>
                    <a:pt x="193" y="612"/>
                  </a:lnTo>
                  <a:lnTo>
                    <a:pt x="156" y="594"/>
                  </a:lnTo>
                  <a:lnTo>
                    <a:pt x="123" y="571"/>
                  </a:lnTo>
                  <a:lnTo>
                    <a:pt x="92" y="544"/>
                  </a:lnTo>
                  <a:lnTo>
                    <a:pt x="66" y="513"/>
                  </a:lnTo>
                  <a:lnTo>
                    <a:pt x="43" y="479"/>
                  </a:lnTo>
                  <a:lnTo>
                    <a:pt x="25" y="442"/>
                  </a:lnTo>
                  <a:lnTo>
                    <a:pt x="10" y="403"/>
                  </a:lnTo>
                  <a:lnTo>
                    <a:pt x="2" y="361"/>
                  </a:lnTo>
                  <a:lnTo>
                    <a:pt x="0" y="319"/>
                  </a:lnTo>
                  <a:lnTo>
                    <a:pt x="3" y="272"/>
                  </a:lnTo>
                  <a:lnTo>
                    <a:pt x="13" y="226"/>
                  </a:lnTo>
                  <a:lnTo>
                    <a:pt x="29" y="184"/>
                  </a:lnTo>
                  <a:lnTo>
                    <a:pt x="51" y="145"/>
                  </a:lnTo>
                  <a:lnTo>
                    <a:pt x="77" y="109"/>
                  </a:lnTo>
                  <a:lnTo>
                    <a:pt x="108" y="77"/>
                  </a:lnTo>
                  <a:lnTo>
                    <a:pt x="144" y="51"/>
                  </a:lnTo>
                  <a:lnTo>
                    <a:pt x="183" y="29"/>
                  </a:lnTo>
                  <a:lnTo>
                    <a:pt x="225" y="13"/>
                  </a:lnTo>
                  <a:lnTo>
                    <a:pt x="269" y="3"/>
                  </a:lnTo>
                  <a:lnTo>
                    <a:pt x="3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69">
              <a:extLst>
                <a:ext uri="{FF2B5EF4-FFF2-40B4-BE49-F238E27FC236}">
                  <a16:creationId xmlns:a16="http://schemas.microsoft.com/office/drawing/2014/main" id="{0B1AF995-14DB-45B5-B556-9EE734DE9878}"/>
                </a:ext>
              </a:extLst>
            </p:cNvPr>
            <p:cNvSpPr>
              <a:spLocks/>
            </p:cNvSpPr>
            <p:nvPr/>
          </p:nvSpPr>
          <p:spPr bwMode="auto">
            <a:xfrm>
              <a:off x="-1328738" y="1466850"/>
              <a:ext cx="166688" cy="549275"/>
            </a:xfrm>
            <a:custGeom>
              <a:avLst/>
              <a:gdLst>
                <a:gd name="T0" fmla="*/ 375 w 735"/>
                <a:gd name="T1" fmla="*/ 0 h 2422"/>
                <a:gd name="T2" fmla="*/ 514 w 735"/>
                <a:gd name="T3" fmla="*/ 0 h 2422"/>
                <a:gd name="T4" fmla="*/ 605 w 735"/>
                <a:gd name="T5" fmla="*/ 0 h 2422"/>
                <a:gd name="T6" fmla="*/ 554 w 735"/>
                <a:gd name="T7" fmla="*/ 47 h 2422"/>
                <a:gd name="T8" fmla="*/ 517 w 735"/>
                <a:gd name="T9" fmla="*/ 106 h 2422"/>
                <a:gd name="T10" fmla="*/ 497 w 735"/>
                <a:gd name="T11" fmla="*/ 173 h 2422"/>
                <a:gd name="T12" fmla="*/ 494 w 735"/>
                <a:gd name="T13" fmla="*/ 1465 h 2422"/>
                <a:gd name="T14" fmla="*/ 506 w 735"/>
                <a:gd name="T15" fmla="*/ 1543 h 2422"/>
                <a:gd name="T16" fmla="*/ 540 w 735"/>
                <a:gd name="T17" fmla="*/ 1612 h 2422"/>
                <a:gd name="T18" fmla="*/ 592 w 735"/>
                <a:gd name="T19" fmla="*/ 1667 h 2422"/>
                <a:gd name="T20" fmla="*/ 657 w 735"/>
                <a:gd name="T21" fmla="*/ 1704 h 2422"/>
                <a:gd name="T22" fmla="*/ 735 w 735"/>
                <a:gd name="T23" fmla="*/ 1721 h 2422"/>
                <a:gd name="T24" fmla="*/ 714 w 735"/>
                <a:gd name="T25" fmla="*/ 2398 h 2422"/>
                <a:gd name="T26" fmla="*/ 664 w 735"/>
                <a:gd name="T27" fmla="*/ 2419 h 2422"/>
                <a:gd name="T28" fmla="*/ 608 w 735"/>
                <a:gd name="T29" fmla="*/ 2419 h 2422"/>
                <a:gd name="T30" fmla="*/ 559 w 735"/>
                <a:gd name="T31" fmla="*/ 2399 h 2422"/>
                <a:gd name="T32" fmla="*/ 522 w 735"/>
                <a:gd name="T33" fmla="*/ 2362 h 2422"/>
                <a:gd name="T34" fmla="*/ 502 w 735"/>
                <a:gd name="T35" fmla="*/ 2311 h 2422"/>
                <a:gd name="T36" fmla="*/ 495 w 735"/>
                <a:gd name="T37" fmla="*/ 2284 h 2422"/>
                <a:gd name="T38" fmla="*/ 484 w 735"/>
                <a:gd name="T39" fmla="*/ 2338 h 2422"/>
                <a:gd name="T40" fmla="*/ 455 w 735"/>
                <a:gd name="T41" fmla="*/ 2381 h 2422"/>
                <a:gd name="T42" fmla="*/ 411 w 735"/>
                <a:gd name="T43" fmla="*/ 2411 h 2422"/>
                <a:gd name="T44" fmla="*/ 358 w 735"/>
                <a:gd name="T45" fmla="*/ 2422 h 2422"/>
                <a:gd name="T46" fmla="*/ 304 w 735"/>
                <a:gd name="T47" fmla="*/ 2411 h 2422"/>
                <a:gd name="T48" fmla="*/ 260 w 735"/>
                <a:gd name="T49" fmla="*/ 2381 h 2422"/>
                <a:gd name="T50" fmla="*/ 231 w 735"/>
                <a:gd name="T51" fmla="*/ 2338 h 2422"/>
                <a:gd name="T52" fmla="*/ 220 w 735"/>
                <a:gd name="T53" fmla="*/ 2284 h 2422"/>
                <a:gd name="T54" fmla="*/ 202 w 735"/>
                <a:gd name="T55" fmla="*/ 1413 h 2422"/>
                <a:gd name="T56" fmla="*/ 160 w 735"/>
                <a:gd name="T57" fmla="*/ 1428 h 2422"/>
                <a:gd name="T58" fmla="*/ 110 w 735"/>
                <a:gd name="T59" fmla="*/ 1426 h 2422"/>
                <a:gd name="T60" fmla="*/ 61 w 735"/>
                <a:gd name="T61" fmla="*/ 1406 h 2422"/>
                <a:gd name="T62" fmla="*/ 24 w 735"/>
                <a:gd name="T63" fmla="*/ 1369 h 2422"/>
                <a:gd name="T64" fmla="*/ 3 w 735"/>
                <a:gd name="T65" fmla="*/ 1319 h 2422"/>
                <a:gd name="T66" fmla="*/ 0 w 735"/>
                <a:gd name="T67" fmla="*/ 138 h 2422"/>
                <a:gd name="T68" fmla="*/ 11 w 735"/>
                <a:gd name="T69" fmla="*/ 85 h 2422"/>
                <a:gd name="T70" fmla="*/ 39 w 735"/>
                <a:gd name="T71" fmla="*/ 42 h 2422"/>
                <a:gd name="T72" fmla="*/ 82 w 735"/>
                <a:gd name="T73" fmla="*/ 12 h 2422"/>
                <a:gd name="T74" fmla="*/ 134 w 735"/>
                <a:gd name="T75" fmla="*/ 1 h 2422"/>
                <a:gd name="T76" fmla="*/ 292 w 735"/>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5" h="2422">
                  <a:moveTo>
                    <a:pt x="332" y="0"/>
                  </a:moveTo>
                  <a:lnTo>
                    <a:pt x="375" y="0"/>
                  </a:lnTo>
                  <a:lnTo>
                    <a:pt x="467" y="0"/>
                  </a:lnTo>
                  <a:lnTo>
                    <a:pt x="514" y="0"/>
                  </a:lnTo>
                  <a:lnTo>
                    <a:pt x="560" y="0"/>
                  </a:lnTo>
                  <a:lnTo>
                    <a:pt x="605" y="0"/>
                  </a:lnTo>
                  <a:lnTo>
                    <a:pt x="578" y="22"/>
                  </a:lnTo>
                  <a:lnTo>
                    <a:pt x="554" y="47"/>
                  </a:lnTo>
                  <a:lnTo>
                    <a:pt x="533" y="75"/>
                  </a:lnTo>
                  <a:lnTo>
                    <a:pt x="517" y="106"/>
                  </a:lnTo>
                  <a:lnTo>
                    <a:pt x="505" y="138"/>
                  </a:lnTo>
                  <a:lnTo>
                    <a:pt x="497" y="173"/>
                  </a:lnTo>
                  <a:lnTo>
                    <a:pt x="494" y="211"/>
                  </a:lnTo>
                  <a:lnTo>
                    <a:pt x="494" y="1465"/>
                  </a:lnTo>
                  <a:lnTo>
                    <a:pt x="497" y="1505"/>
                  </a:lnTo>
                  <a:lnTo>
                    <a:pt x="506" y="1543"/>
                  </a:lnTo>
                  <a:lnTo>
                    <a:pt x="520" y="1579"/>
                  </a:lnTo>
                  <a:lnTo>
                    <a:pt x="540" y="1612"/>
                  </a:lnTo>
                  <a:lnTo>
                    <a:pt x="564" y="1641"/>
                  </a:lnTo>
                  <a:lnTo>
                    <a:pt x="592" y="1667"/>
                  </a:lnTo>
                  <a:lnTo>
                    <a:pt x="624" y="1688"/>
                  </a:lnTo>
                  <a:lnTo>
                    <a:pt x="657" y="1704"/>
                  </a:lnTo>
                  <a:lnTo>
                    <a:pt x="695" y="1716"/>
                  </a:lnTo>
                  <a:lnTo>
                    <a:pt x="735" y="1721"/>
                  </a:lnTo>
                  <a:lnTo>
                    <a:pt x="735" y="2381"/>
                  </a:lnTo>
                  <a:lnTo>
                    <a:pt x="714" y="2398"/>
                  </a:lnTo>
                  <a:lnTo>
                    <a:pt x="690" y="2411"/>
                  </a:lnTo>
                  <a:lnTo>
                    <a:pt x="664" y="2419"/>
                  </a:lnTo>
                  <a:lnTo>
                    <a:pt x="637" y="2422"/>
                  </a:lnTo>
                  <a:lnTo>
                    <a:pt x="608" y="2419"/>
                  </a:lnTo>
                  <a:lnTo>
                    <a:pt x="583" y="2411"/>
                  </a:lnTo>
                  <a:lnTo>
                    <a:pt x="559" y="2399"/>
                  </a:lnTo>
                  <a:lnTo>
                    <a:pt x="539" y="2381"/>
                  </a:lnTo>
                  <a:lnTo>
                    <a:pt x="522" y="2362"/>
                  </a:lnTo>
                  <a:lnTo>
                    <a:pt x="509" y="2338"/>
                  </a:lnTo>
                  <a:lnTo>
                    <a:pt x="502" y="2311"/>
                  </a:lnTo>
                  <a:lnTo>
                    <a:pt x="498" y="2284"/>
                  </a:lnTo>
                  <a:lnTo>
                    <a:pt x="495" y="2284"/>
                  </a:lnTo>
                  <a:lnTo>
                    <a:pt x="492" y="2311"/>
                  </a:lnTo>
                  <a:lnTo>
                    <a:pt x="484" y="2338"/>
                  </a:lnTo>
                  <a:lnTo>
                    <a:pt x="472" y="2362"/>
                  </a:lnTo>
                  <a:lnTo>
                    <a:pt x="455" y="2381"/>
                  </a:lnTo>
                  <a:lnTo>
                    <a:pt x="434" y="2399"/>
                  </a:lnTo>
                  <a:lnTo>
                    <a:pt x="411" y="2411"/>
                  </a:lnTo>
                  <a:lnTo>
                    <a:pt x="385" y="2419"/>
                  </a:lnTo>
                  <a:lnTo>
                    <a:pt x="358" y="2422"/>
                  </a:lnTo>
                  <a:lnTo>
                    <a:pt x="330" y="2419"/>
                  </a:lnTo>
                  <a:lnTo>
                    <a:pt x="304" y="2411"/>
                  </a:lnTo>
                  <a:lnTo>
                    <a:pt x="281" y="2399"/>
                  </a:lnTo>
                  <a:lnTo>
                    <a:pt x="260" y="2381"/>
                  </a:lnTo>
                  <a:lnTo>
                    <a:pt x="244" y="2362"/>
                  </a:lnTo>
                  <a:lnTo>
                    <a:pt x="231" y="2338"/>
                  </a:lnTo>
                  <a:lnTo>
                    <a:pt x="223" y="2311"/>
                  </a:lnTo>
                  <a:lnTo>
                    <a:pt x="220" y="2284"/>
                  </a:lnTo>
                  <a:lnTo>
                    <a:pt x="220" y="1401"/>
                  </a:lnTo>
                  <a:lnTo>
                    <a:pt x="202" y="1413"/>
                  </a:lnTo>
                  <a:lnTo>
                    <a:pt x="182" y="1422"/>
                  </a:lnTo>
                  <a:lnTo>
                    <a:pt x="160" y="1428"/>
                  </a:lnTo>
                  <a:lnTo>
                    <a:pt x="138" y="1430"/>
                  </a:lnTo>
                  <a:lnTo>
                    <a:pt x="110" y="1426"/>
                  </a:lnTo>
                  <a:lnTo>
                    <a:pt x="84" y="1419"/>
                  </a:lnTo>
                  <a:lnTo>
                    <a:pt x="61" y="1406"/>
                  </a:lnTo>
                  <a:lnTo>
                    <a:pt x="40" y="1389"/>
                  </a:lnTo>
                  <a:lnTo>
                    <a:pt x="24" y="1369"/>
                  </a:lnTo>
                  <a:lnTo>
                    <a:pt x="11" y="1346"/>
                  </a:lnTo>
                  <a:lnTo>
                    <a:pt x="3" y="1319"/>
                  </a:lnTo>
                  <a:lnTo>
                    <a:pt x="0" y="1291"/>
                  </a:lnTo>
                  <a:lnTo>
                    <a:pt x="0" y="138"/>
                  </a:lnTo>
                  <a:lnTo>
                    <a:pt x="2" y="111"/>
                  </a:lnTo>
                  <a:lnTo>
                    <a:pt x="11" y="85"/>
                  </a:lnTo>
                  <a:lnTo>
                    <a:pt x="23" y="62"/>
                  </a:lnTo>
                  <a:lnTo>
                    <a:pt x="39" y="42"/>
                  </a:lnTo>
                  <a:lnTo>
                    <a:pt x="59" y="25"/>
                  </a:lnTo>
                  <a:lnTo>
                    <a:pt x="82" y="12"/>
                  </a:lnTo>
                  <a:lnTo>
                    <a:pt x="107" y="4"/>
                  </a:lnTo>
                  <a:lnTo>
                    <a:pt x="134" y="1"/>
                  </a:lnTo>
                  <a:lnTo>
                    <a:pt x="134" y="0"/>
                  </a:lnTo>
                  <a:lnTo>
                    <a:pt x="292" y="0"/>
                  </a:lnTo>
                  <a:lnTo>
                    <a:pt x="3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70">
              <a:extLst>
                <a:ext uri="{FF2B5EF4-FFF2-40B4-BE49-F238E27FC236}">
                  <a16:creationId xmlns:a16="http://schemas.microsoft.com/office/drawing/2014/main" id="{5FBF6C16-8389-4A2E-AB8C-FF677D4279B6}"/>
                </a:ext>
              </a:extLst>
            </p:cNvPr>
            <p:cNvSpPr>
              <a:spLocks/>
            </p:cNvSpPr>
            <p:nvPr/>
          </p:nvSpPr>
          <p:spPr bwMode="auto">
            <a:xfrm>
              <a:off x="-981076" y="1311275"/>
              <a:ext cx="128588" cy="144462"/>
            </a:xfrm>
            <a:custGeom>
              <a:avLst/>
              <a:gdLst>
                <a:gd name="T0" fmla="*/ 252 w 569"/>
                <a:gd name="T1" fmla="*/ 0 h 637"/>
                <a:gd name="T2" fmla="*/ 299 w 569"/>
                <a:gd name="T3" fmla="*/ 3 h 637"/>
                <a:gd name="T4" fmla="*/ 344 w 569"/>
                <a:gd name="T5" fmla="*/ 13 h 637"/>
                <a:gd name="T6" fmla="*/ 385 w 569"/>
                <a:gd name="T7" fmla="*/ 29 h 637"/>
                <a:gd name="T8" fmla="*/ 425 w 569"/>
                <a:gd name="T9" fmla="*/ 51 h 637"/>
                <a:gd name="T10" fmla="*/ 461 w 569"/>
                <a:gd name="T11" fmla="*/ 77 h 637"/>
                <a:gd name="T12" fmla="*/ 492 w 569"/>
                <a:gd name="T13" fmla="*/ 109 h 637"/>
                <a:gd name="T14" fmla="*/ 518 w 569"/>
                <a:gd name="T15" fmla="*/ 145 h 637"/>
                <a:gd name="T16" fmla="*/ 540 w 569"/>
                <a:gd name="T17" fmla="*/ 184 h 637"/>
                <a:gd name="T18" fmla="*/ 556 w 569"/>
                <a:gd name="T19" fmla="*/ 226 h 637"/>
                <a:gd name="T20" fmla="*/ 566 w 569"/>
                <a:gd name="T21" fmla="*/ 272 h 637"/>
                <a:gd name="T22" fmla="*/ 569 w 569"/>
                <a:gd name="T23" fmla="*/ 319 h 637"/>
                <a:gd name="T24" fmla="*/ 567 w 569"/>
                <a:gd name="T25" fmla="*/ 361 h 637"/>
                <a:gd name="T26" fmla="*/ 558 w 569"/>
                <a:gd name="T27" fmla="*/ 403 h 637"/>
                <a:gd name="T28" fmla="*/ 544 w 569"/>
                <a:gd name="T29" fmla="*/ 442 h 637"/>
                <a:gd name="T30" fmla="*/ 526 w 569"/>
                <a:gd name="T31" fmla="*/ 479 h 637"/>
                <a:gd name="T32" fmla="*/ 503 w 569"/>
                <a:gd name="T33" fmla="*/ 513 h 637"/>
                <a:gd name="T34" fmla="*/ 477 w 569"/>
                <a:gd name="T35" fmla="*/ 544 h 637"/>
                <a:gd name="T36" fmla="*/ 446 w 569"/>
                <a:gd name="T37" fmla="*/ 571 h 637"/>
                <a:gd name="T38" fmla="*/ 413 w 569"/>
                <a:gd name="T39" fmla="*/ 594 h 637"/>
                <a:gd name="T40" fmla="*/ 376 w 569"/>
                <a:gd name="T41" fmla="*/ 612 h 637"/>
                <a:gd name="T42" fmla="*/ 336 w 569"/>
                <a:gd name="T43" fmla="*/ 626 h 637"/>
                <a:gd name="T44" fmla="*/ 295 w 569"/>
                <a:gd name="T45" fmla="*/ 635 h 637"/>
                <a:gd name="T46" fmla="*/ 252 w 569"/>
                <a:gd name="T47" fmla="*/ 637 h 637"/>
                <a:gd name="T48" fmla="*/ 206 w 569"/>
                <a:gd name="T49" fmla="*/ 633 h 637"/>
                <a:gd name="T50" fmla="*/ 162 w 569"/>
                <a:gd name="T51" fmla="*/ 624 h 637"/>
                <a:gd name="T52" fmla="*/ 121 w 569"/>
                <a:gd name="T53" fmla="*/ 608 h 637"/>
                <a:gd name="T54" fmla="*/ 83 w 569"/>
                <a:gd name="T55" fmla="*/ 588 h 637"/>
                <a:gd name="T56" fmla="*/ 48 w 569"/>
                <a:gd name="T57" fmla="*/ 561 h 637"/>
                <a:gd name="T58" fmla="*/ 18 w 569"/>
                <a:gd name="T59" fmla="*/ 532 h 637"/>
                <a:gd name="T60" fmla="*/ 35 w 569"/>
                <a:gd name="T61" fmla="*/ 488 h 637"/>
                <a:gd name="T62" fmla="*/ 48 w 569"/>
                <a:gd name="T63" fmla="*/ 443 h 637"/>
                <a:gd name="T64" fmla="*/ 57 w 569"/>
                <a:gd name="T65" fmla="*/ 395 h 637"/>
                <a:gd name="T66" fmla="*/ 60 w 569"/>
                <a:gd name="T67" fmla="*/ 346 h 637"/>
                <a:gd name="T68" fmla="*/ 57 w 569"/>
                <a:gd name="T69" fmla="*/ 299 h 637"/>
                <a:gd name="T70" fmla="*/ 49 w 569"/>
                <a:gd name="T71" fmla="*/ 253 h 637"/>
                <a:gd name="T72" fmla="*/ 37 w 569"/>
                <a:gd name="T73" fmla="*/ 209 h 637"/>
                <a:gd name="T74" fmla="*/ 21 w 569"/>
                <a:gd name="T75" fmla="*/ 166 h 637"/>
                <a:gd name="T76" fmla="*/ 0 w 569"/>
                <a:gd name="T77" fmla="*/ 125 h 637"/>
                <a:gd name="T78" fmla="*/ 27 w 569"/>
                <a:gd name="T79" fmla="*/ 95 h 637"/>
                <a:gd name="T80" fmla="*/ 58 w 569"/>
                <a:gd name="T81" fmla="*/ 68 h 637"/>
                <a:gd name="T82" fmla="*/ 92 w 569"/>
                <a:gd name="T83" fmla="*/ 45 h 637"/>
                <a:gd name="T84" fmla="*/ 128 w 569"/>
                <a:gd name="T85" fmla="*/ 25 h 637"/>
                <a:gd name="T86" fmla="*/ 167 w 569"/>
                <a:gd name="T87" fmla="*/ 12 h 637"/>
                <a:gd name="T88" fmla="*/ 209 w 569"/>
                <a:gd name="T89" fmla="*/ 3 h 637"/>
                <a:gd name="T90" fmla="*/ 252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252" y="0"/>
                  </a:moveTo>
                  <a:lnTo>
                    <a:pt x="299" y="3"/>
                  </a:lnTo>
                  <a:lnTo>
                    <a:pt x="344" y="13"/>
                  </a:lnTo>
                  <a:lnTo>
                    <a:pt x="385" y="29"/>
                  </a:lnTo>
                  <a:lnTo>
                    <a:pt x="425" y="51"/>
                  </a:lnTo>
                  <a:lnTo>
                    <a:pt x="461" y="77"/>
                  </a:lnTo>
                  <a:lnTo>
                    <a:pt x="492" y="109"/>
                  </a:lnTo>
                  <a:lnTo>
                    <a:pt x="518" y="145"/>
                  </a:lnTo>
                  <a:lnTo>
                    <a:pt x="540" y="184"/>
                  </a:lnTo>
                  <a:lnTo>
                    <a:pt x="556" y="226"/>
                  </a:lnTo>
                  <a:lnTo>
                    <a:pt x="566" y="272"/>
                  </a:lnTo>
                  <a:lnTo>
                    <a:pt x="569" y="319"/>
                  </a:lnTo>
                  <a:lnTo>
                    <a:pt x="567" y="361"/>
                  </a:lnTo>
                  <a:lnTo>
                    <a:pt x="558" y="403"/>
                  </a:lnTo>
                  <a:lnTo>
                    <a:pt x="544" y="442"/>
                  </a:lnTo>
                  <a:lnTo>
                    <a:pt x="526" y="479"/>
                  </a:lnTo>
                  <a:lnTo>
                    <a:pt x="503" y="513"/>
                  </a:lnTo>
                  <a:lnTo>
                    <a:pt x="477" y="544"/>
                  </a:lnTo>
                  <a:lnTo>
                    <a:pt x="446" y="571"/>
                  </a:lnTo>
                  <a:lnTo>
                    <a:pt x="413" y="594"/>
                  </a:lnTo>
                  <a:lnTo>
                    <a:pt x="376" y="612"/>
                  </a:lnTo>
                  <a:lnTo>
                    <a:pt x="336" y="626"/>
                  </a:lnTo>
                  <a:lnTo>
                    <a:pt x="295" y="635"/>
                  </a:lnTo>
                  <a:lnTo>
                    <a:pt x="252" y="637"/>
                  </a:lnTo>
                  <a:lnTo>
                    <a:pt x="206" y="633"/>
                  </a:lnTo>
                  <a:lnTo>
                    <a:pt x="162" y="624"/>
                  </a:lnTo>
                  <a:lnTo>
                    <a:pt x="121" y="608"/>
                  </a:lnTo>
                  <a:lnTo>
                    <a:pt x="83" y="588"/>
                  </a:lnTo>
                  <a:lnTo>
                    <a:pt x="48" y="561"/>
                  </a:lnTo>
                  <a:lnTo>
                    <a:pt x="18" y="532"/>
                  </a:lnTo>
                  <a:lnTo>
                    <a:pt x="35" y="488"/>
                  </a:lnTo>
                  <a:lnTo>
                    <a:pt x="48" y="443"/>
                  </a:lnTo>
                  <a:lnTo>
                    <a:pt x="57" y="395"/>
                  </a:lnTo>
                  <a:lnTo>
                    <a:pt x="60" y="346"/>
                  </a:lnTo>
                  <a:lnTo>
                    <a:pt x="57" y="299"/>
                  </a:lnTo>
                  <a:lnTo>
                    <a:pt x="49" y="253"/>
                  </a:lnTo>
                  <a:lnTo>
                    <a:pt x="37" y="209"/>
                  </a:lnTo>
                  <a:lnTo>
                    <a:pt x="21" y="166"/>
                  </a:lnTo>
                  <a:lnTo>
                    <a:pt x="0" y="125"/>
                  </a:lnTo>
                  <a:lnTo>
                    <a:pt x="27" y="95"/>
                  </a:lnTo>
                  <a:lnTo>
                    <a:pt x="58" y="68"/>
                  </a:lnTo>
                  <a:lnTo>
                    <a:pt x="92" y="45"/>
                  </a:lnTo>
                  <a:lnTo>
                    <a:pt x="128" y="25"/>
                  </a:lnTo>
                  <a:lnTo>
                    <a:pt x="167" y="12"/>
                  </a:lnTo>
                  <a:lnTo>
                    <a:pt x="209" y="3"/>
                  </a:lnTo>
                  <a:lnTo>
                    <a:pt x="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71">
              <a:extLst>
                <a:ext uri="{FF2B5EF4-FFF2-40B4-BE49-F238E27FC236}">
                  <a16:creationId xmlns:a16="http://schemas.microsoft.com/office/drawing/2014/main" id="{AC299847-6C17-4331-A620-061C97A894AA}"/>
                </a:ext>
              </a:extLst>
            </p:cNvPr>
            <p:cNvSpPr>
              <a:spLocks/>
            </p:cNvSpPr>
            <p:nvPr/>
          </p:nvSpPr>
          <p:spPr bwMode="auto">
            <a:xfrm>
              <a:off x="-977901" y="1466850"/>
              <a:ext cx="166688" cy="549275"/>
            </a:xfrm>
            <a:custGeom>
              <a:avLst/>
              <a:gdLst>
                <a:gd name="T0" fmla="*/ 514 w 734"/>
                <a:gd name="T1" fmla="*/ 0 h 2422"/>
                <a:gd name="T2" fmla="*/ 584 w 734"/>
                <a:gd name="T3" fmla="*/ 0 h 2422"/>
                <a:gd name="T4" fmla="*/ 599 w 734"/>
                <a:gd name="T5" fmla="*/ 0 h 2422"/>
                <a:gd name="T6" fmla="*/ 626 w 734"/>
                <a:gd name="T7" fmla="*/ 4 h 2422"/>
                <a:gd name="T8" fmla="*/ 675 w 734"/>
                <a:gd name="T9" fmla="*/ 25 h 2422"/>
                <a:gd name="T10" fmla="*/ 711 w 734"/>
                <a:gd name="T11" fmla="*/ 62 h 2422"/>
                <a:gd name="T12" fmla="*/ 731 w 734"/>
                <a:gd name="T13" fmla="*/ 111 h 2422"/>
                <a:gd name="T14" fmla="*/ 734 w 734"/>
                <a:gd name="T15" fmla="*/ 1291 h 2422"/>
                <a:gd name="T16" fmla="*/ 723 w 734"/>
                <a:gd name="T17" fmla="*/ 1346 h 2422"/>
                <a:gd name="T18" fmla="*/ 694 w 734"/>
                <a:gd name="T19" fmla="*/ 1389 h 2422"/>
                <a:gd name="T20" fmla="*/ 650 w 734"/>
                <a:gd name="T21" fmla="*/ 1419 h 2422"/>
                <a:gd name="T22" fmla="*/ 597 w 734"/>
                <a:gd name="T23" fmla="*/ 1430 h 2422"/>
                <a:gd name="T24" fmla="*/ 552 w 734"/>
                <a:gd name="T25" fmla="*/ 1422 h 2422"/>
                <a:gd name="T26" fmla="*/ 513 w 734"/>
                <a:gd name="T27" fmla="*/ 1401 h 2422"/>
                <a:gd name="T28" fmla="*/ 511 w 734"/>
                <a:gd name="T29" fmla="*/ 2311 h 2422"/>
                <a:gd name="T30" fmla="*/ 490 w 734"/>
                <a:gd name="T31" fmla="*/ 2362 h 2422"/>
                <a:gd name="T32" fmla="*/ 453 w 734"/>
                <a:gd name="T33" fmla="*/ 2399 h 2422"/>
                <a:gd name="T34" fmla="*/ 404 w 734"/>
                <a:gd name="T35" fmla="*/ 2419 h 2422"/>
                <a:gd name="T36" fmla="*/ 349 w 734"/>
                <a:gd name="T37" fmla="*/ 2419 h 2422"/>
                <a:gd name="T38" fmla="*/ 300 w 734"/>
                <a:gd name="T39" fmla="*/ 2399 h 2422"/>
                <a:gd name="T40" fmla="*/ 263 w 734"/>
                <a:gd name="T41" fmla="*/ 2362 h 2422"/>
                <a:gd name="T42" fmla="*/ 242 w 734"/>
                <a:gd name="T43" fmla="*/ 2311 h 2422"/>
                <a:gd name="T44" fmla="*/ 236 w 734"/>
                <a:gd name="T45" fmla="*/ 2284 h 2422"/>
                <a:gd name="T46" fmla="*/ 225 w 734"/>
                <a:gd name="T47" fmla="*/ 2338 h 2422"/>
                <a:gd name="T48" fmla="*/ 194 w 734"/>
                <a:gd name="T49" fmla="*/ 2381 h 2422"/>
                <a:gd name="T50" fmla="*/ 151 w 734"/>
                <a:gd name="T51" fmla="*/ 2411 h 2422"/>
                <a:gd name="T52" fmla="*/ 97 w 734"/>
                <a:gd name="T53" fmla="*/ 2422 h 2422"/>
                <a:gd name="T54" fmla="*/ 44 w 734"/>
                <a:gd name="T55" fmla="*/ 2411 h 2422"/>
                <a:gd name="T56" fmla="*/ 0 w 734"/>
                <a:gd name="T57" fmla="*/ 2381 h 2422"/>
                <a:gd name="T58" fmla="*/ 40 w 734"/>
                <a:gd name="T59" fmla="*/ 1716 h 2422"/>
                <a:gd name="T60" fmla="*/ 110 w 734"/>
                <a:gd name="T61" fmla="*/ 1688 h 2422"/>
                <a:gd name="T62" fmla="*/ 170 w 734"/>
                <a:gd name="T63" fmla="*/ 1641 h 2422"/>
                <a:gd name="T64" fmla="*/ 213 w 734"/>
                <a:gd name="T65" fmla="*/ 1578 h 2422"/>
                <a:gd name="T66" fmla="*/ 237 w 734"/>
                <a:gd name="T67" fmla="*/ 1505 h 2422"/>
                <a:gd name="T68" fmla="*/ 239 w 734"/>
                <a:gd name="T69" fmla="*/ 211 h 2422"/>
                <a:gd name="T70" fmla="*/ 229 w 734"/>
                <a:gd name="T71" fmla="*/ 138 h 2422"/>
                <a:gd name="T72" fmla="*/ 201 w 734"/>
                <a:gd name="T73" fmla="*/ 75 h 2422"/>
                <a:gd name="T74" fmla="*/ 157 w 734"/>
                <a:gd name="T75" fmla="*/ 22 h 2422"/>
                <a:gd name="T76" fmla="*/ 442 w 734"/>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2422">
                  <a:moveTo>
                    <a:pt x="480" y="0"/>
                  </a:moveTo>
                  <a:lnTo>
                    <a:pt x="514" y="0"/>
                  </a:lnTo>
                  <a:lnTo>
                    <a:pt x="566" y="0"/>
                  </a:lnTo>
                  <a:lnTo>
                    <a:pt x="584" y="0"/>
                  </a:lnTo>
                  <a:lnTo>
                    <a:pt x="596" y="0"/>
                  </a:lnTo>
                  <a:lnTo>
                    <a:pt x="599" y="0"/>
                  </a:lnTo>
                  <a:lnTo>
                    <a:pt x="599" y="1"/>
                  </a:lnTo>
                  <a:lnTo>
                    <a:pt x="626" y="4"/>
                  </a:lnTo>
                  <a:lnTo>
                    <a:pt x="652" y="12"/>
                  </a:lnTo>
                  <a:lnTo>
                    <a:pt x="675" y="25"/>
                  </a:lnTo>
                  <a:lnTo>
                    <a:pt x="695" y="42"/>
                  </a:lnTo>
                  <a:lnTo>
                    <a:pt x="711" y="62"/>
                  </a:lnTo>
                  <a:lnTo>
                    <a:pt x="723" y="85"/>
                  </a:lnTo>
                  <a:lnTo>
                    <a:pt x="731" y="111"/>
                  </a:lnTo>
                  <a:lnTo>
                    <a:pt x="734" y="138"/>
                  </a:lnTo>
                  <a:lnTo>
                    <a:pt x="734" y="1291"/>
                  </a:lnTo>
                  <a:lnTo>
                    <a:pt x="731" y="1319"/>
                  </a:lnTo>
                  <a:lnTo>
                    <a:pt x="723" y="1346"/>
                  </a:lnTo>
                  <a:lnTo>
                    <a:pt x="710" y="1369"/>
                  </a:lnTo>
                  <a:lnTo>
                    <a:pt x="694" y="1389"/>
                  </a:lnTo>
                  <a:lnTo>
                    <a:pt x="673" y="1406"/>
                  </a:lnTo>
                  <a:lnTo>
                    <a:pt x="650" y="1419"/>
                  </a:lnTo>
                  <a:lnTo>
                    <a:pt x="624" y="1426"/>
                  </a:lnTo>
                  <a:lnTo>
                    <a:pt x="597" y="1430"/>
                  </a:lnTo>
                  <a:lnTo>
                    <a:pt x="574" y="1428"/>
                  </a:lnTo>
                  <a:lnTo>
                    <a:pt x="552" y="1422"/>
                  </a:lnTo>
                  <a:lnTo>
                    <a:pt x="532" y="1413"/>
                  </a:lnTo>
                  <a:lnTo>
                    <a:pt x="513" y="1401"/>
                  </a:lnTo>
                  <a:lnTo>
                    <a:pt x="513" y="2284"/>
                  </a:lnTo>
                  <a:lnTo>
                    <a:pt x="511" y="2311"/>
                  </a:lnTo>
                  <a:lnTo>
                    <a:pt x="503" y="2338"/>
                  </a:lnTo>
                  <a:lnTo>
                    <a:pt x="490" y="2362"/>
                  </a:lnTo>
                  <a:lnTo>
                    <a:pt x="474" y="2381"/>
                  </a:lnTo>
                  <a:lnTo>
                    <a:pt x="453" y="2399"/>
                  </a:lnTo>
                  <a:lnTo>
                    <a:pt x="430" y="2411"/>
                  </a:lnTo>
                  <a:lnTo>
                    <a:pt x="404" y="2419"/>
                  </a:lnTo>
                  <a:lnTo>
                    <a:pt x="376" y="2422"/>
                  </a:lnTo>
                  <a:lnTo>
                    <a:pt x="349" y="2419"/>
                  </a:lnTo>
                  <a:lnTo>
                    <a:pt x="323" y="2411"/>
                  </a:lnTo>
                  <a:lnTo>
                    <a:pt x="300" y="2399"/>
                  </a:lnTo>
                  <a:lnTo>
                    <a:pt x="279" y="2381"/>
                  </a:lnTo>
                  <a:lnTo>
                    <a:pt x="263" y="2362"/>
                  </a:lnTo>
                  <a:lnTo>
                    <a:pt x="250" y="2338"/>
                  </a:lnTo>
                  <a:lnTo>
                    <a:pt x="242" y="2311"/>
                  </a:lnTo>
                  <a:lnTo>
                    <a:pt x="239" y="2284"/>
                  </a:lnTo>
                  <a:lnTo>
                    <a:pt x="236" y="2284"/>
                  </a:lnTo>
                  <a:lnTo>
                    <a:pt x="232" y="2311"/>
                  </a:lnTo>
                  <a:lnTo>
                    <a:pt x="225" y="2338"/>
                  </a:lnTo>
                  <a:lnTo>
                    <a:pt x="212" y="2362"/>
                  </a:lnTo>
                  <a:lnTo>
                    <a:pt x="194" y="2381"/>
                  </a:lnTo>
                  <a:lnTo>
                    <a:pt x="175" y="2399"/>
                  </a:lnTo>
                  <a:lnTo>
                    <a:pt x="151" y="2411"/>
                  </a:lnTo>
                  <a:lnTo>
                    <a:pt x="125" y="2419"/>
                  </a:lnTo>
                  <a:lnTo>
                    <a:pt x="97" y="2422"/>
                  </a:lnTo>
                  <a:lnTo>
                    <a:pt x="70" y="2419"/>
                  </a:lnTo>
                  <a:lnTo>
                    <a:pt x="44" y="2411"/>
                  </a:lnTo>
                  <a:lnTo>
                    <a:pt x="20" y="2399"/>
                  </a:lnTo>
                  <a:lnTo>
                    <a:pt x="0" y="2381"/>
                  </a:lnTo>
                  <a:lnTo>
                    <a:pt x="0" y="1721"/>
                  </a:lnTo>
                  <a:lnTo>
                    <a:pt x="40" y="1716"/>
                  </a:lnTo>
                  <a:lnTo>
                    <a:pt x="77" y="1704"/>
                  </a:lnTo>
                  <a:lnTo>
                    <a:pt x="110" y="1688"/>
                  </a:lnTo>
                  <a:lnTo>
                    <a:pt x="142" y="1667"/>
                  </a:lnTo>
                  <a:lnTo>
                    <a:pt x="170" y="1641"/>
                  </a:lnTo>
                  <a:lnTo>
                    <a:pt x="193" y="1611"/>
                  </a:lnTo>
                  <a:lnTo>
                    <a:pt x="213" y="1578"/>
                  </a:lnTo>
                  <a:lnTo>
                    <a:pt x="227" y="1543"/>
                  </a:lnTo>
                  <a:lnTo>
                    <a:pt x="237" y="1505"/>
                  </a:lnTo>
                  <a:lnTo>
                    <a:pt x="239" y="1465"/>
                  </a:lnTo>
                  <a:lnTo>
                    <a:pt x="239" y="211"/>
                  </a:lnTo>
                  <a:lnTo>
                    <a:pt x="237" y="173"/>
                  </a:lnTo>
                  <a:lnTo>
                    <a:pt x="229" y="138"/>
                  </a:lnTo>
                  <a:lnTo>
                    <a:pt x="217" y="106"/>
                  </a:lnTo>
                  <a:lnTo>
                    <a:pt x="201" y="75"/>
                  </a:lnTo>
                  <a:lnTo>
                    <a:pt x="180" y="47"/>
                  </a:lnTo>
                  <a:lnTo>
                    <a:pt x="157" y="22"/>
                  </a:lnTo>
                  <a:lnTo>
                    <a:pt x="130" y="0"/>
                  </a:lnTo>
                  <a:lnTo>
                    <a:pt x="442" y="0"/>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60">
            <a:extLst>
              <a:ext uri="{FF2B5EF4-FFF2-40B4-BE49-F238E27FC236}">
                <a16:creationId xmlns:a16="http://schemas.microsoft.com/office/drawing/2014/main" id="{BD26449B-BD26-46D2-A513-3A6BD91C2700}"/>
              </a:ext>
            </a:extLst>
          </p:cNvPr>
          <p:cNvGrpSpPr>
            <a:grpSpLocks noChangeAspect="1"/>
          </p:cNvGrpSpPr>
          <p:nvPr/>
        </p:nvGrpSpPr>
        <p:grpSpPr bwMode="auto">
          <a:xfrm>
            <a:off x="7574760" y="3886427"/>
            <a:ext cx="452050" cy="642086"/>
            <a:chOff x="2057" y="1352"/>
            <a:chExt cx="157" cy="223"/>
          </a:xfrm>
          <a:solidFill>
            <a:schemeClr val="accent2"/>
          </a:solidFill>
        </p:grpSpPr>
        <p:sp>
          <p:nvSpPr>
            <p:cNvPr id="38" name="Freeform 62">
              <a:extLst>
                <a:ext uri="{FF2B5EF4-FFF2-40B4-BE49-F238E27FC236}">
                  <a16:creationId xmlns:a16="http://schemas.microsoft.com/office/drawing/2014/main" id="{A5AB191E-421A-4185-B276-79C460B5C77F}"/>
                </a:ext>
              </a:extLst>
            </p:cNvPr>
            <p:cNvSpPr>
              <a:spLocks/>
            </p:cNvSpPr>
            <p:nvPr/>
          </p:nvSpPr>
          <p:spPr bwMode="auto">
            <a:xfrm>
              <a:off x="2073" y="1392"/>
              <a:ext cx="28" cy="37"/>
            </a:xfrm>
            <a:custGeom>
              <a:avLst/>
              <a:gdLst>
                <a:gd name="T0" fmla="*/ 214 w 427"/>
                <a:gd name="T1" fmla="*/ 0 h 549"/>
                <a:gd name="T2" fmla="*/ 226 w 427"/>
                <a:gd name="T3" fmla="*/ 0 h 549"/>
                <a:gd name="T4" fmla="*/ 247 w 427"/>
                <a:gd name="T5" fmla="*/ 2 h 549"/>
                <a:gd name="T6" fmla="*/ 275 w 427"/>
                <a:gd name="T7" fmla="*/ 7 h 549"/>
                <a:gd name="T8" fmla="*/ 306 w 427"/>
                <a:gd name="T9" fmla="*/ 18 h 549"/>
                <a:gd name="T10" fmla="*/ 339 w 427"/>
                <a:gd name="T11" fmla="*/ 36 h 549"/>
                <a:gd name="T12" fmla="*/ 370 w 427"/>
                <a:gd name="T13" fmla="*/ 63 h 549"/>
                <a:gd name="T14" fmla="*/ 397 w 427"/>
                <a:gd name="T15" fmla="*/ 102 h 549"/>
                <a:gd name="T16" fmla="*/ 416 w 427"/>
                <a:gd name="T17" fmla="*/ 153 h 549"/>
                <a:gd name="T18" fmla="*/ 425 w 427"/>
                <a:gd name="T19" fmla="*/ 218 h 549"/>
                <a:gd name="T20" fmla="*/ 426 w 427"/>
                <a:gd name="T21" fmla="*/ 225 h 549"/>
                <a:gd name="T22" fmla="*/ 427 w 427"/>
                <a:gd name="T23" fmla="*/ 246 h 549"/>
                <a:gd name="T24" fmla="*/ 427 w 427"/>
                <a:gd name="T25" fmla="*/ 278 h 549"/>
                <a:gd name="T26" fmla="*/ 424 w 427"/>
                <a:gd name="T27" fmla="*/ 316 h 549"/>
                <a:gd name="T28" fmla="*/ 418 w 427"/>
                <a:gd name="T29" fmla="*/ 359 h 549"/>
                <a:gd name="T30" fmla="*/ 406 w 427"/>
                <a:gd name="T31" fmla="*/ 405 h 549"/>
                <a:gd name="T32" fmla="*/ 388 w 427"/>
                <a:gd name="T33" fmla="*/ 448 h 549"/>
                <a:gd name="T34" fmla="*/ 360 w 427"/>
                <a:gd name="T35" fmla="*/ 488 h 549"/>
                <a:gd name="T36" fmla="*/ 324 w 427"/>
                <a:gd name="T37" fmla="*/ 519 h 549"/>
                <a:gd name="T38" fmla="*/ 276 w 427"/>
                <a:gd name="T39" fmla="*/ 540 h 549"/>
                <a:gd name="T40" fmla="*/ 216 w 427"/>
                <a:gd name="T41" fmla="*/ 549 h 549"/>
                <a:gd name="T42" fmla="*/ 181 w 427"/>
                <a:gd name="T43" fmla="*/ 547 h 549"/>
                <a:gd name="T44" fmla="*/ 127 w 427"/>
                <a:gd name="T45" fmla="*/ 531 h 549"/>
                <a:gd name="T46" fmla="*/ 85 w 427"/>
                <a:gd name="T47" fmla="*/ 504 h 549"/>
                <a:gd name="T48" fmla="*/ 53 w 427"/>
                <a:gd name="T49" fmla="*/ 468 h 549"/>
                <a:gd name="T50" fmla="*/ 30 w 427"/>
                <a:gd name="T51" fmla="*/ 426 h 549"/>
                <a:gd name="T52" fmla="*/ 15 w 427"/>
                <a:gd name="T53" fmla="*/ 382 h 549"/>
                <a:gd name="T54" fmla="*/ 6 w 427"/>
                <a:gd name="T55" fmla="*/ 338 h 549"/>
                <a:gd name="T56" fmla="*/ 1 w 427"/>
                <a:gd name="T57" fmla="*/ 296 h 549"/>
                <a:gd name="T58" fmla="*/ 0 w 427"/>
                <a:gd name="T59" fmla="*/ 260 h 549"/>
                <a:gd name="T60" fmla="*/ 1 w 427"/>
                <a:gd name="T61" fmla="*/ 234 h 549"/>
                <a:gd name="T62" fmla="*/ 2 w 427"/>
                <a:gd name="T63" fmla="*/ 220 h 549"/>
                <a:gd name="T64" fmla="*/ 5 w 427"/>
                <a:gd name="T65" fmla="*/ 183 h 549"/>
                <a:gd name="T66" fmla="*/ 20 w 427"/>
                <a:gd name="T67" fmla="*/ 125 h 549"/>
                <a:gd name="T68" fmla="*/ 44 w 427"/>
                <a:gd name="T69" fmla="*/ 80 h 549"/>
                <a:gd name="T70" fmla="*/ 72 w 427"/>
                <a:gd name="T71" fmla="*/ 49 h 549"/>
                <a:gd name="T72" fmla="*/ 105 w 427"/>
                <a:gd name="T73" fmla="*/ 26 h 549"/>
                <a:gd name="T74" fmla="*/ 137 w 427"/>
                <a:gd name="T75" fmla="*/ 12 h 549"/>
                <a:gd name="T76" fmla="*/ 168 w 427"/>
                <a:gd name="T77" fmla="*/ 4 h 549"/>
                <a:gd name="T78" fmla="*/ 193 w 427"/>
                <a:gd name="T79" fmla="*/ 1 h 549"/>
                <a:gd name="T80" fmla="*/ 210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0" y="0"/>
                  </a:moveTo>
                  <a:lnTo>
                    <a:pt x="214" y="0"/>
                  </a:lnTo>
                  <a:lnTo>
                    <a:pt x="219" y="0"/>
                  </a:lnTo>
                  <a:lnTo>
                    <a:pt x="226" y="0"/>
                  </a:lnTo>
                  <a:lnTo>
                    <a:pt x="235" y="1"/>
                  </a:lnTo>
                  <a:lnTo>
                    <a:pt x="247" y="2"/>
                  </a:lnTo>
                  <a:lnTo>
                    <a:pt x="261" y="4"/>
                  </a:lnTo>
                  <a:lnTo>
                    <a:pt x="275" y="7"/>
                  </a:lnTo>
                  <a:lnTo>
                    <a:pt x="290" y="12"/>
                  </a:lnTo>
                  <a:lnTo>
                    <a:pt x="306" y="18"/>
                  </a:lnTo>
                  <a:lnTo>
                    <a:pt x="323" y="26"/>
                  </a:lnTo>
                  <a:lnTo>
                    <a:pt x="339" y="36"/>
                  </a:lnTo>
                  <a:lnTo>
                    <a:pt x="355" y="49"/>
                  </a:lnTo>
                  <a:lnTo>
                    <a:pt x="370" y="63"/>
                  </a:lnTo>
                  <a:lnTo>
                    <a:pt x="385" y="80"/>
                  </a:lnTo>
                  <a:lnTo>
                    <a:pt x="397" y="102"/>
                  </a:lnTo>
                  <a:lnTo>
                    <a:pt x="408" y="125"/>
                  </a:lnTo>
                  <a:lnTo>
                    <a:pt x="416" y="153"/>
                  </a:lnTo>
                  <a:lnTo>
                    <a:pt x="422" y="183"/>
                  </a:lnTo>
                  <a:lnTo>
                    <a:pt x="425" y="218"/>
                  </a:lnTo>
                  <a:lnTo>
                    <a:pt x="426" y="220"/>
                  </a:lnTo>
                  <a:lnTo>
                    <a:pt x="426" y="225"/>
                  </a:lnTo>
                  <a:lnTo>
                    <a:pt x="427" y="234"/>
                  </a:lnTo>
                  <a:lnTo>
                    <a:pt x="427" y="246"/>
                  </a:lnTo>
                  <a:lnTo>
                    <a:pt x="427" y="260"/>
                  </a:lnTo>
                  <a:lnTo>
                    <a:pt x="427" y="278"/>
                  </a:lnTo>
                  <a:lnTo>
                    <a:pt x="426" y="296"/>
                  </a:lnTo>
                  <a:lnTo>
                    <a:pt x="424" y="316"/>
                  </a:lnTo>
                  <a:lnTo>
                    <a:pt x="422" y="338"/>
                  </a:lnTo>
                  <a:lnTo>
                    <a:pt x="418" y="359"/>
                  </a:lnTo>
                  <a:lnTo>
                    <a:pt x="413" y="382"/>
                  </a:lnTo>
                  <a:lnTo>
                    <a:pt x="406" y="405"/>
                  </a:lnTo>
                  <a:lnTo>
                    <a:pt x="398" y="426"/>
                  </a:lnTo>
                  <a:lnTo>
                    <a:pt x="388" y="448"/>
                  </a:lnTo>
                  <a:lnTo>
                    <a:pt x="375" y="468"/>
                  </a:lnTo>
                  <a:lnTo>
                    <a:pt x="360" y="488"/>
                  </a:lnTo>
                  <a:lnTo>
                    <a:pt x="343" y="504"/>
                  </a:lnTo>
                  <a:lnTo>
                    <a:pt x="324" y="519"/>
                  </a:lnTo>
                  <a:lnTo>
                    <a:pt x="301" y="531"/>
                  </a:lnTo>
                  <a:lnTo>
                    <a:pt x="276" y="540"/>
                  </a:lnTo>
                  <a:lnTo>
                    <a:pt x="247" y="547"/>
                  </a:lnTo>
                  <a:lnTo>
                    <a:pt x="216" y="549"/>
                  </a:lnTo>
                  <a:lnTo>
                    <a:pt x="213" y="549"/>
                  </a:lnTo>
                  <a:lnTo>
                    <a:pt x="181" y="547"/>
                  </a:lnTo>
                  <a:lnTo>
                    <a:pt x="153" y="540"/>
                  </a:lnTo>
                  <a:lnTo>
                    <a:pt x="127" y="531"/>
                  </a:lnTo>
                  <a:lnTo>
                    <a:pt x="104" y="519"/>
                  </a:lnTo>
                  <a:lnTo>
                    <a:pt x="85" y="504"/>
                  </a:lnTo>
                  <a:lnTo>
                    <a:pt x="67" y="487"/>
                  </a:lnTo>
                  <a:lnTo>
                    <a:pt x="53" y="468"/>
                  </a:lnTo>
                  <a:lnTo>
                    <a:pt x="41" y="448"/>
                  </a:lnTo>
                  <a:lnTo>
                    <a:pt x="30" y="426"/>
                  </a:lnTo>
                  <a:lnTo>
                    <a:pt x="21" y="404"/>
                  </a:lnTo>
                  <a:lnTo>
                    <a:pt x="15" y="382"/>
                  </a:lnTo>
                  <a:lnTo>
                    <a:pt x="9" y="359"/>
                  </a:lnTo>
                  <a:lnTo>
                    <a:pt x="6" y="338"/>
                  </a:lnTo>
                  <a:lnTo>
                    <a:pt x="3" y="316"/>
                  </a:lnTo>
                  <a:lnTo>
                    <a:pt x="1" y="296"/>
                  </a:lnTo>
                  <a:lnTo>
                    <a:pt x="0" y="278"/>
                  </a:lnTo>
                  <a:lnTo>
                    <a:pt x="0" y="260"/>
                  </a:lnTo>
                  <a:lnTo>
                    <a:pt x="0" y="246"/>
                  </a:lnTo>
                  <a:lnTo>
                    <a:pt x="1" y="234"/>
                  </a:lnTo>
                  <a:lnTo>
                    <a:pt x="2" y="225"/>
                  </a:lnTo>
                  <a:lnTo>
                    <a:pt x="2" y="220"/>
                  </a:lnTo>
                  <a:lnTo>
                    <a:pt x="2" y="218"/>
                  </a:lnTo>
                  <a:lnTo>
                    <a:pt x="5" y="183"/>
                  </a:lnTo>
                  <a:lnTo>
                    <a:pt x="11" y="153"/>
                  </a:lnTo>
                  <a:lnTo>
                    <a:pt x="20" y="125"/>
                  </a:lnTo>
                  <a:lnTo>
                    <a:pt x="31" y="102"/>
                  </a:lnTo>
                  <a:lnTo>
                    <a:pt x="44" y="80"/>
                  </a:lnTo>
                  <a:lnTo>
                    <a:pt x="58" y="63"/>
                  </a:lnTo>
                  <a:lnTo>
                    <a:pt x="72" y="49"/>
                  </a:lnTo>
                  <a:lnTo>
                    <a:pt x="89" y="36"/>
                  </a:lnTo>
                  <a:lnTo>
                    <a:pt x="105" y="26"/>
                  </a:lnTo>
                  <a:lnTo>
                    <a:pt x="122" y="18"/>
                  </a:lnTo>
                  <a:lnTo>
                    <a:pt x="137" y="12"/>
                  </a:lnTo>
                  <a:lnTo>
                    <a:pt x="154" y="7"/>
                  </a:lnTo>
                  <a:lnTo>
                    <a:pt x="168" y="4"/>
                  </a:lnTo>
                  <a:lnTo>
                    <a:pt x="181" y="2"/>
                  </a:lnTo>
                  <a:lnTo>
                    <a:pt x="193" y="1"/>
                  </a:lnTo>
                  <a:lnTo>
                    <a:pt x="203" y="0"/>
                  </a:lnTo>
                  <a:lnTo>
                    <a:pt x="2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
              <a:extLst>
                <a:ext uri="{FF2B5EF4-FFF2-40B4-BE49-F238E27FC236}">
                  <a16:creationId xmlns:a16="http://schemas.microsoft.com/office/drawing/2014/main" id="{82165DEC-5EE5-46AA-95DB-520441A23F9C}"/>
                </a:ext>
              </a:extLst>
            </p:cNvPr>
            <p:cNvSpPr>
              <a:spLocks/>
            </p:cNvSpPr>
            <p:nvPr/>
          </p:nvSpPr>
          <p:spPr bwMode="auto">
            <a:xfrm>
              <a:off x="2121" y="1392"/>
              <a:ext cx="29" cy="37"/>
            </a:xfrm>
            <a:custGeom>
              <a:avLst/>
              <a:gdLst>
                <a:gd name="T0" fmla="*/ 225 w 427"/>
                <a:gd name="T1" fmla="*/ 0 h 548"/>
                <a:gd name="T2" fmla="*/ 247 w 427"/>
                <a:gd name="T3" fmla="*/ 1 h 548"/>
                <a:gd name="T4" fmla="*/ 274 w 427"/>
                <a:gd name="T5" fmla="*/ 7 h 548"/>
                <a:gd name="T6" fmla="*/ 306 w 427"/>
                <a:gd name="T7" fmla="*/ 17 h 548"/>
                <a:gd name="T8" fmla="*/ 339 w 427"/>
                <a:gd name="T9" fmla="*/ 35 h 548"/>
                <a:gd name="T10" fmla="*/ 370 w 427"/>
                <a:gd name="T11" fmla="*/ 63 h 548"/>
                <a:gd name="T12" fmla="*/ 396 w 427"/>
                <a:gd name="T13" fmla="*/ 101 h 548"/>
                <a:gd name="T14" fmla="*/ 415 w 427"/>
                <a:gd name="T15" fmla="*/ 152 h 548"/>
                <a:gd name="T16" fmla="*/ 426 w 427"/>
                <a:gd name="T17" fmla="*/ 217 h 548"/>
                <a:gd name="T18" fmla="*/ 426 w 427"/>
                <a:gd name="T19" fmla="*/ 225 h 548"/>
                <a:gd name="T20" fmla="*/ 427 w 427"/>
                <a:gd name="T21" fmla="*/ 245 h 548"/>
                <a:gd name="T22" fmla="*/ 427 w 427"/>
                <a:gd name="T23" fmla="*/ 277 h 548"/>
                <a:gd name="T24" fmla="*/ 425 w 427"/>
                <a:gd name="T25" fmla="*/ 315 h 548"/>
                <a:gd name="T26" fmla="*/ 417 w 427"/>
                <a:gd name="T27" fmla="*/ 359 h 548"/>
                <a:gd name="T28" fmla="*/ 405 w 427"/>
                <a:gd name="T29" fmla="*/ 404 h 548"/>
                <a:gd name="T30" fmla="*/ 387 w 427"/>
                <a:gd name="T31" fmla="*/ 448 h 548"/>
                <a:gd name="T32" fmla="*/ 360 w 427"/>
                <a:gd name="T33" fmla="*/ 487 h 548"/>
                <a:gd name="T34" fmla="*/ 323 w 427"/>
                <a:gd name="T35" fmla="*/ 518 h 548"/>
                <a:gd name="T36" fmla="*/ 275 w 427"/>
                <a:gd name="T37" fmla="*/ 539 h 548"/>
                <a:gd name="T38" fmla="*/ 215 w 427"/>
                <a:gd name="T39" fmla="*/ 548 h 548"/>
                <a:gd name="T40" fmla="*/ 180 w 427"/>
                <a:gd name="T41" fmla="*/ 546 h 548"/>
                <a:gd name="T42" fmla="*/ 127 w 427"/>
                <a:gd name="T43" fmla="*/ 530 h 548"/>
                <a:gd name="T44" fmla="*/ 85 w 427"/>
                <a:gd name="T45" fmla="*/ 504 h 548"/>
                <a:gd name="T46" fmla="*/ 52 w 427"/>
                <a:gd name="T47" fmla="*/ 468 h 548"/>
                <a:gd name="T48" fmla="*/ 30 w 427"/>
                <a:gd name="T49" fmla="*/ 426 h 548"/>
                <a:gd name="T50" fmla="*/ 15 w 427"/>
                <a:gd name="T51" fmla="*/ 382 h 548"/>
                <a:gd name="T52" fmla="*/ 6 w 427"/>
                <a:gd name="T53" fmla="*/ 337 h 548"/>
                <a:gd name="T54" fmla="*/ 1 w 427"/>
                <a:gd name="T55" fmla="*/ 296 h 548"/>
                <a:gd name="T56" fmla="*/ 0 w 427"/>
                <a:gd name="T57" fmla="*/ 260 h 548"/>
                <a:gd name="T58" fmla="*/ 0 w 427"/>
                <a:gd name="T59" fmla="*/ 234 h 548"/>
                <a:gd name="T60" fmla="*/ 1 w 427"/>
                <a:gd name="T61" fmla="*/ 219 h 548"/>
                <a:gd name="T62" fmla="*/ 6 w 427"/>
                <a:gd name="T63" fmla="*/ 182 h 548"/>
                <a:gd name="T64" fmla="*/ 20 w 427"/>
                <a:gd name="T65" fmla="*/ 125 h 548"/>
                <a:gd name="T66" fmla="*/ 43 w 427"/>
                <a:gd name="T67" fmla="*/ 80 h 548"/>
                <a:gd name="T68" fmla="*/ 73 w 427"/>
                <a:gd name="T69" fmla="*/ 49 h 548"/>
                <a:gd name="T70" fmla="*/ 105 w 427"/>
                <a:gd name="T71" fmla="*/ 26 h 548"/>
                <a:gd name="T72" fmla="*/ 138 w 427"/>
                <a:gd name="T73" fmla="*/ 12 h 548"/>
                <a:gd name="T74" fmla="*/ 167 w 427"/>
                <a:gd name="T75" fmla="*/ 4 h 548"/>
                <a:gd name="T76" fmla="*/ 193 w 427"/>
                <a:gd name="T77" fmla="*/ 1 h 548"/>
                <a:gd name="T78" fmla="*/ 209 w 427"/>
                <a:gd name="T79" fmla="*/ 0 h 548"/>
                <a:gd name="T80" fmla="*/ 218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8" y="0"/>
                  </a:moveTo>
                  <a:lnTo>
                    <a:pt x="225" y="0"/>
                  </a:lnTo>
                  <a:lnTo>
                    <a:pt x="234" y="0"/>
                  </a:lnTo>
                  <a:lnTo>
                    <a:pt x="247" y="1"/>
                  </a:lnTo>
                  <a:lnTo>
                    <a:pt x="260" y="4"/>
                  </a:lnTo>
                  <a:lnTo>
                    <a:pt x="274" y="7"/>
                  </a:lnTo>
                  <a:lnTo>
                    <a:pt x="289" y="11"/>
                  </a:lnTo>
                  <a:lnTo>
                    <a:pt x="306" y="17"/>
                  </a:lnTo>
                  <a:lnTo>
                    <a:pt x="322" y="25"/>
                  </a:lnTo>
                  <a:lnTo>
                    <a:pt x="339" y="35"/>
                  </a:lnTo>
                  <a:lnTo>
                    <a:pt x="354" y="48"/>
                  </a:lnTo>
                  <a:lnTo>
                    <a:pt x="370" y="63"/>
                  </a:lnTo>
                  <a:lnTo>
                    <a:pt x="384" y="80"/>
                  </a:lnTo>
                  <a:lnTo>
                    <a:pt x="396" y="101"/>
                  </a:lnTo>
                  <a:lnTo>
                    <a:pt x="407" y="124"/>
                  </a:lnTo>
                  <a:lnTo>
                    <a:pt x="415" y="152"/>
                  </a:lnTo>
                  <a:lnTo>
                    <a:pt x="423" y="182"/>
                  </a:lnTo>
                  <a:lnTo>
                    <a:pt x="426" y="217"/>
                  </a:lnTo>
                  <a:lnTo>
                    <a:pt x="426" y="219"/>
                  </a:lnTo>
                  <a:lnTo>
                    <a:pt x="426" y="225"/>
                  </a:lnTo>
                  <a:lnTo>
                    <a:pt x="427" y="234"/>
                  </a:lnTo>
                  <a:lnTo>
                    <a:pt x="427" y="245"/>
                  </a:lnTo>
                  <a:lnTo>
                    <a:pt x="427" y="260"/>
                  </a:lnTo>
                  <a:lnTo>
                    <a:pt x="427" y="277"/>
                  </a:lnTo>
                  <a:lnTo>
                    <a:pt x="426" y="295"/>
                  </a:lnTo>
                  <a:lnTo>
                    <a:pt x="425" y="315"/>
                  </a:lnTo>
                  <a:lnTo>
                    <a:pt x="422" y="337"/>
                  </a:lnTo>
                  <a:lnTo>
                    <a:pt x="417" y="359"/>
                  </a:lnTo>
                  <a:lnTo>
                    <a:pt x="412" y="382"/>
                  </a:lnTo>
                  <a:lnTo>
                    <a:pt x="405" y="404"/>
                  </a:lnTo>
                  <a:lnTo>
                    <a:pt x="397" y="426"/>
                  </a:lnTo>
                  <a:lnTo>
                    <a:pt x="387" y="448"/>
                  </a:lnTo>
                  <a:lnTo>
                    <a:pt x="375" y="467"/>
                  </a:lnTo>
                  <a:lnTo>
                    <a:pt x="360" y="487"/>
                  </a:lnTo>
                  <a:lnTo>
                    <a:pt x="343" y="504"/>
                  </a:lnTo>
                  <a:lnTo>
                    <a:pt x="323" y="518"/>
                  </a:lnTo>
                  <a:lnTo>
                    <a:pt x="301" y="530"/>
                  </a:lnTo>
                  <a:lnTo>
                    <a:pt x="275" y="539"/>
                  </a:lnTo>
                  <a:lnTo>
                    <a:pt x="247" y="546"/>
                  </a:lnTo>
                  <a:lnTo>
                    <a:pt x="215" y="548"/>
                  </a:lnTo>
                  <a:lnTo>
                    <a:pt x="212" y="548"/>
                  </a:lnTo>
                  <a:lnTo>
                    <a:pt x="180" y="546"/>
                  </a:lnTo>
                  <a:lnTo>
                    <a:pt x="152" y="539"/>
                  </a:lnTo>
                  <a:lnTo>
                    <a:pt x="127" y="530"/>
                  </a:lnTo>
                  <a:lnTo>
                    <a:pt x="104" y="518"/>
                  </a:lnTo>
                  <a:lnTo>
                    <a:pt x="85" y="504"/>
                  </a:lnTo>
                  <a:lnTo>
                    <a:pt x="68" y="487"/>
                  </a:lnTo>
                  <a:lnTo>
                    <a:pt x="52" y="468"/>
                  </a:lnTo>
                  <a:lnTo>
                    <a:pt x="40" y="448"/>
                  </a:lnTo>
                  <a:lnTo>
                    <a:pt x="30" y="426"/>
                  </a:lnTo>
                  <a:lnTo>
                    <a:pt x="22" y="404"/>
                  </a:lnTo>
                  <a:lnTo>
                    <a:pt x="15" y="382"/>
                  </a:lnTo>
                  <a:lnTo>
                    <a:pt x="10" y="359"/>
                  </a:lnTo>
                  <a:lnTo>
                    <a:pt x="6" y="337"/>
                  </a:lnTo>
                  <a:lnTo>
                    <a:pt x="3" y="315"/>
                  </a:lnTo>
                  <a:lnTo>
                    <a:pt x="1" y="296"/>
                  </a:lnTo>
                  <a:lnTo>
                    <a:pt x="0" y="277"/>
                  </a:lnTo>
                  <a:lnTo>
                    <a:pt x="0" y="260"/>
                  </a:lnTo>
                  <a:lnTo>
                    <a:pt x="0" y="245"/>
                  </a:lnTo>
                  <a:lnTo>
                    <a:pt x="0" y="234"/>
                  </a:lnTo>
                  <a:lnTo>
                    <a:pt x="1" y="225"/>
                  </a:lnTo>
                  <a:lnTo>
                    <a:pt x="1" y="219"/>
                  </a:lnTo>
                  <a:lnTo>
                    <a:pt x="2" y="217"/>
                  </a:lnTo>
                  <a:lnTo>
                    <a:pt x="6" y="182"/>
                  </a:lnTo>
                  <a:lnTo>
                    <a:pt x="12" y="152"/>
                  </a:lnTo>
                  <a:lnTo>
                    <a:pt x="20" y="125"/>
                  </a:lnTo>
                  <a:lnTo>
                    <a:pt x="31" y="101"/>
                  </a:lnTo>
                  <a:lnTo>
                    <a:pt x="43" y="80"/>
                  </a:lnTo>
                  <a:lnTo>
                    <a:pt x="57" y="63"/>
                  </a:lnTo>
                  <a:lnTo>
                    <a:pt x="73" y="49"/>
                  </a:lnTo>
                  <a:lnTo>
                    <a:pt x="89" y="35"/>
                  </a:lnTo>
                  <a:lnTo>
                    <a:pt x="105" y="26"/>
                  </a:lnTo>
                  <a:lnTo>
                    <a:pt x="121" y="18"/>
                  </a:lnTo>
                  <a:lnTo>
                    <a:pt x="138" y="12"/>
                  </a:lnTo>
                  <a:lnTo>
                    <a:pt x="153" y="7"/>
                  </a:lnTo>
                  <a:lnTo>
                    <a:pt x="167" y="4"/>
                  </a:lnTo>
                  <a:lnTo>
                    <a:pt x="180" y="2"/>
                  </a:lnTo>
                  <a:lnTo>
                    <a:pt x="193" y="1"/>
                  </a:lnTo>
                  <a:lnTo>
                    <a:pt x="202" y="0"/>
                  </a:lnTo>
                  <a:lnTo>
                    <a:pt x="209" y="0"/>
                  </a:lnTo>
                  <a:lnTo>
                    <a:pt x="214"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4">
              <a:extLst>
                <a:ext uri="{FF2B5EF4-FFF2-40B4-BE49-F238E27FC236}">
                  <a16:creationId xmlns:a16="http://schemas.microsoft.com/office/drawing/2014/main" id="{43404EF3-52FD-4843-8B68-E7A21073C601}"/>
                </a:ext>
              </a:extLst>
            </p:cNvPr>
            <p:cNvSpPr>
              <a:spLocks/>
            </p:cNvSpPr>
            <p:nvPr/>
          </p:nvSpPr>
          <p:spPr bwMode="auto">
            <a:xfrm>
              <a:off x="2170" y="1392"/>
              <a:ext cx="28" cy="37"/>
            </a:xfrm>
            <a:custGeom>
              <a:avLst/>
              <a:gdLst>
                <a:gd name="T0" fmla="*/ 225 w 427"/>
                <a:gd name="T1" fmla="*/ 0 h 548"/>
                <a:gd name="T2" fmla="*/ 246 w 427"/>
                <a:gd name="T3" fmla="*/ 1 h 548"/>
                <a:gd name="T4" fmla="*/ 273 w 427"/>
                <a:gd name="T5" fmla="*/ 7 h 548"/>
                <a:gd name="T6" fmla="*/ 305 w 427"/>
                <a:gd name="T7" fmla="*/ 17 h 548"/>
                <a:gd name="T8" fmla="*/ 338 w 427"/>
                <a:gd name="T9" fmla="*/ 35 h 548"/>
                <a:gd name="T10" fmla="*/ 369 w 427"/>
                <a:gd name="T11" fmla="*/ 63 h 548"/>
                <a:gd name="T12" fmla="*/ 396 w 427"/>
                <a:gd name="T13" fmla="*/ 101 h 548"/>
                <a:gd name="T14" fmla="*/ 416 w 427"/>
                <a:gd name="T15" fmla="*/ 152 h 548"/>
                <a:gd name="T16" fmla="*/ 425 w 427"/>
                <a:gd name="T17" fmla="*/ 217 h 548"/>
                <a:gd name="T18" fmla="*/ 426 w 427"/>
                <a:gd name="T19" fmla="*/ 225 h 548"/>
                <a:gd name="T20" fmla="*/ 427 w 427"/>
                <a:gd name="T21" fmla="*/ 245 h 548"/>
                <a:gd name="T22" fmla="*/ 426 w 427"/>
                <a:gd name="T23" fmla="*/ 277 h 548"/>
                <a:gd name="T24" fmla="*/ 424 w 427"/>
                <a:gd name="T25" fmla="*/ 315 h 548"/>
                <a:gd name="T26" fmla="*/ 417 w 427"/>
                <a:gd name="T27" fmla="*/ 359 h 548"/>
                <a:gd name="T28" fmla="*/ 406 w 427"/>
                <a:gd name="T29" fmla="*/ 404 h 548"/>
                <a:gd name="T30" fmla="*/ 386 w 427"/>
                <a:gd name="T31" fmla="*/ 448 h 548"/>
                <a:gd name="T32" fmla="*/ 360 w 427"/>
                <a:gd name="T33" fmla="*/ 487 h 548"/>
                <a:gd name="T34" fmla="*/ 322 w 427"/>
                <a:gd name="T35" fmla="*/ 518 h 548"/>
                <a:gd name="T36" fmla="*/ 274 w 427"/>
                <a:gd name="T37" fmla="*/ 539 h 548"/>
                <a:gd name="T38" fmla="*/ 214 w 427"/>
                <a:gd name="T39" fmla="*/ 548 h 548"/>
                <a:gd name="T40" fmla="*/ 180 w 427"/>
                <a:gd name="T41" fmla="*/ 546 h 548"/>
                <a:gd name="T42" fmla="*/ 126 w 427"/>
                <a:gd name="T43" fmla="*/ 530 h 548"/>
                <a:gd name="T44" fmla="*/ 84 w 427"/>
                <a:gd name="T45" fmla="*/ 504 h 548"/>
                <a:gd name="T46" fmla="*/ 53 w 427"/>
                <a:gd name="T47" fmla="*/ 468 h 548"/>
                <a:gd name="T48" fmla="*/ 29 w 427"/>
                <a:gd name="T49" fmla="*/ 426 h 548"/>
                <a:gd name="T50" fmla="*/ 14 w 427"/>
                <a:gd name="T51" fmla="*/ 382 h 548"/>
                <a:gd name="T52" fmla="*/ 5 w 427"/>
                <a:gd name="T53" fmla="*/ 337 h 548"/>
                <a:gd name="T54" fmla="*/ 1 w 427"/>
                <a:gd name="T55" fmla="*/ 296 h 548"/>
                <a:gd name="T56" fmla="*/ 0 w 427"/>
                <a:gd name="T57" fmla="*/ 260 h 548"/>
                <a:gd name="T58" fmla="*/ 1 w 427"/>
                <a:gd name="T59" fmla="*/ 234 h 548"/>
                <a:gd name="T60" fmla="*/ 2 w 427"/>
                <a:gd name="T61" fmla="*/ 219 h 548"/>
                <a:gd name="T62" fmla="*/ 5 w 427"/>
                <a:gd name="T63" fmla="*/ 182 h 548"/>
                <a:gd name="T64" fmla="*/ 19 w 427"/>
                <a:gd name="T65" fmla="*/ 125 h 548"/>
                <a:gd name="T66" fmla="*/ 42 w 427"/>
                <a:gd name="T67" fmla="*/ 80 h 548"/>
                <a:gd name="T68" fmla="*/ 72 w 427"/>
                <a:gd name="T69" fmla="*/ 49 h 548"/>
                <a:gd name="T70" fmla="*/ 105 w 427"/>
                <a:gd name="T71" fmla="*/ 26 h 548"/>
                <a:gd name="T72" fmla="*/ 137 w 427"/>
                <a:gd name="T73" fmla="*/ 12 h 548"/>
                <a:gd name="T74" fmla="*/ 168 w 427"/>
                <a:gd name="T75" fmla="*/ 4 h 548"/>
                <a:gd name="T76" fmla="*/ 192 w 427"/>
                <a:gd name="T77" fmla="*/ 1 h 548"/>
                <a:gd name="T78" fmla="*/ 208 w 427"/>
                <a:gd name="T79" fmla="*/ 0 h 548"/>
                <a:gd name="T80" fmla="*/ 217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7" y="0"/>
                  </a:moveTo>
                  <a:lnTo>
                    <a:pt x="225" y="0"/>
                  </a:lnTo>
                  <a:lnTo>
                    <a:pt x="235" y="0"/>
                  </a:lnTo>
                  <a:lnTo>
                    <a:pt x="246" y="1"/>
                  </a:lnTo>
                  <a:lnTo>
                    <a:pt x="259" y="4"/>
                  </a:lnTo>
                  <a:lnTo>
                    <a:pt x="273" y="7"/>
                  </a:lnTo>
                  <a:lnTo>
                    <a:pt x="290" y="11"/>
                  </a:lnTo>
                  <a:lnTo>
                    <a:pt x="305" y="17"/>
                  </a:lnTo>
                  <a:lnTo>
                    <a:pt x="322" y="25"/>
                  </a:lnTo>
                  <a:lnTo>
                    <a:pt x="338" y="35"/>
                  </a:lnTo>
                  <a:lnTo>
                    <a:pt x="354" y="48"/>
                  </a:lnTo>
                  <a:lnTo>
                    <a:pt x="369" y="63"/>
                  </a:lnTo>
                  <a:lnTo>
                    <a:pt x="383" y="80"/>
                  </a:lnTo>
                  <a:lnTo>
                    <a:pt x="396" y="101"/>
                  </a:lnTo>
                  <a:lnTo>
                    <a:pt x="407" y="124"/>
                  </a:lnTo>
                  <a:lnTo>
                    <a:pt x="416" y="152"/>
                  </a:lnTo>
                  <a:lnTo>
                    <a:pt x="422" y="182"/>
                  </a:lnTo>
                  <a:lnTo>
                    <a:pt x="425" y="217"/>
                  </a:lnTo>
                  <a:lnTo>
                    <a:pt x="425" y="219"/>
                  </a:lnTo>
                  <a:lnTo>
                    <a:pt x="426" y="225"/>
                  </a:lnTo>
                  <a:lnTo>
                    <a:pt x="426" y="234"/>
                  </a:lnTo>
                  <a:lnTo>
                    <a:pt x="427" y="245"/>
                  </a:lnTo>
                  <a:lnTo>
                    <a:pt x="427" y="260"/>
                  </a:lnTo>
                  <a:lnTo>
                    <a:pt x="426" y="277"/>
                  </a:lnTo>
                  <a:lnTo>
                    <a:pt x="426" y="295"/>
                  </a:lnTo>
                  <a:lnTo>
                    <a:pt x="424" y="315"/>
                  </a:lnTo>
                  <a:lnTo>
                    <a:pt x="421" y="337"/>
                  </a:lnTo>
                  <a:lnTo>
                    <a:pt x="417" y="359"/>
                  </a:lnTo>
                  <a:lnTo>
                    <a:pt x="412" y="382"/>
                  </a:lnTo>
                  <a:lnTo>
                    <a:pt x="406" y="404"/>
                  </a:lnTo>
                  <a:lnTo>
                    <a:pt x="396" y="426"/>
                  </a:lnTo>
                  <a:lnTo>
                    <a:pt x="386" y="448"/>
                  </a:lnTo>
                  <a:lnTo>
                    <a:pt x="374" y="467"/>
                  </a:lnTo>
                  <a:lnTo>
                    <a:pt x="360" y="487"/>
                  </a:lnTo>
                  <a:lnTo>
                    <a:pt x="343" y="504"/>
                  </a:lnTo>
                  <a:lnTo>
                    <a:pt x="322" y="518"/>
                  </a:lnTo>
                  <a:lnTo>
                    <a:pt x="300" y="530"/>
                  </a:lnTo>
                  <a:lnTo>
                    <a:pt x="274" y="539"/>
                  </a:lnTo>
                  <a:lnTo>
                    <a:pt x="246" y="546"/>
                  </a:lnTo>
                  <a:lnTo>
                    <a:pt x="214" y="548"/>
                  </a:lnTo>
                  <a:lnTo>
                    <a:pt x="211" y="548"/>
                  </a:lnTo>
                  <a:lnTo>
                    <a:pt x="180" y="546"/>
                  </a:lnTo>
                  <a:lnTo>
                    <a:pt x="151" y="539"/>
                  </a:lnTo>
                  <a:lnTo>
                    <a:pt x="126" y="530"/>
                  </a:lnTo>
                  <a:lnTo>
                    <a:pt x="103" y="518"/>
                  </a:lnTo>
                  <a:lnTo>
                    <a:pt x="84" y="504"/>
                  </a:lnTo>
                  <a:lnTo>
                    <a:pt x="67" y="487"/>
                  </a:lnTo>
                  <a:lnTo>
                    <a:pt x="53" y="468"/>
                  </a:lnTo>
                  <a:lnTo>
                    <a:pt x="40" y="448"/>
                  </a:lnTo>
                  <a:lnTo>
                    <a:pt x="29" y="426"/>
                  </a:lnTo>
                  <a:lnTo>
                    <a:pt x="21" y="404"/>
                  </a:lnTo>
                  <a:lnTo>
                    <a:pt x="14" y="382"/>
                  </a:lnTo>
                  <a:lnTo>
                    <a:pt x="9" y="359"/>
                  </a:lnTo>
                  <a:lnTo>
                    <a:pt x="5" y="337"/>
                  </a:lnTo>
                  <a:lnTo>
                    <a:pt x="3" y="315"/>
                  </a:lnTo>
                  <a:lnTo>
                    <a:pt x="1" y="296"/>
                  </a:lnTo>
                  <a:lnTo>
                    <a:pt x="0" y="277"/>
                  </a:lnTo>
                  <a:lnTo>
                    <a:pt x="0" y="260"/>
                  </a:lnTo>
                  <a:lnTo>
                    <a:pt x="0" y="245"/>
                  </a:lnTo>
                  <a:lnTo>
                    <a:pt x="1" y="234"/>
                  </a:lnTo>
                  <a:lnTo>
                    <a:pt x="1" y="225"/>
                  </a:lnTo>
                  <a:lnTo>
                    <a:pt x="2" y="219"/>
                  </a:lnTo>
                  <a:lnTo>
                    <a:pt x="2" y="217"/>
                  </a:lnTo>
                  <a:lnTo>
                    <a:pt x="5" y="182"/>
                  </a:lnTo>
                  <a:lnTo>
                    <a:pt x="11" y="152"/>
                  </a:lnTo>
                  <a:lnTo>
                    <a:pt x="19" y="125"/>
                  </a:lnTo>
                  <a:lnTo>
                    <a:pt x="30" y="101"/>
                  </a:lnTo>
                  <a:lnTo>
                    <a:pt x="42" y="80"/>
                  </a:lnTo>
                  <a:lnTo>
                    <a:pt x="57" y="63"/>
                  </a:lnTo>
                  <a:lnTo>
                    <a:pt x="72" y="49"/>
                  </a:lnTo>
                  <a:lnTo>
                    <a:pt x="88" y="35"/>
                  </a:lnTo>
                  <a:lnTo>
                    <a:pt x="105" y="26"/>
                  </a:lnTo>
                  <a:lnTo>
                    <a:pt x="121" y="18"/>
                  </a:lnTo>
                  <a:lnTo>
                    <a:pt x="137" y="12"/>
                  </a:lnTo>
                  <a:lnTo>
                    <a:pt x="152" y="7"/>
                  </a:lnTo>
                  <a:lnTo>
                    <a:pt x="168" y="4"/>
                  </a:lnTo>
                  <a:lnTo>
                    <a:pt x="181" y="2"/>
                  </a:lnTo>
                  <a:lnTo>
                    <a:pt x="192" y="1"/>
                  </a:lnTo>
                  <a:lnTo>
                    <a:pt x="201" y="0"/>
                  </a:lnTo>
                  <a:lnTo>
                    <a:pt x="208" y="0"/>
                  </a:lnTo>
                  <a:lnTo>
                    <a:pt x="213" y="0"/>
                  </a:lnTo>
                  <a:lnTo>
                    <a:pt x="2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4C62839B-0315-41AB-B766-A83EB759EB50}"/>
                </a:ext>
              </a:extLst>
            </p:cNvPr>
            <p:cNvSpPr>
              <a:spLocks/>
            </p:cNvSpPr>
            <p:nvPr/>
          </p:nvSpPr>
          <p:spPr bwMode="auto">
            <a:xfrm>
              <a:off x="2057" y="1433"/>
              <a:ext cx="157" cy="142"/>
            </a:xfrm>
            <a:custGeom>
              <a:avLst/>
              <a:gdLst>
                <a:gd name="T0" fmla="*/ 480 w 2355"/>
                <a:gd name="T1" fmla="*/ 5 h 2135"/>
                <a:gd name="T2" fmla="*/ 512 w 2355"/>
                <a:gd name="T3" fmla="*/ 43 h 2135"/>
                <a:gd name="T4" fmla="*/ 524 w 2355"/>
                <a:gd name="T5" fmla="*/ 271 h 2135"/>
                <a:gd name="T6" fmla="*/ 667 w 2355"/>
                <a:gd name="T7" fmla="*/ 26 h 2135"/>
                <a:gd name="T8" fmla="*/ 814 w 2355"/>
                <a:gd name="T9" fmla="*/ 113 h 2135"/>
                <a:gd name="T10" fmla="*/ 940 w 2355"/>
                <a:gd name="T11" fmla="*/ 37 h 2135"/>
                <a:gd name="T12" fmla="*/ 1018 w 2355"/>
                <a:gd name="T13" fmla="*/ 1 h 2135"/>
                <a:gd name="T14" fmla="*/ 1118 w 2355"/>
                <a:gd name="T15" fmla="*/ 56 h 2135"/>
                <a:gd name="T16" fmla="*/ 1140 w 2355"/>
                <a:gd name="T17" fmla="*/ 8 h 2135"/>
                <a:gd name="T18" fmla="*/ 1177 w 2355"/>
                <a:gd name="T19" fmla="*/ 0 h 2135"/>
                <a:gd name="T20" fmla="*/ 1216 w 2355"/>
                <a:gd name="T21" fmla="*/ 8 h 2135"/>
                <a:gd name="T22" fmla="*/ 1238 w 2355"/>
                <a:gd name="T23" fmla="*/ 56 h 2135"/>
                <a:gd name="T24" fmla="*/ 1338 w 2355"/>
                <a:gd name="T25" fmla="*/ 1 h 2135"/>
                <a:gd name="T26" fmla="*/ 1416 w 2355"/>
                <a:gd name="T27" fmla="*/ 37 h 2135"/>
                <a:gd name="T28" fmla="*/ 1542 w 2355"/>
                <a:gd name="T29" fmla="*/ 113 h 2135"/>
                <a:gd name="T30" fmla="*/ 1689 w 2355"/>
                <a:gd name="T31" fmla="*/ 26 h 2135"/>
                <a:gd name="T32" fmla="*/ 1831 w 2355"/>
                <a:gd name="T33" fmla="*/ 271 h 2135"/>
                <a:gd name="T34" fmla="*/ 1844 w 2355"/>
                <a:gd name="T35" fmla="*/ 43 h 2135"/>
                <a:gd name="T36" fmla="*/ 1876 w 2355"/>
                <a:gd name="T37" fmla="*/ 5 h 2135"/>
                <a:gd name="T38" fmla="*/ 1909 w 2355"/>
                <a:gd name="T39" fmla="*/ 0 h 2135"/>
                <a:gd name="T40" fmla="*/ 1950 w 2355"/>
                <a:gd name="T41" fmla="*/ 12 h 2135"/>
                <a:gd name="T42" fmla="*/ 1961 w 2355"/>
                <a:gd name="T43" fmla="*/ 70 h 2135"/>
                <a:gd name="T44" fmla="*/ 2068 w 2355"/>
                <a:gd name="T45" fmla="*/ 2 h 2135"/>
                <a:gd name="T46" fmla="*/ 2167 w 2355"/>
                <a:gd name="T47" fmla="*/ 50 h 2135"/>
                <a:gd name="T48" fmla="*/ 2298 w 2355"/>
                <a:gd name="T49" fmla="*/ 136 h 2135"/>
                <a:gd name="T50" fmla="*/ 2350 w 2355"/>
                <a:gd name="T51" fmla="*/ 239 h 2135"/>
                <a:gd name="T52" fmla="*/ 2351 w 2355"/>
                <a:gd name="T53" fmla="*/ 437 h 2135"/>
                <a:gd name="T54" fmla="*/ 2323 w 2355"/>
                <a:gd name="T55" fmla="*/ 614 h 2135"/>
                <a:gd name="T56" fmla="*/ 2265 w 2355"/>
                <a:gd name="T57" fmla="*/ 761 h 2135"/>
                <a:gd name="T58" fmla="*/ 2214 w 2355"/>
                <a:gd name="T59" fmla="*/ 866 h 2135"/>
                <a:gd name="T60" fmla="*/ 2066 w 2355"/>
                <a:gd name="T61" fmla="*/ 2074 h 2135"/>
                <a:gd name="T62" fmla="*/ 1811 w 2355"/>
                <a:gd name="T63" fmla="*/ 2135 h 2135"/>
                <a:gd name="T64" fmla="*/ 1635 w 2355"/>
                <a:gd name="T65" fmla="*/ 999 h 2135"/>
                <a:gd name="T66" fmla="*/ 1592 w 2355"/>
                <a:gd name="T67" fmla="*/ 855 h 2135"/>
                <a:gd name="T68" fmla="*/ 1532 w 2355"/>
                <a:gd name="T69" fmla="*/ 782 h 2135"/>
                <a:gd name="T70" fmla="*/ 1485 w 2355"/>
                <a:gd name="T71" fmla="*/ 872 h 2135"/>
                <a:gd name="T72" fmla="*/ 1337 w 2355"/>
                <a:gd name="T73" fmla="*/ 2093 h 2135"/>
                <a:gd name="T74" fmla="*/ 1060 w 2355"/>
                <a:gd name="T75" fmla="*/ 2132 h 2135"/>
                <a:gd name="T76" fmla="*/ 897 w 2355"/>
                <a:gd name="T77" fmla="*/ 956 h 2135"/>
                <a:gd name="T78" fmla="*/ 852 w 2355"/>
                <a:gd name="T79" fmla="*/ 841 h 2135"/>
                <a:gd name="T80" fmla="*/ 789 w 2355"/>
                <a:gd name="T81" fmla="*/ 803 h 2135"/>
                <a:gd name="T82" fmla="*/ 752 w 2355"/>
                <a:gd name="T83" fmla="*/ 874 h 2135"/>
                <a:gd name="T84" fmla="*/ 595 w 2355"/>
                <a:gd name="T85" fmla="*/ 2110 h 2135"/>
                <a:gd name="T86" fmla="*/ 317 w 2355"/>
                <a:gd name="T87" fmla="*/ 2123 h 2135"/>
                <a:gd name="T88" fmla="*/ 161 w 2355"/>
                <a:gd name="T89" fmla="*/ 915 h 2135"/>
                <a:gd name="T90" fmla="*/ 120 w 2355"/>
                <a:gd name="T91" fmla="*/ 825 h 2135"/>
                <a:gd name="T92" fmla="*/ 56 w 2355"/>
                <a:gd name="T93" fmla="*/ 687 h 2135"/>
                <a:gd name="T94" fmla="*/ 15 w 2355"/>
                <a:gd name="T95" fmla="*/ 536 h 2135"/>
                <a:gd name="T96" fmla="*/ 0 w 2355"/>
                <a:gd name="T97" fmla="*/ 333 h 2135"/>
                <a:gd name="T98" fmla="*/ 15 w 2355"/>
                <a:gd name="T99" fmla="*/ 192 h 2135"/>
                <a:gd name="T100" fmla="*/ 87 w 2355"/>
                <a:gd name="T101" fmla="*/ 113 h 2135"/>
                <a:gd name="T102" fmla="*/ 234 w 2355"/>
                <a:gd name="T103" fmla="*/ 26 h 2135"/>
                <a:gd name="T104" fmla="*/ 376 w 2355"/>
                <a:gd name="T105" fmla="*/ 271 h 2135"/>
                <a:gd name="T106" fmla="*/ 390 w 2355"/>
                <a:gd name="T107" fmla="*/ 43 h 2135"/>
                <a:gd name="T108" fmla="*/ 420 w 2355"/>
                <a:gd name="T109" fmla="*/ 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5" h="2135">
                  <a:moveTo>
                    <a:pt x="451" y="0"/>
                  </a:moveTo>
                  <a:lnTo>
                    <a:pt x="454" y="0"/>
                  </a:lnTo>
                  <a:lnTo>
                    <a:pt x="459" y="0"/>
                  </a:lnTo>
                  <a:lnTo>
                    <a:pt x="465" y="1"/>
                  </a:lnTo>
                  <a:lnTo>
                    <a:pt x="472" y="3"/>
                  </a:lnTo>
                  <a:lnTo>
                    <a:pt x="480" y="5"/>
                  </a:lnTo>
                  <a:lnTo>
                    <a:pt x="487" y="8"/>
                  </a:lnTo>
                  <a:lnTo>
                    <a:pt x="494" y="12"/>
                  </a:lnTo>
                  <a:lnTo>
                    <a:pt x="502" y="17"/>
                  </a:lnTo>
                  <a:lnTo>
                    <a:pt x="507" y="24"/>
                  </a:lnTo>
                  <a:lnTo>
                    <a:pt x="510" y="33"/>
                  </a:lnTo>
                  <a:lnTo>
                    <a:pt x="512" y="43"/>
                  </a:lnTo>
                  <a:lnTo>
                    <a:pt x="511" y="56"/>
                  </a:lnTo>
                  <a:lnTo>
                    <a:pt x="507" y="70"/>
                  </a:lnTo>
                  <a:lnTo>
                    <a:pt x="499" y="87"/>
                  </a:lnTo>
                  <a:lnTo>
                    <a:pt x="489" y="107"/>
                  </a:lnTo>
                  <a:lnTo>
                    <a:pt x="474" y="129"/>
                  </a:lnTo>
                  <a:lnTo>
                    <a:pt x="524" y="271"/>
                  </a:lnTo>
                  <a:lnTo>
                    <a:pt x="610" y="1"/>
                  </a:lnTo>
                  <a:lnTo>
                    <a:pt x="612" y="2"/>
                  </a:lnTo>
                  <a:lnTo>
                    <a:pt x="621" y="5"/>
                  </a:lnTo>
                  <a:lnTo>
                    <a:pt x="633" y="10"/>
                  </a:lnTo>
                  <a:lnTo>
                    <a:pt x="648" y="17"/>
                  </a:lnTo>
                  <a:lnTo>
                    <a:pt x="667" y="26"/>
                  </a:lnTo>
                  <a:lnTo>
                    <a:pt x="689" y="37"/>
                  </a:lnTo>
                  <a:lnTo>
                    <a:pt x="712" y="50"/>
                  </a:lnTo>
                  <a:lnTo>
                    <a:pt x="736" y="63"/>
                  </a:lnTo>
                  <a:lnTo>
                    <a:pt x="762" y="78"/>
                  </a:lnTo>
                  <a:lnTo>
                    <a:pt x="788" y="95"/>
                  </a:lnTo>
                  <a:lnTo>
                    <a:pt x="814" y="113"/>
                  </a:lnTo>
                  <a:lnTo>
                    <a:pt x="815" y="113"/>
                  </a:lnTo>
                  <a:lnTo>
                    <a:pt x="840" y="95"/>
                  </a:lnTo>
                  <a:lnTo>
                    <a:pt x="866" y="78"/>
                  </a:lnTo>
                  <a:lnTo>
                    <a:pt x="892" y="63"/>
                  </a:lnTo>
                  <a:lnTo>
                    <a:pt x="917" y="50"/>
                  </a:lnTo>
                  <a:lnTo>
                    <a:pt x="940" y="37"/>
                  </a:lnTo>
                  <a:lnTo>
                    <a:pt x="961" y="26"/>
                  </a:lnTo>
                  <a:lnTo>
                    <a:pt x="981" y="17"/>
                  </a:lnTo>
                  <a:lnTo>
                    <a:pt x="996" y="10"/>
                  </a:lnTo>
                  <a:lnTo>
                    <a:pt x="1008" y="5"/>
                  </a:lnTo>
                  <a:lnTo>
                    <a:pt x="1015" y="2"/>
                  </a:lnTo>
                  <a:lnTo>
                    <a:pt x="1018" y="1"/>
                  </a:lnTo>
                  <a:lnTo>
                    <a:pt x="1104" y="271"/>
                  </a:lnTo>
                  <a:lnTo>
                    <a:pt x="1154" y="129"/>
                  </a:lnTo>
                  <a:lnTo>
                    <a:pt x="1139" y="107"/>
                  </a:lnTo>
                  <a:lnTo>
                    <a:pt x="1128" y="87"/>
                  </a:lnTo>
                  <a:lnTo>
                    <a:pt x="1122" y="70"/>
                  </a:lnTo>
                  <a:lnTo>
                    <a:pt x="1118" y="56"/>
                  </a:lnTo>
                  <a:lnTo>
                    <a:pt x="1117" y="43"/>
                  </a:lnTo>
                  <a:lnTo>
                    <a:pt x="1118" y="32"/>
                  </a:lnTo>
                  <a:lnTo>
                    <a:pt x="1122" y="24"/>
                  </a:lnTo>
                  <a:lnTo>
                    <a:pt x="1127" y="17"/>
                  </a:lnTo>
                  <a:lnTo>
                    <a:pt x="1133" y="12"/>
                  </a:lnTo>
                  <a:lnTo>
                    <a:pt x="1140" y="8"/>
                  </a:lnTo>
                  <a:lnTo>
                    <a:pt x="1148" y="5"/>
                  </a:lnTo>
                  <a:lnTo>
                    <a:pt x="1156" y="3"/>
                  </a:lnTo>
                  <a:lnTo>
                    <a:pt x="1163" y="1"/>
                  </a:lnTo>
                  <a:lnTo>
                    <a:pt x="1169" y="0"/>
                  </a:lnTo>
                  <a:lnTo>
                    <a:pt x="1174" y="0"/>
                  </a:lnTo>
                  <a:lnTo>
                    <a:pt x="1177" y="0"/>
                  </a:lnTo>
                  <a:lnTo>
                    <a:pt x="1181" y="0"/>
                  </a:lnTo>
                  <a:lnTo>
                    <a:pt x="1186" y="0"/>
                  </a:lnTo>
                  <a:lnTo>
                    <a:pt x="1193" y="1"/>
                  </a:lnTo>
                  <a:lnTo>
                    <a:pt x="1200" y="3"/>
                  </a:lnTo>
                  <a:lnTo>
                    <a:pt x="1207" y="5"/>
                  </a:lnTo>
                  <a:lnTo>
                    <a:pt x="1216" y="8"/>
                  </a:lnTo>
                  <a:lnTo>
                    <a:pt x="1223" y="12"/>
                  </a:lnTo>
                  <a:lnTo>
                    <a:pt x="1229" y="17"/>
                  </a:lnTo>
                  <a:lnTo>
                    <a:pt x="1234" y="24"/>
                  </a:lnTo>
                  <a:lnTo>
                    <a:pt x="1237" y="33"/>
                  </a:lnTo>
                  <a:lnTo>
                    <a:pt x="1239" y="43"/>
                  </a:lnTo>
                  <a:lnTo>
                    <a:pt x="1238" y="56"/>
                  </a:lnTo>
                  <a:lnTo>
                    <a:pt x="1234" y="70"/>
                  </a:lnTo>
                  <a:lnTo>
                    <a:pt x="1227" y="87"/>
                  </a:lnTo>
                  <a:lnTo>
                    <a:pt x="1217" y="107"/>
                  </a:lnTo>
                  <a:lnTo>
                    <a:pt x="1201" y="129"/>
                  </a:lnTo>
                  <a:lnTo>
                    <a:pt x="1252" y="271"/>
                  </a:lnTo>
                  <a:lnTo>
                    <a:pt x="1338" y="1"/>
                  </a:lnTo>
                  <a:lnTo>
                    <a:pt x="1340" y="2"/>
                  </a:lnTo>
                  <a:lnTo>
                    <a:pt x="1348" y="5"/>
                  </a:lnTo>
                  <a:lnTo>
                    <a:pt x="1360" y="10"/>
                  </a:lnTo>
                  <a:lnTo>
                    <a:pt x="1375" y="17"/>
                  </a:lnTo>
                  <a:lnTo>
                    <a:pt x="1395" y="26"/>
                  </a:lnTo>
                  <a:lnTo>
                    <a:pt x="1416" y="37"/>
                  </a:lnTo>
                  <a:lnTo>
                    <a:pt x="1439" y="50"/>
                  </a:lnTo>
                  <a:lnTo>
                    <a:pt x="1465" y="63"/>
                  </a:lnTo>
                  <a:lnTo>
                    <a:pt x="1490" y="78"/>
                  </a:lnTo>
                  <a:lnTo>
                    <a:pt x="1516" y="95"/>
                  </a:lnTo>
                  <a:lnTo>
                    <a:pt x="1541" y="113"/>
                  </a:lnTo>
                  <a:lnTo>
                    <a:pt x="1542" y="113"/>
                  </a:lnTo>
                  <a:lnTo>
                    <a:pt x="1568" y="95"/>
                  </a:lnTo>
                  <a:lnTo>
                    <a:pt x="1594" y="78"/>
                  </a:lnTo>
                  <a:lnTo>
                    <a:pt x="1619" y="63"/>
                  </a:lnTo>
                  <a:lnTo>
                    <a:pt x="1644" y="50"/>
                  </a:lnTo>
                  <a:lnTo>
                    <a:pt x="1667" y="37"/>
                  </a:lnTo>
                  <a:lnTo>
                    <a:pt x="1689" y="26"/>
                  </a:lnTo>
                  <a:lnTo>
                    <a:pt x="1708" y="17"/>
                  </a:lnTo>
                  <a:lnTo>
                    <a:pt x="1723" y="10"/>
                  </a:lnTo>
                  <a:lnTo>
                    <a:pt x="1735" y="5"/>
                  </a:lnTo>
                  <a:lnTo>
                    <a:pt x="1744" y="2"/>
                  </a:lnTo>
                  <a:lnTo>
                    <a:pt x="1746" y="1"/>
                  </a:lnTo>
                  <a:lnTo>
                    <a:pt x="1831" y="271"/>
                  </a:lnTo>
                  <a:lnTo>
                    <a:pt x="1882" y="129"/>
                  </a:lnTo>
                  <a:lnTo>
                    <a:pt x="1867" y="107"/>
                  </a:lnTo>
                  <a:lnTo>
                    <a:pt x="1857" y="87"/>
                  </a:lnTo>
                  <a:lnTo>
                    <a:pt x="1849" y="70"/>
                  </a:lnTo>
                  <a:lnTo>
                    <a:pt x="1845" y="56"/>
                  </a:lnTo>
                  <a:lnTo>
                    <a:pt x="1844" y="43"/>
                  </a:lnTo>
                  <a:lnTo>
                    <a:pt x="1846" y="32"/>
                  </a:lnTo>
                  <a:lnTo>
                    <a:pt x="1849" y="24"/>
                  </a:lnTo>
                  <a:lnTo>
                    <a:pt x="1854" y="17"/>
                  </a:lnTo>
                  <a:lnTo>
                    <a:pt x="1861" y="12"/>
                  </a:lnTo>
                  <a:lnTo>
                    <a:pt x="1868" y="8"/>
                  </a:lnTo>
                  <a:lnTo>
                    <a:pt x="1876" y="5"/>
                  </a:lnTo>
                  <a:lnTo>
                    <a:pt x="1883" y="3"/>
                  </a:lnTo>
                  <a:lnTo>
                    <a:pt x="1890" y="1"/>
                  </a:lnTo>
                  <a:lnTo>
                    <a:pt x="1897" y="0"/>
                  </a:lnTo>
                  <a:lnTo>
                    <a:pt x="1902" y="0"/>
                  </a:lnTo>
                  <a:lnTo>
                    <a:pt x="1905" y="0"/>
                  </a:lnTo>
                  <a:lnTo>
                    <a:pt x="1909" y="0"/>
                  </a:lnTo>
                  <a:lnTo>
                    <a:pt x="1915" y="0"/>
                  </a:lnTo>
                  <a:lnTo>
                    <a:pt x="1921" y="1"/>
                  </a:lnTo>
                  <a:lnTo>
                    <a:pt x="1928" y="3"/>
                  </a:lnTo>
                  <a:lnTo>
                    <a:pt x="1935" y="5"/>
                  </a:lnTo>
                  <a:lnTo>
                    <a:pt x="1943" y="8"/>
                  </a:lnTo>
                  <a:lnTo>
                    <a:pt x="1950" y="12"/>
                  </a:lnTo>
                  <a:lnTo>
                    <a:pt x="1956" y="17"/>
                  </a:lnTo>
                  <a:lnTo>
                    <a:pt x="1961" y="24"/>
                  </a:lnTo>
                  <a:lnTo>
                    <a:pt x="1965" y="33"/>
                  </a:lnTo>
                  <a:lnTo>
                    <a:pt x="1966" y="43"/>
                  </a:lnTo>
                  <a:lnTo>
                    <a:pt x="1965" y="56"/>
                  </a:lnTo>
                  <a:lnTo>
                    <a:pt x="1961" y="70"/>
                  </a:lnTo>
                  <a:lnTo>
                    <a:pt x="1955" y="87"/>
                  </a:lnTo>
                  <a:lnTo>
                    <a:pt x="1944" y="107"/>
                  </a:lnTo>
                  <a:lnTo>
                    <a:pt x="1930" y="129"/>
                  </a:lnTo>
                  <a:lnTo>
                    <a:pt x="1980" y="271"/>
                  </a:lnTo>
                  <a:lnTo>
                    <a:pt x="2065" y="1"/>
                  </a:lnTo>
                  <a:lnTo>
                    <a:pt x="2068" y="2"/>
                  </a:lnTo>
                  <a:lnTo>
                    <a:pt x="2075" y="5"/>
                  </a:lnTo>
                  <a:lnTo>
                    <a:pt x="2087" y="10"/>
                  </a:lnTo>
                  <a:lnTo>
                    <a:pt x="2104" y="17"/>
                  </a:lnTo>
                  <a:lnTo>
                    <a:pt x="2122" y="26"/>
                  </a:lnTo>
                  <a:lnTo>
                    <a:pt x="2143" y="37"/>
                  </a:lnTo>
                  <a:lnTo>
                    <a:pt x="2167" y="50"/>
                  </a:lnTo>
                  <a:lnTo>
                    <a:pt x="2192" y="63"/>
                  </a:lnTo>
                  <a:lnTo>
                    <a:pt x="2218" y="78"/>
                  </a:lnTo>
                  <a:lnTo>
                    <a:pt x="2243" y="95"/>
                  </a:lnTo>
                  <a:lnTo>
                    <a:pt x="2269" y="113"/>
                  </a:lnTo>
                  <a:lnTo>
                    <a:pt x="2285" y="125"/>
                  </a:lnTo>
                  <a:lnTo>
                    <a:pt x="2298" y="136"/>
                  </a:lnTo>
                  <a:lnTo>
                    <a:pt x="2310" y="148"/>
                  </a:lnTo>
                  <a:lnTo>
                    <a:pt x="2324" y="163"/>
                  </a:lnTo>
                  <a:lnTo>
                    <a:pt x="2334" y="175"/>
                  </a:lnTo>
                  <a:lnTo>
                    <a:pt x="2341" y="192"/>
                  </a:lnTo>
                  <a:lnTo>
                    <a:pt x="2346" y="214"/>
                  </a:lnTo>
                  <a:lnTo>
                    <a:pt x="2350" y="239"/>
                  </a:lnTo>
                  <a:lnTo>
                    <a:pt x="2353" y="267"/>
                  </a:lnTo>
                  <a:lnTo>
                    <a:pt x="2355" y="299"/>
                  </a:lnTo>
                  <a:lnTo>
                    <a:pt x="2355" y="332"/>
                  </a:lnTo>
                  <a:lnTo>
                    <a:pt x="2355" y="366"/>
                  </a:lnTo>
                  <a:lnTo>
                    <a:pt x="2353" y="402"/>
                  </a:lnTo>
                  <a:lnTo>
                    <a:pt x="2351" y="437"/>
                  </a:lnTo>
                  <a:lnTo>
                    <a:pt x="2348" y="471"/>
                  </a:lnTo>
                  <a:lnTo>
                    <a:pt x="2344" y="505"/>
                  </a:lnTo>
                  <a:lnTo>
                    <a:pt x="2340" y="536"/>
                  </a:lnTo>
                  <a:lnTo>
                    <a:pt x="2335" y="565"/>
                  </a:lnTo>
                  <a:lnTo>
                    <a:pt x="2330" y="591"/>
                  </a:lnTo>
                  <a:lnTo>
                    <a:pt x="2323" y="614"/>
                  </a:lnTo>
                  <a:lnTo>
                    <a:pt x="2316" y="637"/>
                  </a:lnTo>
                  <a:lnTo>
                    <a:pt x="2308" y="662"/>
                  </a:lnTo>
                  <a:lnTo>
                    <a:pt x="2298" y="687"/>
                  </a:lnTo>
                  <a:lnTo>
                    <a:pt x="2288" y="712"/>
                  </a:lnTo>
                  <a:lnTo>
                    <a:pt x="2277" y="737"/>
                  </a:lnTo>
                  <a:lnTo>
                    <a:pt x="2265" y="761"/>
                  </a:lnTo>
                  <a:lnTo>
                    <a:pt x="2255" y="785"/>
                  </a:lnTo>
                  <a:lnTo>
                    <a:pt x="2244" y="806"/>
                  </a:lnTo>
                  <a:lnTo>
                    <a:pt x="2235" y="825"/>
                  </a:lnTo>
                  <a:lnTo>
                    <a:pt x="2226" y="842"/>
                  </a:lnTo>
                  <a:lnTo>
                    <a:pt x="2219" y="856"/>
                  </a:lnTo>
                  <a:lnTo>
                    <a:pt x="2214" y="866"/>
                  </a:lnTo>
                  <a:lnTo>
                    <a:pt x="2210" y="872"/>
                  </a:lnTo>
                  <a:lnTo>
                    <a:pt x="2208" y="874"/>
                  </a:lnTo>
                  <a:lnTo>
                    <a:pt x="2193" y="915"/>
                  </a:lnTo>
                  <a:lnTo>
                    <a:pt x="2182" y="956"/>
                  </a:lnTo>
                  <a:lnTo>
                    <a:pt x="2176" y="999"/>
                  </a:lnTo>
                  <a:lnTo>
                    <a:pt x="2066" y="2074"/>
                  </a:lnTo>
                  <a:lnTo>
                    <a:pt x="2062" y="2093"/>
                  </a:lnTo>
                  <a:lnTo>
                    <a:pt x="2052" y="2110"/>
                  </a:lnTo>
                  <a:lnTo>
                    <a:pt x="2038" y="2123"/>
                  </a:lnTo>
                  <a:lnTo>
                    <a:pt x="2019" y="2132"/>
                  </a:lnTo>
                  <a:lnTo>
                    <a:pt x="2000" y="2135"/>
                  </a:lnTo>
                  <a:lnTo>
                    <a:pt x="1811" y="2135"/>
                  </a:lnTo>
                  <a:lnTo>
                    <a:pt x="1791" y="2132"/>
                  </a:lnTo>
                  <a:lnTo>
                    <a:pt x="1774" y="2123"/>
                  </a:lnTo>
                  <a:lnTo>
                    <a:pt x="1760" y="2110"/>
                  </a:lnTo>
                  <a:lnTo>
                    <a:pt x="1750" y="2093"/>
                  </a:lnTo>
                  <a:lnTo>
                    <a:pt x="1745" y="2074"/>
                  </a:lnTo>
                  <a:lnTo>
                    <a:pt x="1635" y="999"/>
                  </a:lnTo>
                  <a:lnTo>
                    <a:pt x="1629" y="956"/>
                  </a:lnTo>
                  <a:lnTo>
                    <a:pt x="1617" y="915"/>
                  </a:lnTo>
                  <a:lnTo>
                    <a:pt x="1602" y="874"/>
                  </a:lnTo>
                  <a:lnTo>
                    <a:pt x="1601" y="872"/>
                  </a:lnTo>
                  <a:lnTo>
                    <a:pt x="1597" y="865"/>
                  </a:lnTo>
                  <a:lnTo>
                    <a:pt x="1592" y="855"/>
                  </a:lnTo>
                  <a:lnTo>
                    <a:pt x="1584" y="841"/>
                  </a:lnTo>
                  <a:lnTo>
                    <a:pt x="1575" y="823"/>
                  </a:lnTo>
                  <a:lnTo>
                    <a:pt x="1566" y="803"/>
                  </a:lnTo>
                  <a:lnTo>
                    <a:pt x="1554" y="782"/>
                  </a:lnTo>
                  <a:lnTo>
                    <a:pt x="1543" y="757"/>
                  </a:lnTo>
                  <a:lnTo>
                    <a:pt x="1532" y="782"/>
                  </a:lnTo>
                  <a:lnTo>
                    <a:pt x="1521" y="803"/>
                  </a:lnTo>
                  <a:lnTo>
                    <a:pt x="1511" y="823"/>
                  </a:lnTo>
                  <a:lnTo>
                    <a:pt x="1501" y="841"/>
                  </a:lnTo>
                  <a:lnTo>
                    <a:pt x="1494" y="855"/>
                  </a:lnTo>
                  <a:lnTo>
                    <a:pt x="1488" y="865"/>
                  </a:lnTo>
                  <a:lnTo>
                    <a:pt x="1485" y="872"/>
                  </a:lnTo>
                  <a:lnTo>
                    <a:pt x="1483" y="874"/>
                  </a:lnTo>
                  <a:lnTo>
                    <a:pt x="1468" y="915"/>
                  </a:lnTo>
                  <a:lnTo>
                    <a:pt x="1458" y="956"/>
                  </a:lnTo>
                  <a:lnTo>
                    <a:pt x="1452" y="999"/>
                  </a:lnTo>
                  <a:lnTo>
                    <a:pt x="1342" y="2074"/>
                  </a:lnTo>
                  <a:lnTo>
                    <a:pt x="1337" y="2093"/>
                  </a:lnTo>
                  <a:lnTo>
                    <a:pt x="1327" y="2110"/>
                  </a:lnTo>
                  <a:lnTo>
                    <a:pt x="1312" y="2123"/>
                  </a:lnTo>
                  <a:lnTo>
                    <a:pt x="1295" y="2132"/>
                  </a:lnTo>
                  <a:lnTo>
                    <a:pt x="1276" y="2135"/>
                  </a:lnTo>
                  <a:lnTo>
                    <a:pt x="1079" y="2135"/>
                  </a:lnTo>
                  <a:lnTo>
                    <a:pt x="1060" y="2132"/>
                  </a:lnTo>
                  <a:lnTo>
                    <a:pt x="1042" y="2123"/>
                  </a:lnTo>
                  <a:lnTo>
                    <a:pt x="1027" y="2110"/>
                  </a:lnTo>
                  <a:lnTo>
                    <a:pt x="1017" y="2093"/>
                  </a:lnTo>
                  <a:lnTo>
                    <a:pt x="1013" y="2074"/>
                  </a:lnTo>
                  <a:lnTo>
                    <a:pt x="903" y="999"/>
                  </a:lnTo>
                  <a:lnTo>
                    <a:pt x="897" y="956"/>
                  </a:lnTo>
                  <a:lnTo>
                    <a:pt x="886" y="915"/>
                  </a:lnTo>
                  <a:lnTo>
                    <a:pt x="871" y="874"/>
                  </a:lnTo>
                  <a:lnTo>
                    <a:pt x="870" y="872"/>
                  </a:lnTo>
                  <a:lnTo>
                    <a:pt x="866" y="865"/>
                  </a:lnTo>
                  <a:lnTo>
                    <a:pt x="860" y="855"/>
                  </a:lnTo>
                  <a:lnTo>
                    <a:pt x="852" y="841"/>
                  </a:lnTo>
                  <a:lnTo>
                    <a:pt x="843" y="823"/>
                  </a:lnTo>
                  <a:lnTo>
                    <a:pt x="833" y="803"/>
                  </a:lnTo>
                  <a:lnTo>
                    <a:pt x="823" y="782"/>
                  </a:lnTo>
                  <a:lnTo>
                    <a:pt x="812" y="757"/>
                  </a:lnTo>
                  <a:lnTo>
                    <a:pt x="801" y="782"/>
                  </a:lnTo>
                  <a:lnTo>
                    <a:pt x="789" y="803"/>
                  </a:lnTo>
                  <a:lnTo>
                    <a:pt x="779" y="823"/>
                  </a:lnTo>
                  <a:lnTo>
                    <a:pt x="770" y="841"/>
                  </a:lnTo>
                  <a:lnTo>
                    <a:pt x="763" y="855"/>
                  </a:lnTo>
                  <a:lnTo>
                    <a:pt x="757" y="865"/>
                  </a:lnTo>
                  <a:lnTo>
                    <a:pt x="753" y="872"/>
                  </a:lnTo>
                  <a:lnTo>
                    <a:pt x="752" y="874"/>
                  </a:lnTo>
                  <a:lnTo>
                    <a:pt x="736" y="915"/>
                  </a:lnTo>
                  <a:lnTo>
                    <a:pt x="726" y="956"/>
                  </a:lnTo>
                  <a:lnTo>
                    <a:pt x="719" y="999"/>
                  </a:lnTo>
                  <a:lnTo>
                    <a:pt x="610" y="2074"/>
                  </a:lnTo>
                  <a:lnTo>
                    <a:pt x="605" y="2093"/>
                  </a:lnTo>
                  <a:lnTo>
                    <a:pt x="595" y="2110"/>
                  </a:lnTo>
                  <a:lnTo>
                    <a:pt x="581" y="2123"/>
                  </a:lnTo>
                  <a:lnTo>
                    <a:pt x="564" y="2132"/>
                  </a:lnTo>
                  <a:lnTo>
                    <a:pt x="543" y="2135"/>
                  </a:lnTo>
                  <a:lnTo>
                    <a:pt x="354" y="2135"/>
                  </a:lnTo>
                  <a:lnTo>
                    <a:pt x="335" y="2132"/>
                  </a:lnTo>
                  <a:lnTo>
                    <a:pt x="317" y="2123"/>
                  </a:lnTo>
                  <a:lnTo>
                    <a:pt x="303" y="2110"/>
                  </a:lnTo>
                  <a:lnTo>
                    <a:pt x="293" y="2093"/>
                  </a:lnTo>
                  <a:lnTo>
                    <a:pt x="288" y="2074"/>
                  </a:lnTo>
                  <a:lnTo>
                    <a:pt x="178" y="999"/>
                  </a:lnTo>
                  <a:lnTo>
                    <a:pt x="172" y="956"/>
                  </a:lnTo>
                  <a:lnTo>
                    <a:pt x="161" y="915"/>
                  </a:lnTo>
                  <a:lnTo>
                    <a:pt x="146" y="874"/>
                  </a:lnTo>
                  <a:lnTo>
                    <a:pt x="144" y="872"/>
                  </a:lnTo>
                  <a:lnTo>
                    <a:pt x="141" y="866"/>
                  </a:lnTo>
                  <a:lnTo>
                    <a:pt x="135" y="856"/>
                  </a:lnTo>
                  <a:lnTo>
                    <a:pt x="128" y="842"/>
                  </a:lnTo>
                  <a:lnTo>
                    <a:pt x="120" y="825"/>
                  </a:lnTo>
                  <a:lnTo>
                    <a:pt x="110" y="806"/>
                  </a:lnTo>
                  <a:lnTo>
                    <a:pt x="100" y="785"/>
                  </a:lnTo>
                  <a:lnTo>
                    <a:pt x="88" y="761"/>
                  </a:lnTo>
                  <a:lnTo>
                    <a:pt x="77" y="737"/>
                  </a:lnTo>
                  <a:lnTo>
                    <a:pt x="67" y="712"/>
                  </a:lnTo>
                  <a:lnTo>
                    <a:pt x="56" y="687"/>
                  </a:lnTo>
                  <a:lnTo>
                    <a:pt x="47" y="662"/>
                  </a:lnTo>
                  <a:lnTo>
                    <a:pt x="39" y="637"/>
                  </a:lnTo>
                  <a:lnTo>
                    <a:pt x="32" y="614"/>
                  </a:lnTo>
                  <a:lnTo>
                    <a:pt x="25" y="591"/>
                  </a:lnTo>
                  <a:lnTo>
                    <a:pt x="20" y="565"/>
                  </a:lnTo>
                  <a:lnTo>
                    <a:pt x="15" y="536"/>
                  </a:lnTo>
                  <a:lnTo>
                    <a:pt x="11" y="505"/>
                  </a:lnTo>
                  <a:lnTo>
                    <a:pt x="8" y="471"/>
                  </a:lnTo>
                  <a:lnTo>
                    <a:pt x="5" y="437"/>
                  </a:lnTo>
                  <a:lnTo>
                    <a:pt x="2" y="402"/>
                  </a:lnTo>
                  <a:lnTo>
                    <a:pt x="1" y="366"/>
                  </a:lnTo>
                  <a:lnTo>
                    <a:pt x="0" y="333"/>
                  </a:lnTo>
                  <a:lnTo>
                    <a:pt x="0" y="332"/>
                  </a:lnTo>
                  <a:lnTo>
                    <a:pt x="1" y="299"/>
                  </a:lnTo>
                  <a:lnTo>
                    <a:pt x="3" y="267"/>
                  </a:lnTo>
                  <a:lnTo>
                    <a:pt x="5" y="239"/>
                  </a:lnTo>
                  <a:lnTo>
                    <a:pt x="10" y="214"/>
                  </a:lnTo>
                  <a:lnTo>
                    <a:pt x="15" y="192"/>
                  </a:lnTo>
                  <a:lnTo>
                    <a:pt x="22" y="175"/>
                  </a:lnTo>
                  <a:lnTo>
                    <a:pt x="32" y="163"/>
                  </a:lnTo>
                  <a:lnTo>
                    <a:pt x="46" y="148"/>
                  </a:lnTo>
                  <a:lnTo>
                    <a:pt x="58" y="136"/>
                  </a:lnTo>
                  <a:lnTo>
                    <a:pt x="71" y="125"/>
                  </a:lnTo>
                  <a:lnTo>
                    <a:pt x="87" y="113"/>
                  </a:lnTo>
                  <a:lnTo>
                    <a:pt x="113" y="95"/>
                  </a:lnTo>
                  <a:lnTo>
                    <a:pt x="138" y="78"/>
                  </a:lnTo>
                  <a:lnTo>
                    <a:pt x="164" y="63"/>
                  </a:lnTo>
                  <a:lnTo>
                    <a:pt x="189" y="50"/>
                  </a:lnTo>
                  <a:lnTo>
                    <a:pt x="213" y="37"/>
                  </a:lnTo>
                  <a:lnTo>
                    <a:pt x="234" y="26"/>
                  </a:lnTo>
                  <a:lnTo>
                    <a:pt x="252" y="17"/>
                  </a:lnTo>
                  <a:lnTo>
                    <a:pt x="269" y="10"/>
                  </a:lnTo>
                  <a:lnTo>
                    <a:pt x="281" y="5"/>
                  </a:lnTo>
                  <a:lnTo>
                    <a:pt x="288" y="2"/>
                  </a:lnTo>
                  <a:lnTo>
                    <a:pt x="291" y="1"/>
                  </a:lnTo>
                  <a:lnTo>
                    <a:pt x="376" y="271"/>
                  </a:lnTo>
                  <a:lnTo>
                    <a:pt x="426" y="129"/>
                  </a:lnTo>
                  <a:lnTo>
                    <a:pt x="412" y="107"/>
                  </a:lnTo>
                  <a:lnTo>
                    <a:pt x="401" y="87"/>
                  </a:lnTo>
                  <a:lnTo>
                    <a:pt x="394" y="70"/>
                  </a:lnTo>
                  <a:lnTo>
                    <a:pt x="391" y="56"/>
                  </a:lnTo>
                  <a:lnTo>
                    <a:pt x="390" y="43"/>
                  </a:lnTo>
                  <a:lnTo>
                    <a:pt x="391" y="32"/>
                  </a:lnTo>
                  <a:lnTo>
                    <a:pt x="395" y="24"/>
                  </a:lnTo>
                  <a:lnTo>
                    <a:pt x="400" y="17"/>
                  </a:lnTo>
                  <a:lnTo>
                    <a:pt x="406" y="12"/>
                  </a:lnTo>
                  <a:lnTo>
                    <a:pt x="413" y="8"/>
                  </a:lnTo>
                  <a:lnTo>
                    <a:pt x="420" y="5"/>
                  </a:lnTo>
                  <a:lnTo>
                    <a:pt x="428" y="3"/>
                  </a:lnTo>
                  <a:lnTo>
                    <a:pt x="435" y="1"/>
                  </a:lnTo>
                  <a:lnTo>
                    <a:pt x="441" y="0"/>
                  </a:lnTo>
                  <a:lnTo>
                    <a:pt x="447" y="0"/>
                  </a:lnTo>
                  <a:lnTo>
                    <a:pt x="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6">
              <a:extLst>
                <a:ext uri="{FF2B5EF4-FFF2-40B4-BE49-F238E27FC236}">
                  <a16:creationId xmlns:a16="http://schemas.microsoft.com/office/drawing/2014/main" id="{BAEE4EAC-A5EE-4F35-80CC-D606B3D4CC38}"/>
                </a:ext>
              </a:extLst>
            </p:cNvPr>
            <p:cNvSpPr>
              <a:spLocks/>
            </p:cNvSpPr>
            <p:nvPr/>
          </p:nvSpPr>
          <p:spPr bwMode="auto">
            <a:xfrm>
              <a:off x="2097" y="1352"/>
              <a:ext cx="29" cy="37"/>
            </a:xfrm>
            <a:custGeom>
              <a:avLst/>
              <a:gdLst>
                <a:gd name="T0" fmla="*/ 226 w 428"/>
                <a:gd name="T1" fmla="*/ 0 h 549"/>
                <a:gd name="T2" fmla="*/ 247 w 428"/>
                <a:gd name="T3" fmla="*/ 2 h 549"/>
                <a:gd name="T4" fmla="*/ 275 w 428"/>
                <a:gd name="T5" fmla="*/ 7 h 549"/>
                <a:gd name="T6" fmla="*/ 306 w 428"/>
                <a:gd name="T7" fmla="*/ 18 h 549"/>
                <a:gd name="T8" fmla="*/ 339 w 428"/>
                <a:gd name="T9" fmla="*/ 37 h 549"/>
                <a:gd name="T10" fmla="*/ 371 w 428"/>
                <a:gd name="T11" fmla="*/ 63 h 549"/>
                <a:gd name="T12" fmla="*/ 397 w 428"/>
                <a:gd name="T13" fmla="*/ 102 h 549"/>
                <a:gd name="T14" fmla="*/ 416 w 428"/>
                <a:gd name="T15" fmla="*/ 153 h 549"/>
                <a:gd name="T16" fmla="*/ 426 w 428"/>
                <a:gd name="T17" fmla="*/ 218 h 549"/>
                <a:gd name="T18" fmla="*/ 427 w 428"/>
                <a:gd name="T19" fmla="*/ 225 h 549"/>
                <a:gd name="T20" fmla="*/ 428 w 428"/>
                <a:gd name="T21" fmla="*/ 246 h 549"/>
                <a:gd name="T22" fmla="*/ 428 w 428"/>
                <a:gd name="T23" fmla="*/ 278 h 549"/>
                <a:gd name="T24" fmla="*/ 424 w 428"/>
                <a:gd name="T25" fmla="*/ 317 h 549"/>
                <a:gd name="T26" fmla="*/ 418 w 428"/>
                <a:gd name="T27" fmla="*/ 359 h 549"/>
                <a:gd name="T28" fmla="*/ 406 w 428"/>
                <a:gd name="T29" fmla="*/ 405 h 549"/>
                <a:gd name="T30" fmla="*/ 388 w 428"/>
                <a:gd name="T31" fmla="*/ 448 h 549"/>
                <a:gd name="T32" fmla="*/ 360 w 428"/>
                <a:gd name="T33" fmla="*/ 488 h 549"/>
                <a:gd name="T34" fmla="*/ 324 w 428"/>
                <a:gd name="T35" fmla="*/ 519 h 549"/>
                <a:gd name="T36" fmla="*/ 276 w 428"/>
                <a:gd name="T37" fmla="*/ 541 h 549"/>
                <a:gd name="T38" fmla="*/ 216 w 428"/>
                <a:gd name="T39" fmla="*/ 549 h 549"/>
                <a:gd name="T40" fmla="*/ 181 w 428"/>
                <a:gd name="T41" fmla="*/ 547 h 549"/>
                <a:gd name="T42" fmla="*/ 127 w 428"/>
                <a:gd name="T43" fmla="*/ 532 h 549"/>
                <a:gd name="T44" fmla="*/ 85 w 428"/>
                <a:gd name="T45" fmla="*/ 505 h 549"/>
                <a:gd name="T46" fmla="*/ 53 w 428"/>
                <a:gd name="T47" fmla="*/ 468 h 549"/>
                <a:gd name="T48" fmla="*/ 31 w 428"/>
                <a:gd name="T49" fmla="*/ 427 h 549"/>
                <a:gd name="T50" fmla="*/ 16 w 428"/>
                <a:gd name="T51" fmla="*/ 383 h 549"/>
                <a:gd name="T52" fmla="*/ 6 w 428"/>
                <a:gd name="T53" fmla="*/ 338 h 549"/>
                <a:gd name="T54" fmla="*/ 2 w 428"/>
                <a:gd name="T55" fmla="*/ 296 h 549"/>
                <a:gd name="T56" fmla="*/ 0 w 428"/>
                <a:gd name="T57" fmla="*/ 261 h 549"/>
                <a:gd name="T58" fmla="*/ 1 w 428"/>
                <a:gd name="T59" fmla="*/ 234 h 549"/>
                <a:gd name="T60" fmla="*/ 2 w 428"/>
                <a:gd name="T61" fmla="*/ 220 h 549"/>
                <a:gd name="T62" fmla="*/ 5 w 428"/>
                <a:gd name="T63" fmla="*/ 183 h 549"/>
                <a:gd name="T64" fmla="*/ 21 w 428"/>
                <a:gd name="T65" fmla="*/ 125 h 549"/>
                <a:gd name="T66" fmla="*/ 44 w 428"/>
                <a:gd name="T67" fmla="*/ 81 h 549"/>
                <a:gd name="T68" fmla="*/ 73 w 428"/>
                <a:gd name="T69" fmla="*/ 49 h 549"/>
                <a:gd name="T70" fmla="*/ 105 w 428"/>
                <a:gd name="T71" fmla="*/ 26 h 549"/>
                <a:gd name="T72" fmla="*/ 138 w 428"/>
                <a:gd name="T73" fmla="*/ 12 h 549"/>
                <a:gd name="T74" fmla="*/ 168 w 428"/>
                <a:gd name="T75" fmla="*/ 4 h 549"/>
                <a:gd name="T76" fmla="*/ 194 w 428"/>
                <a:gd name="T77" fmla="*/ 1 h 549"/>
                <a:gd name="T78" fmla="*/ 210 w 428"/>
                <a:gd name="T79" fmla="*/ 0 h 549"/>
                <a:gd name="T80" fmla="*/ 219 w 428"/>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8" h="549">
                  <a:moveTo>
                    <a:pt x="219" y="0"/>
                  </a:moveTo>
                  <a:lnTo>
                    <a:pt x="226" y="0"/>
                  </a:lnTo>
                  <a:lnTo>
                    <a:pt x="235" y="1"/>
                  </a:lnTo>
                  <a:lnTo>
                    <a:pt x="247" y="2"/>
                  </a:lnTo>
                  <a:lnTo>
                    <a:pt x="261" y="4"/>
                  </a:lnTo>
                  <a:lnTo>
                    <a:pt x="275" y="7"/>
                  </a:lnTo>
                  <a:lnTo>
                    <a:pt x="290" y="12"/>
                  </a:lnTo>
                  <a:lnTo>
                    <a:pt x="306" y="18"/>
                  </a:lnTo>
                  <a:lnTo>
                    <a:pt x="323" y="26"/>
                  </a:lnTo>
                  <a:lnTo>
                    <a:pt x="339" y="37"/>
                  </a:lnTo>
                  <a:lnTo>
                    <a:pt x="355" y="49"/>
                  </a:lnTo>
                  <a:lnTo>
                    <a:pt x="371" y="63"/>
                  </a:lnTo>
                  <a:lnTo>
                    <a:pt x="385" y="81"/>
                  </a:lnTo>
                  <a:lnTo>
                    <a:pt x="397" y="102"/>
                  </a:lnTo>
                  <a:lnTo>
                    <a:pt x="408" y="125"/>
                  </a:lnTo>
                  <a:lnTo>
                    <a:pt x="416" y="153"/>
                  </a:lnTo>
                  <a:lnTo>
                    <a:pt x="422" y="183"/>
                  </a:lnTo>
                  <a:lnTo>
                    <a:pt x="426" y="218"/>
                  </a:lnTo>
                  <a:lnTo>
                    <a:pt x="427" y="220"/>
                  </a:lnTo>
                  <a:lnTo>
                    <a:pt x="427" y="225"/>
                  </a:lnTo>
                  <a:lnTo>
                    <a:pt x="428" y="234"/>
                  </a:lnTo>
                  <a:lnTo>
                    <a:pt x="428" y="246"/>
                  </a:lnTo>
                  <a:lnTo>
                    <a:pt x="428" y="261"/>
                  </a:lnTo>
                  <a:lnTo>
                    <a:pt x="428" y="278"/>
                  </a:lnTo>
                  <a:lnTo>
                    <a:pt x="427" y="296"/>
                  </a:lnTo>
                  <a:lnTo>
                    <a:pt x="424" y="317"/>
                  </a:lnTo>
                  <a:lnTo>
                    <a:pt x="422" y="338"/>
                  </a:lnTo>
                  <a:lnTo>
                    <a:pt x="418" y="359"/>
                  </a:lnTo>
                  <a:lnTo>
                    <a:pt x="413" y="382"/>
                  </a:lnTo>
                  <a:lnTo>
                    <a:pt x="406" y="405"/>
                  </a:lnTo>
                  <a:lnTo>
                    <a:pt x="398" y="427"/>
                  </a:lnTo>
                  <a:lnTo>
                    <a:pt x="388" y="448"/>
                  </a:lnTo>
                  <a:lnTo>
                    <a:pt x="375" y="468"/>
                  </a:lnTo>
                  <a:lnTo>
                    <a:pt x="360" y="488"/>
                  </a:lnTo>
                  <a:lnTo>
                    <a:pt x="343" y="504"/>
                  </a:lnTo>
                  <a:lnTo>
                    <a:pt x="324" y="519"/>
                  </a:lnTo>
                  <a:lnTo>
                    <a:pt x="301" y="532"/>
                  </a:lnTo>
                  <a:lnTo>
                    <a:pt x="276" y="541"/>
                  </a:lnTo>
                  <a:lnTo>
                    <a:pt x="247" y="547"/>
                  </a:lnTo>
                  <a:lnTo>
                    <a:pt x="216" y="549"/>
                  </a:lnTo>
                  <a:lnTo>
                    <a:pt x="213" y="549"/>
                  </a:lnTo>
                  <a:lnTo>
                    <a:pt x="181" y="547"/>
                  </a:lnTo>
                  <a:lnTo>
                    <a:pt x="153" y="541"/>
                  </a:lnTo>
                  <a:lnTo>
                    <a:pt x="127" y="532"/>
                  </a:lnTo>
                  <a:lnTo>
                    <a:pt x="105" y="519"/>
                  </a:lnTo>
                  <a:lnTo>
                    <a:pt x="85" y="505"/>
                  </a:lnTo>
                  <a:lnTo>
                    <a:pt x="68" y="488"/>
                  </a:lnTo>
                  <a:lnTo>
                    <a:pt x="53" y="468"/>
                  </a:lnTo>
                  <a:lnTo>
                    <a:pt x="41" y="448"/>
                  </a:lnTo>
                  <a:lnTo>
                    <a:pt x="31" y="427"/>
                  </a:lnTo>
                  <a:lnTo>
                    <a:pt x="23" y="405"/>
                  </a:lnTo>
                  <a:lnTo>
                    <a:pt x="16" y="383"/>
                  </a:lnTo>
                  <a:lnTo>
                    <a:pt x="10" y="360"/>
                  </a:lnTo>
                  <a:lnTo>
                    <a:pt x="6" y="338"/>
                  </a:lnTo>
                  <a:lnTo>
                    <a:pt x="3" y="317"/>
                  </a:lnTo>
                  <a:lnTo>
                    <a:pt x="2" y="296"/>
                  </a:lnTo>
                  <a:lnTo>
                    <a:pt x="1" y="278"/>
                  </a:lnTo>
                  <a:lnTo>
                    <a:pt x="0" y="261"/>
                  </a:lnTo>
                  <a:lnTo>
                    <a:pt x="1" y="246"/>
                  </a:lnTo>
                  <a:lnTo>
                    <a:pt x="1" y="234"/>
                  </a:lnTo>
                  <a:lnTo>
                    <a:pt x="2" y="225"/>
                  </a:lnTo>
                  <a:lnTo>
                    <a:pt x="2" y="220"/>
                  </a:lnTo>
                  <a:lnTo>
                    <a:pt x="2" y="218"/>
                  </a:lnTo>
                  <a:lnTo>
                    <a:pt x="5" y="183"/>
                  </a:lnTo>
                  <a:lnTo>
                    <a:pt x="11" y="153"/>
                  </a:lnTo>
                  <a:lnTo>
                    <a:pt x="21" y="125"/>
                  </a:lnTo>
                  <a:lnTo>
                    <a:pt x="31" y="102"/>
                  </a:lnTo>
                  <a:lnTo>
                    <a:pt x="44" y="81"/>
                  </a:lnTo>
                  <a:lnTo>
                    <a:pt x="58" y="63"/>
                  </a:lnTo>
                  <a:lnTo>
                    <a:pt x="73" y="49"/>
                  </a:lnTo>
                  <a:lnTo>
                    <a:pt x="89" y="37"/>
                  </a:lnTo>
                  <a:lnTo>
                    <a:pt x="105" y="26"/>
                  </a:lnTo>
                  <a:lnTo>
                    <a:pt x="121" y="18"/>
                  </a:lnTo>
                  <a:lnTo>
                    <a:pt x="138" y="12"/>
                  </a:lnTo>
                  <a:lnTo>
                    <a:pt x="154" y="7"/>
                  </a:lnTo>
                  <a:lnTo>
                    <a:pt x="168" y="4"/>
                  </a:lnTo>
                  <a:lnTo>
                    <a:pt x="181" y="2"/>
                  </a:lnTo>
                  <a:lnTo>
                    <a:pt x="194" y="1"/>
                  </a:lnTo>
                  <a:lnTo>
                    <a:pt x="203" y="0"/>
                  </a:lnTo>
                  <a:lnTo>
                    <a:pt x="210" y="0"/>
                  </a:lnTo>
                  <a:lnTo>
                    <a:pt x="214" y="0"/>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7">
              <a:extLst>
                <a:ext uri="{FF2B5EF4-FFF2-40B4-BE49-F238E27FC236}">
                  <a16:creationId xmlns:a16="http://schemas.microsoft.com/office/drawing/2014/main" id="{B09D930E-2159-4B7F-859E-6CE04BFA608F}"/>
                </a:ext>
              </a:extLst>
            </p:cNvPr>
            <p:cNvSpPr>
              <a:spLocks/>
            </p:cNvSpPr>
            <p:nvPr/>
          </p:nvSpPr>
          <p:spPr bwMode="auto">
            <a:xfrm>
              <a:off x="2146" y="1352"/>
              <a:ext cx="28" cy="37"/>
            </a:xfrm>
            <a:custGeom>
              <a:avLst/>
              <a:gdLst>
                <a:gd name="T0" fmla="*/ 225 w 427"/>
                <a:gd name="T1" fmla="*/ 0 h 549"/>
                <a:gd name="T2" fmla="*/ 246 w 427"/>
                <a:gd name="T3" fmla="*/ 2 h 549"/>
                <a:gd name="T4" fmla="*/ 274 w 427"/>
                <a:gd name="T5" fmla="*/ 7 h 549"/>
                <a:gd name="T6" fmla="*/ 306 w 427"/>
                <a:gd name="T7" fmla="*/ 18 h 549"/>
                <a:gd name="T8" fmla="*/ 338 w 427"/>
                <a:gd name="T9" fmla="*/ 37 h 549"/>
                <a:gd name="T10" fmla="*/ 370 w 427"/>
                <a:gd name="T11" fmla="*/ 63 h 549"/>
                <a:gd name="T12" fmla="*/ 396 w 427"/>
                <a:gd name="T13" fmla="*/ 102 h 549"/>
                <a:gd name="T14" fmla="*/ 416 w 427"/>
                <a:gd name="T15" fmla="*/ 153 h 549"/>
                <a:gd name="T16" fmla="*/ 425 w 427"/>
                <a:gd name="T17" fmla="*/ 218 h 549"/>
                <a:gd name="T18" fmla="*/ 426 w 427"/>
                <a:gd name="T19" fmla="*/ 225 h 549"/>
                <a:gd name="T20" fmla="*/ 427 w 427"/>
                <a:gd name="T21" fmla="*/ 246 h 549"/>
                <a:gd name="T22" fmla="*/ 427 w 427"/>
                <a:gd name="T23" fmla="*/ 278 h 549"/>
                <a:gd name="T24" fmla="*/ 424 w 427"/>
                <a:gd name="T25" fmla="*/ 317 h 549"/>
                <a:gd name="T26" fmla="*/ 418 w 427"/>
                <a:gd name="T27" fmla="*/ 359 h 549"/>
                <a:gd name="T28" fmla="*/ 406 w 427"/>
                <a:gd name="T29" fmla="*/ 405 h 549"/>
                <a:gd name="T30" fmla="*/ 387 w 427"/>
                <a:gd name="T31" fmla="*/ 448 h 549"/>
                <a:gd name="T32" fmla="*/ 360 w 427"/>
                <a:gd name="T33" fmla="*/ 488 h 549"/>
                <a:gd name="T34" fmla="*/ 323 w 427"/>
                <a:gd name="T35" fmla="*/ 519 h 549"/>
                <a:gd name="T36" fmla="*/ 275 w 427"/>
                <a:gd name="T37" fmla="*/ 541 h 549"/>
                <a:gd name="T38" fmla="*/ 215 w 427"/>
                <a:gd name="T39" fmla="*/ 549 h 549"/>
                <a:gd name="T40" fmla="*/ 181 w 427"/>
                <a:gd name="T41" fmla="*/ 547 h 549"/>
                <a:gd name="T42" fmla="*/ 126 w 427"/>
                <a:gd name="T43" fmla="*/ 532 h 549"/>
                <a:gd name="T44" fmla="*/ 84 w 427"/>
                <a:gd name="T45" fmla="*/ 505 h 549"/>
                <a:gd name="T46" fmla="*/ 53 w 427"/>
                <a:gd name="T47" fmla="*/ 468 h 549"/>
                <a:gd name="T48" fmla="*/ 29 w 427"/>
                <a:gd name="T49" fmla="*/ 427 h 549"/>
                <a:gd name="T50" fmla="*/ 14 w 427"/>
                <a:gd name="T51" fmla="*/ 383 h 549"/>
                <a:gd name="T52" fmla="*/ 5 w 427"/>
                <a:gd name="T53" fmla="*/ 338 h 549"/>
                <a:gd name="T54" fmla="*/ 1 w 427"/>
                <a:gd name="T55" fmla="*/ 296 h 549"/>
                <a:gd name="T56" fmla="*/ 0 w 427"/>
                <a:gd name="T57" fmla="*/ 261 h 549"/>
                <a:gd name="T58" fmla="*/ 1 w 427"/>
                <a:gd name="T59" fmla="*/ 234 h 549"/>
                <a:gd name="T60" fmla="*/ 2 w 427"/>
                <a:gd name="T61" fmla="*/ 220 h 549"/>
                <a:gd name="T62" fmla="*/ 5 w 427"/>
                <a:gd name="T63" fmla="*/ 183 h 549"/>
                <a:gd name="T64" fmla="*/ 20 w 427"/>
                <a:gd name="T65" fmla="*/ 125 h 549"/>
                <a:gd name="T66" fmla="*/ 43 w 427"/>
                <a:gd name="T67" fmla="*/ 81 h 549"/>
                <a:gd name="T68" fmla="*/ 72 w 427"/>
                <a:gd name="T69" fmla="*/ 49 h 549"/>
                <a:gd name="T70" fmla="*/ 104 w 427"/>
                <a:gd name="T71" fmla="*/ 26 h 549"/>
                <a:gd name="T72" fmla="*/ 137 w 427"/>
                <a:gd name="T73" fmla="*/ 12 h 549"/>
                <a:gd name="T74" fmla="*/ 167 w 427"/>
                <a:gd name="T75" fmla="*/ 4 h 549"/>
                <a:gd name="T76" fmla="*/ 192 w 427"/>
                <a:gd name="T77" fmla="*/ 1 h 549"/>
                <a:gd name="T78" fmla="*/ 209 w 427"/>
                <a:gd name="T79" fmla="*/ 0 h 549"/>
                <a:gd name="T80" fmla="*/ 218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8" y="0"/>
                  </a:moveTo>
                  <a:lnTo>
                    <a:pt x="225" y="0"/>
                  </a:lnTo>
                  <a:lnTo>
                    <a:pt x="235" y="1"/>
                  </a:lnTo>
                  <a:lnTo>
                    <a:pt x="246" y="2"/>
                  </a:lnTo>
                  <a:lnTo>
                    <a:pt x="259" y="4"/>
                  </a:lnTo>
                  <a:lnTo>
                    <a:pt x="274" y="7"/>
                  </a:lnTo>
                  <a:lnTo>
                    <a:pt x="290" y="12"/>
                  </a:lnTo>
                  <a:lnTo>
                    <a:pt x="306" y="18"/>
                  </a:lnTo>
                  <a:lnTo>
                    <a:pt x="322" y="26"/>
                  </a:lnTo>
                  <a:lnTo>
                    <a:pt x="338" y="37"/>
                  </a:lnTo>
                  <a:lnTo>
                    <a:pt x="355" y="49"/>
                  </a:lnTo>
                  <a:lnTo>
                    <a:pt x="370" y="63"/>
                  </a:lnTo>
                  <a:lnTo>
                    <a:pt x="384" y="81"/>
                  </a:lnTo>
                  <a:lnTo>
                    <a:pt x="396" y="102"/>
                  </a:lnTo>
                  <a:lnTo>
                    <a:pt x="408" y="125"/>
                  </a:lnTo>
                  <a:lnTo>
                    <a:pt x="416" y="153"/>
                  </a:lnTo>
                  <a:lnTo>
                    <a:pt x="422" y="183"/>
                  </a:lnTo>
                  <a:lnTo>
                    <a:pt x="425" y="218"/>
                  </a:lnTo>
                  <a:lnTo>
                    <a:pt x="426" y="220"/>
                  </a:lnTo>
                  <a:lnTo>
                    <a:pt x="426" y="225"/>
                  </a:lnTo>
                  <a:lnTo>
                    <a:pt x="427" y="234"/>
                  </a:lnTo>
                  <a:lnTo>
                    <a:pt x="427" y="246"/>
                  </a:lnTo>
                  <a:lnTo>
                    <a:pt x="427" y="261"/>
                  </a:lnTo>
                  <a:lnTo>
                    <a:pt x="427" y="278"/>
                  </a:lnTo>
                  <a:lnTo>
                    <a:pt x="426" y="296"/>
                  </a:lnTo>
                  <a:lnTo>
                    <a:pt x="424" y="317"/>
                  </a:lnTo>
                  <a:lnTo>
                    <a:pt x="422" y="338"/>
                  </a:lnTo>
                  <a:lnTo>
                    <a:pt x="418" y="359"/>
                  </a:lnTo>
                  <a:lnTo>
                    <a:pt x="413" y="382"/>
                  </a:lnTo>
                  <a:lnTo>
                    <a:pt x="406" y="405"/>
                  </a:lnTo>
                  <a:lnTo>
                    <a:pt x="397" y="427"/>
                  </a:lnTo>
                  <a:lnTo>
                    <a:pt x="387" y="448"/>
                  </a:lnTo>
                  <a:lnTo>
                    <a:pt x="374" y="468"/>
                  </a:lnTo>
                  <a:lnTo>
                    <a:pt x="360" y="488"/>
                  </a:lnTo>
                  <a:lnTo>
                    <a:pt x="342" y="504"/>
                  </a:lnTo>
                  <a:lnTo>
                    <a:pt x="323" y="519"/>
                  </a:lnTo>
                  <a:lnTo>
                    <a:pt x="301" y="532"/>
                  </a:lnTo>
                  <a:lnTo>
                    <a:pt x="275" y="541"/>
                  </a:lnTo>
                  <a:lnTo>
                    <a:pt x="247" y="547"/>
                  </a:lnTo>
                  <a:lnTo>
                    <a:pt x="215" y="549"/>
                  </a:lnTo>
                  <a:lnTo>
                    <a:pt x="212" y="549"/>
                  </a:lnTo>
                  <a:lnTo>
                    <a:pt x="181" y="547"/>
                  </a:lnTo>
                  <a:lnTo>
                    <a:pt x="151" y="541"/>
                  </a:lnTo>
                  <a:lnTo>
                    <a:pt x="126" y="532"/>
                  </a:lnTo>
                  <a:lnTo>
                    <a:pt x="103" y="519"/>
                  </a:lnTo>
                  <a:lnTo>
                    <a:pt x="84" y="505"/>
                  </a:lnTo>
                  <a:lnTo>
                    <a:pt x="67" y="488"/>
                  </a:lnTo>
                  <a:lnTo>
                    <a:pt x="53" y="468"/>
                  </a:lnTo>
                  <a:lnTo>
                    <a:pt x="39" y="448"/>
                  </a:lnTo>
                  <a:lnTo>
                    <a:pt x="29" y="427"/>
                  </a:lnTo>
                  <a:lnTo>
                    <a:pt x="21" y="405"/>
                  </a:lnTo>
                  <a:lnTo>
                    <a:pt x="14" y="383"/>
                  </a:lnTo>
                  <a:lnTo>
                    <a:pt x="9" y="360"/>
                  </a:lnTo>
                  <a:lnTo>
                    <a:pt x="5" y="338"/>
                  </a:lnTo>
                  <a:lnTo>
                    <a:pt x="3" y="317"/>
                  </a:lnTo>
                  <a:lnTo>
                    <a:pt x="1" y="296"/>
                  </a:lnTo>
                  <a:lnTo>
                    <a:pt x="0" y="278"/>
                  </a:lnTo>
                  <a:lnTo>
                    <a:pt x="0" y="261"/>
                  </a:lnTo>
                  <a:lnTo>
                    <a:pt x="0" y="246"/>
                  </a:lnTo>
                  <a:lnTo>
                    <a:pt x="1" y="234"/>
                  </a:lnTo>
                  <a:lnTo>
                    <a:pt x="1" y="225"/>
                  </a:lnTo>
                  <a:lnTo>
                    <a:pt x="2" y="220"/>
                  </a:lnTo>
                  <a:lnTo>
                    <a:pt x="2" y="218"/>
                  </a:lnTo>
                  <a:lnTo>
                    <a:pt x="5" y="183"/>
                  </a:lnTo>
                  <a:lnTo>
                    <a:pt x="11" y="153"/>
                  </a:lnTo>
                  <a:lnTo>
                    <a:pt x="20" y="125"/>
                  </a:lnTo>
                  <a:lnTo>
                    <a:pt x="30" y="102"/>
                  </a:lnTo>
                  <a:lnTo>
                    <a:pt x="43" y="81"/>
                  </a:lnTo>
                  <a:lnTo>
                    <a:pt x="57" y="63"/>
                  </a:lnTo>
                  <a:lnTo>
                    <a:pt x="72" y="49"/>
                  </a:lnTo>
                  <a:lnTo>
                    <a:pt x="88" y="37"/>
                  </a:lnTo>
                  <a:lnTo>
                    <a:pt x="104" y="26"/>
                  </a:lnTo>
                  <a:lnTo>
                    <a:pt x="121" y="18"/>
                  </a:lnTo>
                  <a:lnTo>
                    <a:pt x="137" y="12"/>
                  </a:lnTo>
                  <a:lnTo>
                    <a:pt x="153" y="7"/>
                  </a:lnTo>
                  <a:lnTo>
                    <a:pt x="167" y="4"/>
                  </a:lnTo>
                  <a:lnTo>
                    <a:pt x="181" y="2"/>
                  </a:lnTo>
                  <a:lnTo>
                    <a:pt x="192" y="1"/>
                  </a:lnTo>
                  <a:lnTo>
                    <a:pt x="202" y="0"/>
                  </a:lnTo>
                  <a:lnTo>
                    <a:pt x="209" y="0"/>
                  </a:lnTo>
                  <a:lnTo>
                    <a:pt x="213"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70">
            <a:extLst>
              <a:ext uri="{FF2B5EF4-FFF2-40B4-BE49-F238E27FC236}">
                <a16:creationId xmlns:a16="http://schemas.microsoft.com/office/drawing/2014/main" id="{6BC2E665-E545-4D92-B004-3E51ECAE2268}"/>
              </a:ext>
            </a:extLst>
          </p:cNvPr>
          <p:cNvGrpSpPr>
            <a:grpSpLocks noChangeAspect="1"/>
          </p:cNvGrpSpPr>
          <p:nvPr/>
        </p:nvGrpSpPr>
        <p:grpSpPr bwMode="auto">
          <a:xfrm>
            <a:off x="10120548" y="3875598"/>
            <a:ext cx="498121" cy="642086"/>
            <a:chOff x="2979" y="1352"/>
            <a:chExt cx="173" cy="223"/>
          </a:xfrm>
          <a:solidFill>
            <a:schemeClr val="accent1"/>
          </a:solidFill>
        </p:grpSpPr>
        <p:sp>
          <p:nvSpPr>
            <p:cNvPr id="45" name="Freeform 72">
              <a:extLst>
                <a:ext uri="{FF2B5EF4-FFF2-40B4-BE49-F238E27FC236}">
                  <a16:creationId xmlns:a16="http://schemas.microsoft.com/office/drawing/2014/main" id="{9F5B2811-B27E-4D0B-ADEB-7C5C98928DB7}"/>
                </a:ext>
              </a:extLst>
            </p:cNvPr>
            <p:cNvSpPr>
              <a:spLocks/>
            </p:cNvSpPr>
            <p:nvPr/>
          </p:nvSpPr>
          <p:spPr bwMode="auto">
            <a:xfrm>
              <a:off x="2992"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3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7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7" y="152"/>
                  </a:lnTo>
                  <a:lnTo>
                    <a:pt x="361" y="185"/>
                  </a:lnTo>
                  <a:lnTo>
                    <a:pt x="361" y="187"/>
                  </a:lnTo>
                  <a:lnTo>
                    <a:pt x="361" y="193"/>
                  </a:lnTo>
                  <a:lnTo>
                    <a:pt x="362" y="202"/>
                  </a:lnTo>
                  <a:lnTo>
                    <a:pt x="362" y="214"/>
                  </a:lnTo>
                  <a:lnTo>
                    <a:pt x="362" y="228"/>
                  </a:lnTo>
                  <a:lnTo>
                    <a:pt x="361" y="245"/>
                  </a:lnTo>
                  <a:lnTo>
                    <a:pt x="360" y="263"/>
                  </a:lnTo>
                  <a:lnTo>
                    <a:pt x="358" y="283"/>
                  </a:lnTo>
                  <a:lnTo>
                    <a:pt x="355" y="304"/>
                  </a:lnTo>
                  <a:lnTo>
                    <a:pt x="350" y="324"/>
                  </a:lnTo>
                  <a:lnTo>
                    <a:pt x="343" y="345"/>
                  </a:lnTo>
                  <a:lnTo>
                    <a:pt x="335" y="366"/>
                  </a:lnTo>
                  <a:lnTo>
                    <a:pt x="325" y="385"/>
                  </a:lnTo>
                  <a:lnTo>
                    <a:pt x="313" y="405"/>
                  </a:lnTo>
                  <a:lnTo>
                    <a:pt x="298" y="421"/>
                  </a:lnTo>
                  <a:lnTo>
                    <a:pt x="281" y="436"/>
                  </a:lnTo>
                  <a:lnTo>
                    <a:pt x="261" y="448"/>
                  </a:lnTo>
                  <a:lnTo>
                    <a:pt x="238" y="457"/>
                  </a:lnTo>
                  <a:lnTo>
                    <a:pt x="211" y="464"/>
                  </a:lnTo>
                  <a:lnTo>
                    <a:pt x="182" y="466"/>
                  </a:lnTo>
                  <a:lnTo>
                    <a:pt x="180" y="466"/>
                  </a:lnTo>
                  <a:lnTo>
                    <a:pt x="150" y="464"/>
                  </a:lnTo>
                  <a:lnTo>
                    <a:pt x="124" y="457"/>
                  </a:lnTo>
                  <a:lnTo>
                    <a:pt x="101" y="447"/>
                  </a:lnTo>
                  <a:lnTo>
                    <a:pt x="81" y="435"/>
                  </a:lnTo>
                  <a:lnTo>
                    <a:pt x="64" y="421"/>
                  </a:lnTo>
                  <a:lnTo>
                    <a:pt x="49" y="403"/>
                  </a:lnTo>
                  <a:lnTo>
                    <a:pt x="37" y="385"/>
                  </a:lnTo>
                  <a:lnTo>
                    <a:pt x="27" y="366"/>
                  </a:lnTo>
                  <a:lnTo>
                    <a:pt x="18" y="345"/>
                  </a:lnTo>
                  <a:lnTo>
                    <a:pt x="12" y="324"/>
                  </a:lnTo>
                  <a:lnTo>
                    <a:pt x="7" y="304"/>
                  </a:lnTo>
                  <a:lnTo>
                    <a:pt x="4" y="282"/>
                  </a:lnTo>
                  <a:lnTo>
                    <a:pt x="2" y="263"/>
                  </a:lnTo>
                  <a:lnTo>
                    <a:pt x="0" y="245"/>
                  </a:lnTo>
                  <a:lnTo>
                    <a:pt x="0" y="228"/>
                  </a:lnTo>
                  <a:lnTo>
                    <a:pt x="0" y="213"/>
                  </a:lnTo>
                  <a:lnTo>
                    <a:pt x="0" y="202"/>
                  </a:lnTo>
                  <a:lnTo>
                    <a:pt x="1" y="193"/>
                  </a:lnTo>
                  <a:lnTo>
                    <a:pt x="1" y="187"/>
                  </a:lnTo>
                  <a:lnTo>
                    <a:pt x="1" y="185"/>
                  </a:lnTo>
                  <a:lnTo>
                    <a:pt x="5" y="152"/>
                  </a:lnTo>
                  <a:lnTo>
                    <a:pt x="11" y="123"/>
                  </a:lnTo>
                  <a:lnTo>
                    <a:pt x="20" y="98"/>
                  </a:lnTo>
                  <a:lnTo>
                    <a:pt x="31" y="78"/>
                  </a:lnTo>
                  <a:lnTo>
                    <a:pt x="44" y="59"/>
                  </a:lnTo>
                  <a:lnTo>
                    <a:pt x="58" y="44"/>
                  </a:lnTo>
                  <a:lnTo>
                    <a:pt x="73" y="32"/>
                  </a:lnTo>
                  <a:lnTo>
                    <a:pt x="88" y="23"/>
                  </a:lnTo>
                  <a:lnTo>
                    <a:pt x="105" y="15"/>
                  </a:lnTo>
                  <a:lnTo>
                    <a:pt x="120" y="9"/>
                  </a:lnTo>
                  <a:lnTo>
                    <a:pt x="134" y="5"/>
                  </a:lnTo>
                  <a:lnTo>
                    <a:pt x="147" y="3"/>
                  </a:lnTo>
                  <a:lnTo>
                    <a:pt x="160"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3">
              <a:extLst>
                <a:ext uri="{FF2B5EF4-FFF2-40B4-BE49-F238E27FC236}">
                  <a16:creationId xmlns:a16="http://schemas.microsoft.com/office/drawing/2014/main" id="{C7E74BBA-DC7D-44B1-A3CC-4757A44E906D}"/>
                </a:ext>
              </a:extLst>
            </p:cNvPr>
            <p:cNvSpPr>
              <a:spLocks/>
            </p:cNvSpPr>
            <p:nvPr/>
          </p:nvSpPr>
          <p:spPr bwMode="auto">
            <a:xfrm>
              <a:off x="3033" y="1420"/>
              <a:ext cx="24" cy="31"/>
            </a:xfrm>
            <a:custGeom>
              <a:avLst/>
              <a:gdLst>
                <a:gd name="T0" fmla="*/ 181 w 361"/>
                <a:gd name="T1" fmla="*/ 0 h 466"/>
                <a:gd name="T2" fmla="*/ 193 w 361"/>
                <a:gd name="T3" fmla="*/ 0 h 466"/>
                <a:gd name="T4" fmla="*/ 214 w 361"/>
                <a:gd name="T5" fmla="*/ 3 h 466"/>
                <a:gd name="T6" fmla="*/ 243 w 361"/>
                <a:gd name="T7" fmla="*/ 9 h 466"/>
                <a:gd name="T8" fmla="*/ 273 w 361"/>
                <a:gd name="T9" fmla="*/ 23 h 466"/>
                <a:gd name="T10" fmla="*/ 305 w 361"/>
                <a:gd name="T11" fmla="*/ 44 h 466"/>
                <a:gd name="T12" fmla="*/ 331 w 361"/>
                <a:gd name="T13" fmla="*/ 78 h 466"/>
                <a:gd name="T14" fmla="*/ 351 w 361"/>
                <a:gd name="T15" fmla="*/ 123 h 466"/>
                <a:gd name="T16" fmla="*/ 360 w 361"/>
                <a:gd name="T17" fmla="*/ 185 h 466"/>
                <a:gd name="T18" fmla="*/ 361 w 361"/>
                <a:gd name="T19" fmla="*/ 193 h 466"/>
                <a:gd name="T20" fmla="*/ 361 w 361"/>
                <a:gd name="T21" fmla="*/ 214 h 466"/>
                <a:gd name="T22" fmla="*/ 361 w 361"/>
                <a:gd name="T23" fmla="*/ 245 h 466"/>
                <a:gd name="T24" fmla="*/ 357 w 361"/>
                <a:gd name="T25" fmla="*/ 283 h 466"/>
                <a:gd name="T26" fmla="*/ 349 w 361"/>
                <a:gd name="T27" fmla="*/ 324 h 466"/>
                <a:gd name="T28" fmla="*/ 335 w 361"/>
                <a:gd name="T29" fmla="*/ 366 h 466"/>
                <a:gd name="T30" fmla="*/ 313 w 361"/>
                <a:gd name="T31" fmla="*/ 405 h 466"/>
                <a:gd name="T32" fmla="*/ 280 w 361"/>
                <a:gd name="T33" fmla="*/ 436 h 466"/>
                <a:gd name="T34" fmla="*/ 237 w 361"/>
                <a:gd name="T35" fmla="*/ 457 h 466"/>
                <a:gd name="T36" fmla="*/ 183 w 361"/>
                <a:gd name="T37" fmla="*/ 466 h 466"/>
                <a:gd name="T38" fmla="*/ 150 w 361"/>
                <a:gd name="T39" fmla="*/ 464 h 466"/>
                <a:gd name="T40" fmla="*/ 101 w 361"/>
                <a:gd name="T41" fmla="*/ 448 h 466"/>
                <a:gd name="T42" fmla="*/ 64 w 361"/>
                <a:gd name="T43" fmla="*/ 421 h 466"/>
                <a:gd name="T44" fmla="*/ 37 w 361"/>
                <a:gd name="T45" fmla="*/ 385 h 466"/>
                <a:gd name="T46" fmla="*/ 19 w 361"/>
                <a:gd name="T47" fmla="*/ 345 h 466"/>
                <a:gd name="T48" fmla="*/ 8 w 361"/>
                <a:gd name="T49" fmla="*/ 304 h 466"/>
                <a:gd name="T50" fmla="*/ 2 w 361"/>
                <a:gd name="T51" fmla="*/ 263 h 466"/>
                <a:gd name="T52" fmla="*/ 0 w 361"/>
                <a:gd name="T53" fmla="*/ 228 h 466"/>
                <a:gd name="T54" fmla="*/ 0 w 361"/>
                <a:gd name="T55" fmla="*/ 202 h 466"/>
                <a:gd name="T56" fmla="*/ 1 w 361"/>
                <a:gd name="T57" fmla="*/ 187 h 466"/>
                <a:gd name="T58" fmla="*/ 5 w 361"/>
                <a:gd name="T59" fmla="*/ 152 h 466"/>
                <a:gd name="T60" fmla="*/ 20 w 361"/>
                <a:gd name="T61" fmla="*/ 98 h 466"/>
                <a:gd name="T62" fmla="*/ 43 w 361"/>
                <a:gd name="T63" fmla="*/ 59 h 466"/>
                <a:gd name="T64" fmla="*/ 73 w 361"/>
                <a:gd name="T65" fmla="*/ 32 h 466"/>
                <a:gd name="T66" fmla="*/ 104 w 361"/>
                <a:gd name="T67" fmla="*/ 15 h 466"/>
                <a:gd name="T68" fmla="*/ 134 w 361"/>
                <a:gd name="T69" fmla="*/ 5 h 466"/>
                <a:gd name="T70" fmla="*/ 159 w 361"/>
                <a:gd name="T71" fmla="*/ 1 h 466"/>
                <a:gd name="T72" fmla="*/ 177 w 361"/>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6">
                  <a:moveTo>
                    <a:pt x="177" y="0"/>
                  </a:moveTo>
                  <a:lnTo>
                    <a:pt x="181" y="0"/>
                  </a:lnTo>
                  <a:lnTo>
                    <a:pt x="186" y="0"/>
                  </a:lnTo>
                  <a:lnTo>
                    <a:pt x="193" y="0"/>
                  </a:lnTo>
                  <a:lnTo>
                    <a:pt x="203" y="1"/>
                  </a:lnTo>
                  <a:lnTo>
                    <a:pt x="214" y="3"/>
                  </a:lnTo>
                  <a:lnTo>
                    <a:pt x="227" y="5"/>
                  </a:lnTo>
                  <a:lnTo>
                    <a:pt x="243" y="9"/>
                  </a:lnTo>
                  <a:lnTo>
                    <a:pt x="258" y="15"/>
                  </a:lnTo>
                  <a:lnTo>
                    <a:pt x="273" y="23"/>
                  </a:lnTo>
                  <a:lnTo>
                    <a:pt x="289" y="32"/>
                  </a:lnTo>
                  <a:lnTo>
                    <a:pt x="305" y="44"/>
                  </a:lnTo>
                  <a:lnTo>
                    <a:pt x="318" y="59"/>
                  </a:lnTo>
                  <a:lnTo>
                    <a:pt x="331" y="78"/>
                  </a:lnTo>
                  <a:lnTo>
                    <a:pt x="342" y="98"/>
                  </a:lnTo>
                  <a:lnTo>
                    <a:pt x="351" y="123"/>
                  </a:lnTo>
                  <a:lnTo>
                    <a:pt x="357" y="152"/>
                  </a:lnTo>
                  <a:lnTo>
                    <a:pt x="360" y="185"/>
                  </a:lnTo>
                  <a:lnTo>
                    <a:pt x="360" y="187"/>
                  </a:lnTo>
                  <a:lnTo>
                    <a:pt x="361" y="193"/>
                  </a:lnTo>
                  <a:lnTo>
                    <a:pt x="361" y="202"/>
                  </a:lnTo>
                  <a:lnTo>
                    <a:pt x="361" y="214"/>
                  </a:lnTo>
                  <a:lnTo>
                    <a:pt x="361" y="228"/>
                  </a:lnTo>
                  <a:lnTo>
                    <a:pt x="361" y="245"/>
                  </a:lnTo>
                  <a:lnTo>
                    <a:pt x="359" y="263"/>
                  </a:lnTo>
                  <a:lnTo>
                    <a:pt x="357" y="283"/>
                  </a:lnTo>
                  <a:lnTo>
                    <a:pt x="354" y="304"/>
                  </a:lnTo>
                  <a:lnTo>
                    <a:pt x="349" y="324"/>
                  </a:lnTo>
                  <a:lnTo>
                    <a:pt x="343" y="345"/>
                  </a:lnTo>
                  <a:lnTo>
                    <a:pt x="335" y="366"/>
                  </a:lnTo>
                  <a:lnTo>
                    <a:pt x="325" y="385"/>
                  </a:lnTo>
                  <a:lnTo>
                    <a:pt x="313" y="405"/>
                  </a:lnTo>
                  <a:lnTo>
                    <a:pt x="297" y="421"/>
                  </a:lnTo>
                  <a:lnTo>
                    <a:pt x="280" y="436"/>
                  </a:lnTo>
                  <a:lnTo>
                    <a:pt x="261" y="448"/>
                  </a:lnTo>
                  <a:lnTo>
                    <a:pt x="237" y="457"/>
                  </a:lnTo>
                  <a:lnTo>
                    <a:pt x="212" y="464"/>
                  </a:lnTo>
                  <a:lnTo>
                    <a:pt x="183" y="466"/>
                  </a:lnTo>
                  <a:lnTo>
                    <a:pt x="180" y="466"/>
                  </a:lnTo>
                  <a:lnTo>
                    <a:pt x="150" y="464"/>
                  </a:lnTo>
                  <a:lnTo>
                    <a:pt x="124" y="457"/>
                  </a:lnTo>
                  <a:lnTo>
                    <a:pt x="101" y="448"/>
                  </a:lnTo>
                  <a:lnTo>
                    <a:pt x="81" y="436"/>
                  </a:lnTo>
                  <a:lnTo>
                    <a:pt x="64" y="421"/>
                  </a:lnTo>
                  <a:lnTo>
                    <a:pt x="50" y="405"/>
                  </a:lnTo>
                  <a:lnTo>
                    <a:pt x="37" y="385"/>
                  </a:lnTo>
                  <a:lnTo>
                    <a:pt x="27" y="366"/>
                  </a:lnTo>
                  <a:lnTo>
                    <a:pt x="19" y="345"/>
                  </a:lnTo>
                  <a:lnTo>
                    <a:pt x="12" y="324"/>
                  </a:lnTo>
                  <a:lnTo>
                    <a:pt x="8" y="304"/>
                  </a:lnTo>
                  <a:lnTo>
                    <a:pt x="4" y="283"/>
                  </a:lnTo>
                  <a:lnTo>
                    <a:pt x="2" y="263"/>
                  </a:lnTo>
                  <a:lnTo>
                    <a:pt x="1" y="245"/>
                  </a:lnTo>
                  <a:lnTo>
                    <a:pt x="0" y="228"/>
                  </a:lnTo>
                  <a:lnTo>
                    <a:pt x="0" y="214"/>
                  </a:lnTo>
                  <a:lnTo>
                    <a:pt x="0" y="202"/>
                  </a:lnTo>
                  <a:lnTo>
                    <a:pt x="1" y="193"/>
                  </a:lnTo>
                  <a:lnTo>
                    <a:pt x="1" y="187"/>
                  </a:lnTo>
                  <a:lnTo>
                    <a:pt x="2" y="185"/>
                  </a:lnTo>
                  <a:lnTo>
                    <a:pt x="5" y="152"/>
                  </a:lnTo>
                  <a:lnTo>
                    <a:pt x="11" y="123"/>
                  </a:lnTo>
                  <a:lnTo>
                    <a:pt x="20" y="98"/>
                  </a:lnTo>
                  <a:lnTo>
                    <a:pt x="31" y="78"/>
                  </a:lnTo>
                  <a:lnTo>
                    <a:pt x="43" y="59"/>
                  </a:lnTo>
                  <a:lnTo>
                    <a:pt x="58" y="44"/>
                  </a:lnTo>
                  <a:lnTo>
                    <a:pt x="73" y="32"/>
                  </a:lnTo>
                  <a:lnTo>
                    <a:pt x="89" y="23"/>
                  </a:lnTo>
                  <a:lnTo>
                    <a:pt x="104" y="15"/>
                  </a:lnTo>
                  <a:lnTo>
                    <a:pt x="120" y="9"/>
                  </a:lnTo>
                  <a:lnTo>
                    <a:pt x="134" y="5"/>
                  </a:lnTo>
                  <a:lnTo>
                    <a:pt x="148" y="3"/>
                  </a:lnTo>
                  <a:lnTo>
                    <a:pt x="159"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4">
              <a:extLst>
                <a:ext uri="{FF2B5EF4-FFF2-40B4-BE49-F238E27FC236}">
                  <a16:creationId xmlns:a16="http://schemas.microsoft.com/office/drawing/2014/main" id="{1F4583DF-256C-48BE-96E4-97CCA5968064}"/>
                </a:ext>
              </a:extLst>
            </p:cNvPr>
            <p:cNvSpPr>
              <a:spLocks/>
            </p:cNvSpPr>
            <p:nvPr/>
          </p:nvSpPr>
          <p:spPr bwMode="auto">
            <a:xfrm>
              <a:off x="3074" y="1420"/>
              <a:ext cx="24" cy="31"/>
            </a:xfrm>
            <a:custGeom>
              <a:avLst/>
              <a:gdLst>
                <a:gd name="T0" fmla="*/ 181 w 362"/>
                <a:gd name="T1" fmla="*/ 0 h 466"/>
                <a:gd name="T2" fmla="*/ 192 w 362"/>
                <a:gd name="T3" fmla="*/ 0 h 466"/>
                <a:gd name="T4" fmla="*/ 215 w 362"/>
                <a:gd name="T5" fmla="*/ 3 h 466"/>
                <a:gd name="T6" fmla="*/ 242 w 362"/>
                <a:gd name="T7" fmla="*/ 9 h 466"/>
                <a:gd name="T8" fmla="*/ 274 w 362"/>
                <a:gd name="T9" fmla="*/ 23 h 466"/>
                <a:gd name="T10" fmla="*/ 304 w 362"/>
                <a:gd name="T11" fmla="*/ 44 h 466"/>
                <a:gd name="T12" fmla="*/ 332 w 362"/>
                <a:gd name="T13" fmla="*/ 78 h 466"/>
                <a:gd name="T14" fmla="*/ 351 w 362"/>
                <a:gd name="T15" fmla="*/ 123 h 466"/>
                <a:gd name="T16" fmla="*/ 360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2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9 w 362"/>
                <a:gd name="T47" fmla="*/ 345 h 466"/>
                <a:gd name="T48" fmla="*/ 8 w 362"/>
                <a:gd name="T49" fmla="*/ 304 h 466"/>
                <a:gd name="T50" fmla="*/ 2 w 362"/>
                <a:gd name="T51" fmla="*/ 263 h 466"/>
                <a:gd name="T52" fmla="*/ 0 w 362"/>
                <a:gd name="T53" fmla="*/ 228 h 466"/>
                <a:gd name="T54" fmla="*/ 0 w 362"/>
                <a:gd name="T55" fmla="*/ 202 h 466"/>
                <a:gd name="T56" fmla="*/ 1 w 362"/>
                <a:gd name="T57" fmla="*/ 187 h 466"/>
                <a:gd name="T58" fmla="*/ 4 w 362"/>
                <a:gd name="T59" fmla="*/ 152 h 466"/>
                <a:gd name="T60" fmla="*/ 20 w 362"/>
                <a:gd name="T61" fmla="*/ 98 h 466"/>
                <a:gd name="T62" fmla="*/ 44 w 362"/>
                <a:gd name="T63" fmla="*/ 59 h 466"/>
                <a:gd name="T64" fmla="*/ 74 w 362"/>
                <a:gd name="T65" fmla="*/ 32 h 466"/>
                <a:gd name="T66" fmla="*/ 105 w 362"/>
                <a:gd name="T67" fmla="*/ 15 h 466"/>
                <a:gd name="T68" fmla="*/ 135 w 362"/>
                <a:gd name="T69" fmla="*/ 5 h 466"/>
                <a:gd name="T70" fmla="*/ 160 w 362"/>
                <a:gd name="T71" fmla="*/ 1 h 466"/>
                <a:gd name="T72" fmla="*/ 176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6" y="0"/>
                  </a:moveTo>
                  <a:lnTo>
                    <a:pt x="181" y="0"/>
                  </a:lnTo>
                  <a:lnTo>
                    <a:pt x="185" y="0"/>
                  </a:lnTo>
                  <a:lnTo>
                    <a:pt x="192" y="0"/>
                  </a:lnTo>
                  <a:lnTo>
                    <a:pt x="203" y="1"/>
                  </a:lnTo>
                  <a:lnTo>
                    <a:pt x="215" y="3"/>
                  </a:lnTo>
                  <a:lnTo>
                    <a:pt x="228" y="5"/>
                  </a:lnTo>
                  <a:lnTo>
                    <a:pt x="242" y="9"/>
                  </a:lnTo>
                  <a:lnTo>
                    <a:pt x="257" y="15"/>
                  </a:lnTo>
                  <a:lnTo>
                    <a:pt x="274" y="23"/>
                  </a:lnTo>
                  <a:lnTo>
                    <a:pt x="289" y="32"/>
                  </a:lnTo>
                  <a:lnTo>
                    <a:pt x="304" y="44"/>
                  </a:lnTo>
                  <a:lnTo>
                    <a:pt x="318" y="59"/>
                  </a:lnTo>
                  <a:lnTo>
                    <a:pt x="332" y="78"/>
                  </a:lnTo>
                  <a:lnTo>
                    <a:pt x="342" y="98"/>
                  </a:lnTo>
                  <a:lnTo>
                    <a:pt x="351" y="123"/>
                  </a:lnTo>
                  <a:lnTo>
                    <a:pt x="357" y="152"/>
                  </a:lnTo>
                  <a:lnTo>
                    <a:pt x="360" y="185"/>
                  </a:lnTo>
                  <a:lnTo>
                    <a:pt x="361" y="187"/>
                  </a:lnTo>
                  <a:lnTo>
                    <a:pt x="361" y="193"/>
                  </a:lnTo>
                  <a:lnTo>
                    <a:pt x="362" y="202"/>
                  </a:lnTo>
                  <a:lnTo>
                    <a:pt x="362" y="214"/>
                  </a:lnTo>
                  <a:lnTo>
                    <a:pt x="362" y="228"/>
                  </a:lnTo>
                  <a:lnTo>
                    <a:pt x="361" y="245"/>
                  </a:lnTo>
                  <a:lnTo>
                    <a:pt x="360" y="263"/>
                  </a:lnTo>
                  <a:lnTo>
                    <a:pt x="358" y="283"/>
                  </a:lnTo>
                  <a:lnTo>
                    <a:pt x="354" y="304"/>
                  </a:lnTo>
                  <a:lnTo>
                    <a:pt x="350" y="324"/>
                  </a:lnTo>
                  <a:lnTo>
                    <a:pt x="343" y="345"/>
                  </a:lnTo>
                  <a:lnTo>
                    <a:pt x="335" y="366"/>
                  </a:lnTo>
                  <a:lnTo>
                    <a:pt x="324" y="385"/>
                  </a:lnTo>
                  <a:lnTo>
                    <a:pt x="312" y="405"/>
                  </a:lnTo>
                  <a:lnTo>
                    <a:pt x="298" y="421"/>
                  </a:lnTo>
                  <a:lnTo>
                    <a:pt x="281" y="436"/>
                  </a:lnTo>
                  <a:lnTo>
                    <a:pt x="260" y="448"/>
                  </a:lnTo>
                  <a:lnTo>
                    <a:pt x="238" y="457"/>
                  </a:lnTo>
                  <a:lnTo>
                    <a:pt x="212" y="464"/>
                  </a:lnTo>
                  <a:lnTo>
                    <a:pt x="182" y="466"/>
                  </a:lnTo>
                  <a:lnTo>
                    <a:pt x="179" y="466"/>
                  </a:lnTo>
                  <a:lnTo>
                    <a:pt x="150" y="464"/>
                  </a:lnTo>
                  <a:lnTo>
                    <a:pt x="124" y="457"/>
                  </a:lnTo>
                  <a:lnTo>
                    <a:pt x="101" y="448"/>
                  </a:lnTo>
                  <a:lnTo>
                    <a:pt x="82" y="436"/>
                  </a:lnTo>
                  <a:lnTo>
                    <a:pt x="64" y="421"/>
                  </a:lnTo>
                  <a:lnTo>
                    <a:pt x="49" y="405"/>
                  </a:lnTo>
                  <a:lnTo>
                    <a:pt x="37" y="385"/>
                  </a:lnTo>
                  <a:lnTo>
                    <a:pt x="27" y="366"/>
                  </a:lnTo>
                  <a:lnTo>
                    <a:pt x="19" y="345"/>
                  </a:lnTo>
                  <a:lnTo>
                    <a:pt x="13" y="324"/>
                  </a:lnTo>
                  <a:lnTo>
                    <a:pt x="8" y="304"/>
                  </a:lnTo>
                  <a:lnTo>
                    <a:pt x="4" y="283"/>
                  </a:lnTo>
                  <a:lnTo>
                    <a:pt x="2" y="263"/>
                  </a:lnTo>
                  <a:lnTo>
                    <a:pt x="0" y="245"/>
                  </a:lnTo>
                  <a:lnTo>
                    <a:pt x="0" y="228"/>
                  </a:lnTo>
                  <a:lnTo>
                    <a:pt x="0" y="214"/>
                  </a:lnTo>
                  <a:lnTo>
                    <a:pt x="0" y="202"/>
                  </a:lnTo>
                  <a:lnTo>
                    <a:pt x="0" y="193"/>
                  </a:lnTo>
                  <a:lnTo>
                    <a:pt x="1" y="187"/>
                  </a:lnTo>
                  <a:lnTo>
                    <a:pt x="1" y="185"/>
                  </a:lnTo>
                  <a:lnTo>
                    <a:pt x="4" y="152"/>
                  </a:lnTo>
                  <a:lnTo>
                    <a:pt x="12" y="123"/>
                  </a:lnTo>
                  <a:lnTo>
                    <a:pt x="20" y="98"/>
                  </a:lnTo>
                  <a:lnTo>
                    <a:pt x="31" y="78"/>
                  </a:lnTo>
                  <a:lnTo>
                    <a:pt x="44" y="59"/>
                  </a:lnTo>
                  <a:lnTo>
                    <a:pt x="58" y="44"/>
                  </a:lnTo>
                  <a:lnTo>
                    <a:pt x="74" y="32"/>
                  </a:lnTo>
                  <a:lnTo>
                    <a:pt x="89" y="23"/>
                  </a:lnTo>
                  <a:lnTo>
                    <a:pt x="105" y="15"/>
                  </a:lnTo>
                  <a:lnTo>
                    <a:pt x="120" y="9"/>
                  </a:lnTo>
                  <a:lnTo>
                    <a:pt x="135" y="5"/>
                  </a:lnTo>
                  <a:lnTo>
                    <a:pt x="148" y="3"/>
                  </a:lnTo>
                  <a:lnTo>
                    <a:pt x="160" y="1"/>
                  </a:lnTo>
                  <a:lnTo>
                    <a:pt x="169" y="0"/>
                  </a:lnTo>
                  <a:lnTo>
                    <a:pt x="1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75">
              <a:extLst>
                <a:ext uri="{FF2B5EF4-FFF2-40B4-BE49-F238E27FC236}">
                  <a16:creationId xmlns:a16="http://schemas.microsoft.com/office/drawing/2014/main" id="{55379BF4-6A2F-4BFA-A702-25709911388A}"/>
                </a:ext>
              </a:extLst>
            </p:cNvPr>
            <p:cNvSpPr>
              <a:spLocks/>
            </p:cNvSpPr>
            <p:nvPr/>
          </p:nvSpPr>
          <p:spPr bwMode="auto">
            <a:xfrm>
              <a:off x="3115"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2 w 362"/>
                <a:gd name="T23" fmla="*/ 245 h 466"/>
                <a:gd name="T24" fmla="*/ 358 w 362"/>
                <a:gd name="T25" fmla="*/ 283 h 466"/>
                <a:gd name="T26" fmla="*/ 350 w 362"/>
                <a:gd name="T27" fmla="*/ 324 h 466"/>
                <a:gd name="T28" fmla="*/ 335 w 362"/>
                <a:gd name="T29" fmla="*/ 366 h 466"/>
                <a:gd name="T30" fmla="*/ 313 w 362"/>
                <a:gd name="T31" fmla="*/ 405 h 466"/>
                <a:gd name="T32" fmla="*/ 280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8" y="152"/>
                  </a:lnTo>
                  <a:lnTo>
                    <a:pt x="361" y="185"/>
                  </a:lnTo>
                  <a:lnTo>
                    <a:pt x="361" y="187"/>
                  </a:lnTo>
                  <a:lnTo>
                    <a:pt x="361" y="193"/>
                  </a:lnTo>
                  <a:lnTo>
                    <a:pt x="362" y="202"/>
                  </a:lnTo>
                  <a:lnTo>
                    <a:pt x="362" y="214"/>
                  </a:lnTo>
                  <a:lnTo>
                    <a:pt x="362" y="228"/>
                  </a:lnTo>
                  <a:lnTo>
                    <a:pt x="362" y="245"/>
                  </a:lnTo>
                  <a:lnTo>
                    <a:pt x="360" y="263"/>
                  </a:lnTo>
                  <a:lnTo>
                    <a:pt x="358" y="283"/>
                  </a:lnTo>
                  <a:lnTo>
                    <a:pt x="355" y="304"/>
                  </a:lnTo>
                  <a:lnTo>
                    <a:pt x="350" y="324"/>
                  </a:lnTo>
                  <a:lnTo>
                    <a:pt x="343" y="345"/>
                  </a:lnTo>
                  <a:lnTo>
                    <a:pt x="335" y="366"/>
                  </a:lnTo>
                  <a:lnTo>
                    <a:pt x="325" y="385"/>
                  </a:lnTo>
                  <a:lnTo>
                    <a:pt x="313" y="405"/>
                  </a:lnTo>
                  <a:lnTo>
                    <a:pt x="298" y="421"/>
                  </a:lnTo>
                  <a:lnTo>
                    <a:pt x="280" y="436"/>
                  </a:lnTo>
                  <a:lnTo>
                    <a:pt x="261" y="448"/>
                  </a:lnTo>
                  <a:lnTo>
                    <a:pt x="238" y="457"/>
                  </a:lnTo>
                  <a:lnTo>
                    <a:pt x="211" y="464"/>
                  </a:lnTo>
                  <a:lnTo>
                    <a:pt x="182" y="466"/>
                  </a:lnTo>
                  <a:lnTo>
                    <a:pt x="180" y="466"/>
                  </a:lnTo>
                  <a:lnTo>
                    <a:pt x="150" y="464"/>
                  </a:lnTo>
                  <a:lnTo>
                    <a:pt x="124" y="457"/>
                  </a:lnTo>
                  <a:lnTo>
                    <a:pt x="101" y="448"/>
                  </a:lnTo>
                  <a:lnTo>
                    <a:pt x="81" y="436"/>
                  </a:lnTo>
                  <a:lnTo>
                    <a:pt x="64" y="421"/>
                  </a:lnTo>
                  <a:lnTo>
                    <a:pt x="49" y="405"/>
                  </a:lnTo>
                  <a:lnTo>
                    <a:pt x="37" y="385"/>
                  </a:lnTo>
                  <a:lnTo>
                    <a:pt x="26" y="366"/>
                  </a:lnTo>
                  <a:lnTo>
                    <a:pt x="18" y="345"/>
                  </a:lnTo>
                  <a:lnTo>
                    <a:pt x="12" y="324"/>
                  </a:lnTo>
                  <a:lnTo>
                    <a:pt x="7" y="304"/>
                  </a:lnTo>
                  <a:lnTo>
                    <a:pt x="4" y="283"/>
                  </a:lnTo>
                  <a:lnTo>
                    <a:pt x="2" y="263"/>
                  </a:lnTo>
                  <a:lnTo>
                    <a:pt x="1" y="245"/>
                  </a:lnTo>
                  <a:lnTo>
                    <a:pt x="0" y="228"/>
                  </a:lnTo>
                  <a:lnTo>
                    <a:pt x="0" y="214"/>
                  </a:lnTo>
                  <a:lnTo>
                    <a:pt x="0" y="202"/>
                  </a:lnTo>
                  <a:lnTo>
                    <a:pt x="1" y="193"/>
                  </a:lnTo>
                  <a:lnTo>
                    <a:pt x="1" y="187"/>
                  </a:lnTo>
                  <a:lnTo>
                    <a:pt x="1" y="185"/>
                  </a:lnTo>
                  <a:lnTo>
                    <a:pt x="5" y="152"/>
                  </a:lnTo>
                  <a:lnTo>
                    <a:pt x="11" y="123"/>
                  </a:lnTo>
                  <a:lnTo>
                    <a:pt x="20" y="98"/>
                  </a:lnTo>
                  <a:lnTo>
                    <a:pt x="32" y="77"/>
                  </a:lnTo>
                  <a:lnTo>
                    <a:pt x="44" y="59"/>
                  </a:lnTo>
                  <a:lnTo>
                    <a:pt x="58" y="44"/>
                  </a:lnTo>
                  <a:lnTo>
                    <a:pt x="73" y="32"/>
                  </a:lnTo>
                  <a:lnTo>
                    <a:pt x="88" y="23"/>
                  </a:lnTo>
                  <a:lnTo>
                    <a:pt x="105" y="15"/>
                  </a:lnTo>
                  <a:lnTo>
                    <a:pt x="120" y="9"/>
                  </a:lnTo>
                  <a:lnTo>
                    <a:pt x="134" y="5"/>
                  </a:lnTo>
                  <a:lnTo>
                    <a:pt x="147" y="2"/>
                  </a:lnTo>
                  <a:lnTo>
                    <a:pt x="160" y="1"/>
                  </a:lnTo>
                  <a:lnTo>
                    <a:pt x="170"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76">
              <a:extLst>
                <a:ext uri="{FF2B5EF4-FFF2-40B4-BE49-F238E27FC236}">
                  <a16:creationId xmlns:a16="http://schemas.microsoft.com/office/drawing/2014/main" id="{369FD775-5A94-47EB-80DC-C230E2EE3A35}"/>
                </a:ext>
              </a:extLst>
            </p:cNvPr>
            <p:cNvSpPr>
              <a:spLocks/>
            </p:cNvSpPr>
            <p:nvPr/>
          </p:nvSpPr>
          <p:spPr bwMode="auto">
            <a:xfrm>
              <a:off x="2979" y="1455"/>
              <a:ext cx="173" cy="120"/>
            </a:xfrm>
            <a:custGeom>
              <a:avLst/>
              <a:gdLst>
                <a:gd name="T0" fmla="*/ 424 w 2603"/>
                <a:gd name="T1" fmla="*/ 14 h 1810"/>
                <a:gd name="T2" fmla="*/ 400 w 2603"/>
                <a:gd name="T3" fmla="*/ 108 h 1810"/>
                <a:gd name="T4" fmla="*/ 572 w 2603"/>
                <a:gd name="T5" fmla="*/ 26 h 1810"/>
                <a:gd name="T6" fmla="*/ 735 w 2603"/>
                <a:gd name="T7" fmla="*/ 64 h 1810"/>
                <a:gd name="T8" fmla="*/ 856 w 2603"/>
                <a:gd name="T9" fmla="*/ 1 h 1810"/>
                <a:gd name="T10" fmla="*/ 943 w 2603"/>
                <a:gd name="T11" fmla="*/ 40 h 1810"/>
                <a:gd name="T12" fmla="*/ 979 w 2603"/>
                <a:gd name="T13" fmla="*/ 1 h 1810"/>
                <a:gd name="T14" fmla="*/ 1017 w 2603"/>
                <a:gd name="T15" fmla="*/ 3 h 1810"/>
                <a:gd name="T16" fmla="*/ 1043 w 2603"/>
                <a:gd name="T17" fmla="*/ 53 h 1810"/>
                <a:gd name="T18" fmla="*/ 1140 w 2603"/>
                <a:gd name="T19" fmla="*/ 5 h 1810"/>
                <a:gd name="T20" fmla="*/ 1278 w 2603"/>
                <a:gd name="T21" fmla="*/ 79 h 1810"/>
                <a:gd name="T22" fmla="*/ 1436 w 2603"/>
                <a:gd name="T23" fmla="*/ 17 h 1810"/>
                <a:gd name="T24" fmla="*/ 1575 w 2603"/>
                <a:gd name="T25" fmla="*/ 87 h 1810"/>
                <a:gd name="T26" fmla="*/ 1572 w 2603"/>
                <a:gd name="T27" fmla="*/ 9 h 1810"/>
                <a:gd name="T28" fmla="*/ 1612 w 2603"/>
                <a:gd name="T29" fmla="*/ 0 h 1810"/>
                <a:gd name="T30" fmla="*/ 1657 w 2603"/>
                <a:gd name="T31" fmla="*/ 21 h 1810"/>
                <a:gd name="T32" fmla="*/ 1671 w 2603"/>
                <a:gd name="T33" fmla="*/ 229 h 1810"/>
                <a:gd name="T34" fmla="*/ 1822 w 2603"/>
                <a:gd name="T35" fmla="*/ 37 h 1810"/>
                <a:gd name="T36" fmla="*/ 1987 w 2603"/>
                <a:gd name="T37" fmla="*/ 49 h 1810"/>
                <a:gd name="T38" fmla="*/ 2088 w 2603"/>
                <a:gd name="T39" fmla="*/ 0 h 1810"/>
                <a:gd name="T40" fmla="*/ 2172 w 2603"/>
                <a:gd name="T41" fmla="*/ 30 h 1810"/>
                <a:gd name="T42" fmla="*/ 2214 w 2603"/>
                <a:gd name="T43" fmla="*/ 1 h 1810"/>
                <a:gd name="T44" fmla="*/ 2252 w 2603"/>
                <a:gd name="T45" fmla="*/ 5 h 1810"/>
                <a:gd name="T46" fmla="*/ 2267 w 2603"/>
                <a:gd name="T47" fmla="*/ 69 h 1810"/>
                <a:gd name="T48" fmla="*/ 2380 w 2603"/>
                <a:gd name="T49" fmla="*/ 10 h 1810"/>
                <a:gd name="T50" fmla="*/ 2530 w 2603"/>
                <a:gd name="T51" fmla="*/ 95 h 1810"/>
                <a:gd name="T52" fmla="*/ 2596 w 2603"/>
                <a:gd name="T53" fmla="*/ 185 h 1810"/>
                <a:gd name="T54" fmla="*/ 2599 w 2603"/>
                <a:gd name="T55" fmla="*/ 389 h 1810"/>
                <a:gd name="T56" fmla="*/ 2564 w 2603"/>
                <a:gd name="T57" fmla="*/ 564 h 1810"/>
                <a:gd name="T58" fmla="*/ 2498 w 2603"/>
                <a:gd name="T59" fmla="*/ 709 h 1810"/>
                <a:gd name="T60" fmla="*/ 2454 w 2603"/>
                <a:gd name="T61" fmla="*/ 846 h 1810"/>
                <a:gd name="T62" fmla="*/ 2143 w 2603"/>
                <a:gd name="T63" fmla="*/ 1810 h 1810"/>
                <a:gd name="T64" fmla="*/ 1988 w 2603"/>
                <a:gd name="T65" fmla="*/ 810 h 1810"/>
                <a:gd name="T66" fmla="*/ 1942 w 2603"/>
                <a:gd name="T67" fmla="*/ 697 h 1810"/>
                <a:gd name="T68" fmla="*/ 1881 w 2603"/>
                <a:gd name="T69" fmla="*/ 712 h 1810"/>
                <a:gd name="T70" fmla="*/ 1838 w 2603"/>
                <a:gd name="T71" fmla="*/ 846 h 1810"/>
                <a:gd name="T72" fmla="*/ 1528 w 2603"/>
                <a:gd name="T73" fmla="*/ 1810 h 1810"/>
                <a:gd name="T74" fmla="*/ 1374 w 2603"/>
                <a:gd name="T75" fmla="*/ 810 h 1810"/>
                <a:gd name="T76" fmla="*/ 1329 w 2603"/>
                <a:gd name="T77" fmla="*/ 697 h 1810"/>
                <a:gd name="T78" fmla="*/ 1267 w 2603"/>
                <a:gd name="T79" fmla="*/ 712 h 1810"/>
                <a:gd name="T80" fmla="*/ 1224 w 2603"/>
                <a:gd name="T81" fmla="*/ 846 h 1810"/>
                <a:gd name="T82" fmla="*/ 913 w 2603"/>
                <a:gd name="T83" fmla="*/ 1810 h 1810"/>
                <a:gd name="T84" fmla="*/ 760 w 2603"/>
                <a:gd name="T85" fmla="*/ 810 h 1810"/>
                <a:gd name="T86" fmla="*/ 714 w 2603"/>
                <a:gd name="T87" fmla="*/ 697 h 1810"/>
                <a:gd name="T88" fmla="*/ 652 w 2603"/>
                <a:gd name="T89" fmla="*/ 712 h 1810"/>
                <a:gd name="T90" fmla="*/ 610 w 2603"/>
                <a:gd name="T91" fmla="*/ 846 h 1810"/>
                <a:gd name="T92" fmla="*/ 299 w 2603"/>
                <a:gd name="T93" fmla="*/ 1810 h 1810"/>
                <a:gd name="T94" fmla="*/ 145 w 2603"/>
                <a:gd name="T95" fmla="*/ 810 h 1810"/>
                <a:gd name="T96" fmla="*/ 99 w 2603"/>
                <a:gd name="T97" fmla="*/ 693 h 1810"/>
                <a:gd name="T98" fmla="*/ 32 w 2603"/>
                <a:gd name="T99" fmla="*/ 541 h 1810"/>
                <a:gd name="T100" fmla="*/ 3 w 2603"/>
                <a:gd name="T101" fmla="*/ 358 h 1810"/>
                <a:gd name="T102" fmla="*/ 12 w 2603"/>
                <a:gd name="T103" fmla="*/ 164 h 1810"/>
                <a:gd name="T104" fmla="*/ 97 w 2603"/>
                <a:gd name="T105" fmla="*/ 79 h 1810"/>
                <a:gd name="T106" fmla="*/ 235 w 2603"/>
                <a:gd name="T107" fmla="*/ 5 h 1810"/>
                <a:gd name="T108" fmla="*/ 331 w 2603"/>
                <a:gd name="T109" fmla="*/ 53 h 1810"/>
                <a:gd name="T110" fmla="*/ 358 w 2603"/>
                <a:gd name="T111" fmla="*/ 3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3" h="1810">
                  <a:moveTo>
                    <a:pt x="384" y="0"/>
                  </a:moveTo>
                  <a:lnTo>
                    <a:pt x="389" y="0"/>
                  </a:lnTo>
                  <a:lnTo>
                    <a:pt x="395" y="1"/>
                  </a:lnTo>
                  <a:lnTo>
                    <a:pt x="402" y="3"/>
                  </a:lnTo>
                  <a:lnTo>
                    <a:pt x="410" y="5"/>
                  </a:lnTo>
                  <a:lnTo>
                    <a:pt x="417" y="9"/>
                  </a:lnTo>
                  <a:lnTo>
                    <a:pt x="424" y="14"/>
                  </a:lnTo>
                  <a:lnTo>
                    <a:pt x="428" y="21"/>
                  </a:lnTo>
                  <a:lnTo>
                    <a:pt x="431" y="30"/>
                  </a:lnTo>
                  <a:lnTo>
                    <a:pt x="432" y="40"/>
                  </a:lnTo>
                  <a:lnTo>
                    <a:pt x="430" y="53"/>
                  </a:lnTo>
                  <a:lnTo>
                    <a:pt x="424" y="69"/>
                  </a:lnTo>
                  <a:lnTo>
                    <a:pt x="414" y="87"/>
                  </a:lnTo>
                  <a:lnTo>
                    <a:pt x="400" y="108"/>
                  </a:lnTo>
                  <a:lnTo>
                    <a:pt x="443" y="229"/>
                  </a:lnTo>
                  <a:lnTo>
                    <a:pt x="515" y="0"/>
                  </a:lnTo>
                  <a:lnTo>
                    <a:pt x="518" y="1"/>
                  </a:lnTo>
                  <a:lnTo>
                    <a:pt x="526" y="5"/>
                  </a:lnTo>
                  <a:lnTo>
                    <a:pt x="538" y="10"/>
                  </a:lnTo>
                  <a:lnTo>
                    <a:pt x="554" y="17"/>
                  </a:lnTo>
                  <a:lnTo>
                    <a:pt x="572" y="26"/>
                  </a:lnTo>
                  <a:lnTo>
                    <a:pt x="593" y="37"/>
                  </a:lnTo>
                  <a:lnTo>
                    <a:pt x="617" y="49"/>
                  </a:lnTo>
                  <a:lnTo>
                    <a:pt x="640" y="64"/>
                  </a:lnTo>
                  <a:lnTo>
                    <a:pt x="663" y="79"/>
                  </a:lnTo>
                  <a:lnTo>
                    <a:pt x="688" y="95"/>
                  </a:lnTo>
                  <a:lnTo>
                    <a:pt x="711" y="79"/>
                  </a:lnTo>
                  <a:lnTo>
                    <a:pt x="735" y="64"/>
                  </a:lnTo>
                  <a:lnTo>
                    <a:pt x="759" y="49"/>
                  </a:lnTo>
                  <a:lnTo>
                    <a:pt x="781" y="37"/>
                  </a:lnTo>
                  <a:lnTo>
                    <a:pt x="803" y="26"/>
                  </a:lnTo>
                  <a:lnTo>
                    <a:pt x="821" y="17"/>
                  </a:lnTo>
                  <a:lnTo>
                    <a:pt x="837" y="10"/>
                  </a:lnTo>
                  <a:lnTo>
                    <a:pt x="849" y="5"/>
                  </a:lnTo>
                  <a:lnTo>
                    <a:pt x="856" y="1"/>
                  </a:lnTo>
                  <a:lnTo>
                    <a:pt x="859" y="0"/>
                  </a:lnTo>
                  <a:lnTo>
                    <a:pt x="932" y="229"/>
                  </a:lnTo>
                  <a:lnTo>
                    <a:pt x="974" y="108"/>
                  </a:lnTo>
                  <a:lnTo>
                    <a:pt x="960" y="87"/>
                  </a:lnTo>
                  <a:lnTo>
                    <a:pt x="951" y="69"/>
                  </a:lnTo>
                  <a:lnTo>
                    <a:pt x="945" y="53"/>
                  </a:lnTo>
                  <a:lnTo>
                    <a:pt x="943" y="40"/>
                  </a:lnTo>
                  <a:lnTo>
                    <a:pt x="944" y="30"/>
                  </a:lnTo>
                  <a:lnTo>
                    <a:pt x="947" y="21"/>
                  </a:lnTo>
                  <a:lnTo>
                    <a:pt x="952" y="14"/>
                  </a:lnTo>
                  <a:lnTo>
                    <a:pt x="958" y="9"/>
                  </a:lnTo>
                  <a:lnTo>
                    <a:pt x="965" y="6"/>
                  </a:lnTo>
                  <a:lnTo>
                    <a:pt x="972" y="3"/>
                  </a:lnTo>
                  <a:lnTo>
                    <a:pt x="979" y="1"/>
                  </a:lnTo>
                  <a:lnTo>
                    <a:pt x="985" y="1"/>
                  </a:lnTo>
                  <a:lnTo>
                    <a:pt x="991" y="0"/>
                  </a:lnTo>
                  <a:lnTo>
                    <a:pt x="995" y="0"/>
                  </a:lnTo>
                  <a:lnTo>
                    <a:pt x="998" y="0"/>
                  </a:lnTo>
                  <a:lnTo>
                    <a:pt x="1003" y="0"/>
                  </a:lnTo>
                  <a:lnTo>
                    <a:pt x="1010" y="1"/>
                  </a:lnTo>
                  <a:lnTo>
                    <a:pt x="1017" y="3"/>
                  </a:lnTo>
                  <a:lnTo>
                    <a:pt x="1024" y="5"/>
                  </a:lnTo>
                  <a:lnTo>
                    <a:pt x="1031" y="9"/>
                  </a:lnTo>
                  <a:lnTo>
                    <a:pt x="1037" y="14"/>
                  </a:lnTo>
                  <a:lnTo>
                    <a:pt x="1042" y="21"/>
                  </a:lnTo>
                  <a:lnTo>
                    <a:pt x="1045" y="30"/>
                  </a:lnTo>
                  <a:lnTo>
                    <a:pt x="1046" y="40"/>
                  </a:lnTo>
                  <a:lnTo>
                    <a:pt x="1043" y="53"/>
                  </a:lnTo>
                  <a:lnTo>
                    <a:pt x="1038" y="69"/>
                  </a:lnTo>
                  <a:lnTo>
                    <a:pt x="1029" y="87"/>
                  </a:lnTo>
                  <a:lnTo>
                    <a:pt x="1015" y="108"/>
                  </a:lnTo>
                  <a:lnTo>
                    <a:pt x="1058" y="229"/>
                  </a:lnTo>
                  <a:lnTo>
                    <a:pt x="1130" y="0"/>
                  </a:lnTo>
                  <a:lnTo>
                    <a:pt x="1133" y="1"/>
                  </a:lnTo>
                  <a:lnTo>
                    <a:pt x="1140" y="5"/>
                  </a:lnTo>
                  <a:lnTo>
                    <a:pt x="1152" y="10"/>
                  </a:lnTo>
                  <a:lnTo>
                    <a:pt x="1168" y="17"/>
                  </a:lnTo>
                  <a:lnTo>
                    <a:pt x="1187" y="26"/>
                  </a:lnTo>
                  <a:lnTo>
                    <a:pt x="1208" y="37"/>
                  </a:lnTo>
                  <a:lnTo>
                    <a:pt x="1230" y="49"/>
                  </a:lnTo>
                  <a:lnTo>
                    <a:pt x="1254" y="64"/>
                  </a:lnTo>
                  <a:lnTo>
                    <a:pt x="1278" y="79"/>
                  </a:lnTo>
                  <a:lnTo>
                    <a:pt x="1301" y="95"/>
                  </a:lnTo>
                  <a:lnTo>
                    <a:pt x="1325" y="79"/>
                  </a:lnTo>
                  <a:lnTo>
                    <a:pt x="1349" y="64"/>
                  </a:lnTo>
                  <a:lnTo>
                    <a:pt x="1373" y="49"/>
                  </a:lnTo>
                  <a:lnTo>
                    <a:pt x="1396" y="37"/>
                  </a:lnTo>
                  <a:lnTo>
                    <a:pt x="1416" y="26"/>
                  </a:lnTo>
                  <a:lnTo>
                    <a:pt x="1436" y="17"/>
                  </a:lnTo>
                  <a:lnTo>
                    <a:pt x="1451" y="10"/>
                  </a:lnTo>
                  <a:lnTo>
                    <a:pt x="1463" y="5"/>
                  </a:lnTo>
                  <a:lnTo>
                    <a:pt x="1471" y="1"/>
                  </a:lnTo>
                  <a:lnTo>
                    <a:pt x="1473" y="0"/>
                  </a:lnTo>
                  <a:lnTo>
                    <a:pt x="1546" y="229"/>
                  </a:lnTo>
                  <a:lnTo>
                    <a:pt x="1588" y="108"/>
                  </a:lnTo>
                  <a:lnTo>
                    <a:pt x="1575" y="87"/>
                  </a:lnTo>
                  <a:lnTo>
                    <a:pt x="1565" y="69"/>
                  </a:lnTo>
                  <a:lnTo>
                    <a:pt x="1559" y="53"/>
                  </a:lnTo>
                  <a:lnTo>
                    <a:pt x="1557" y="40"/>
                  </a:lnTo>
                  <a:lnTo>
                    <a:pt x="1557" y="30"/>
                  </a:lnTo>
                  <a:lnTo>
                    <a:pt x="1560" y="21"/>
                  </a:lnTo>
                  <a:lnTo>
                    <a:pt x="1566" y="14"/>
                  </a:lnTo>
                  <a:lnTo>
                    <a:pt x="1572" y="9"/>
                  </a:lnTo>
                  <a:lnTo>
                    <a:pt x="1579" y="6"/>
                  </a:lnTo>
                  <a:lnTo>
                    <a:pt x="1586" y="3"/>
                  </a:lnTo>
                  <a:lnTo>
                    <a:pt x="1593" y="1"/>
                  </a:lnTo>
                  <a:lnTo>
                    <a:pt x="1600" y="1"/>
                  </a:lnTo>
                  <a:lnTo>
                    <a:pt x="1605" y="0"/>
                  </a:lnTo>
                  <a:lnTo>
                    <a:pt x="1608" y="0"/>
                  </a:lnTo>
                  <a:lnTo>
                    <a:pt x="1612" y="0"/>
                  </a:lnTo>
                  <a:lnTo>
                    <a:pt x="1617" y="0"/>
                  </a:lnTo>
                  <a:lnTo>
                    <a:pt x="1623" y="1"/>
                  </a:lnTo>
                  <a:lnTo>
                    <a:pt x="1631" y="3"/>
                  </a:lnTo>
                  <a:lnTo>
                    <a:pt x="1639" y="5"/>
                  </a:lnTo>
                  <a:lnTo>
                    <a:pt x="1646" y="9"/>
                  </a:lnTo>
                  <a:lnTo>
                    <a:pt x="1652" y="14"/>
                  </a:lnTo>
                  <a:lnTo>
                    <a:pt x="1657" y="21"/>
                  </a:lnTo>
                  <a:lnTo>
                    <a:pt x="1660" y="30"/>
                  </a:lnTo>
                  <a:lnTo>
                    <a:pt x="1660" y="40"/>
                  </a:lnTo>
                  <a:lnTo>
                    <a:pt x="1658" y="53"/>
                  </a:lnTo>
                  <a:lnTo>
                    <a:pt x="1653" y="69"/>
                  </a:lnTo>
                  <a:lnTo>
                    <a:pt x="1643" y="87"/>
                  </a:lnTo>
                  <a:lnTo>
                    <a:pt x="1630" y="108"/>
                  </a:lnTo>
                  <a:lnTo>
                    <a:pt x="1671" y="229"/>
                  </a:lnTo>
                  <a:lnTo>
                    <a:pt x="1743" y="0"/>
                  </a:lnTo>
                  <a:lnTo>
                    <a:pt x="1746" y="1"/>
                  </a:lnTo>
                  <a:lnTo>
                    <a:pt x="1755" y="5"/>
                  </a:lnTo>
                  <a:lnTo>
                    <a:pt x="1767" y="10"/>
                  </a:lnTo>
                  <a:lnTo>
                    <a:pt x="1782" y="17"/>
                  </a:lnTo>
                  <a:lnTo>
                    <a:pt x="1801" y="26"/>
                  </a:lnTo>
                  <a:lnTo>
                    <a:pt x="1822" y="37"/>
                  </a:lnTo>
                  <a:lnTo>
                    <a:pt x="1845" y="49"/>
                  </a:lnTo>
                  <a:lnTo>
                    <a:pt x="1868" y="64"/>
                  </a:lnTo>
                  <a:lnTo>
                    <a:pt x="1893" y="79"/>
                  </a:lnTo>
                  <a:lnTo>
                    <a:pt x="1916" y="95"/>
                  </a:lnTo>
                  <a:lnTo>
                    <a:pt x="1939" y="79"/>
                  </a:lnTo>
                  <a:lnTo>
                    <a:pt x="1963" y="64"/>
                  </a:lnTo>
                  <a:lnTo>
                    <a:pt x="1987" y="49"/>
                  </a:lnTo>
                  <a:lnTo>
                    <a:pt x="2010" y="37"/>
                  </a:lnTo>
                  <a:lnTo>
                    <a:pt x="2031" y="26"/>
                  </a:lnTo>
                  <a:lnTo>
                    <a:pt x="2049" y="17"/>
                  </a:lnTo>
                  <a:lnTo>
                    <a:pt x="2065" y="10"/>
                  </a:lnTo>
                  <a:lnTo>
                    <a:pt x="2078" y="5"/>
                  </a:lnTo>
                  <a:lnTo>
                    <a:pt x="2085" y="1"/>
                  </a:lnTo>
                  <a:lnTo>
                    <a:pt x="2088" y="0"/>
                  </a:lnTo>
                  <a:lnTo>
                    <a:pt x="2160" y="229"/>
                  </a:lnTo>
                  <a:lnTo>
                    <a:pt x="2203" y="108"/>
                  </a:lnTo>
                  <a:lnTo>
                    <a:pt x="2188" y="87"/>
                  </a:lnTo>
                  <a:lnTo>
                    <a:pt x="2179" y="69"/>
                  </a:lnTo>
                  <a:lnTo>
                    <a:pt x="2173" y="53"/>
                  </a:lnTo>
                  <a:lnTo>
                    <a:pt x="2171" y="40"/>
                  </a:lnTo>
                  <a:lnTo>
                    <a:pt x="2172" y="30"/>
                  </a:lnTo>
                  <a:lnTo>
                    <a:pt x="2175" y="21"/>
                  </a:lnTo>
                  <a:lnTo>
                    <a:pt x="2180" y="14"/>
                  </a:lnTo>
                  <a:lnTo>
                    <a:pt x="2186" y="9"/>
                  </a:lnTo>
                  <a:lnTo>
                    <a:pt x="2193" y="6"/>
                  </a:lnTo>
                  <a:lnTo>
                    <a:pt x="2201" y="3"/>
                  </a:lnTo>
                  <a:lnTo>
                    <a:pt x="2208" y="1"/>
                  </a:lnTo>
                  <a:lnTo>
                    <a:pt x="2214" y="1"/>
                  </a:lnTo>
                  <a:lnTo>
                    <a:pt x="2220" y="0"/>
                  </a:lnTo>
                  <a:lnTo>
                    <a:pt x="2223" y="0"/>
                  </a:lnTo>
                  <a:lnTo>
                    <a:pt x="2226" y="0"/>
                  </a:lnTo>
                  <a:lnTo>
                    <a:pt x="2232" y="0"/>
                  </a:lnTo>
                  <a:lnTo>
                    <a:pt x="2238" y="1"/>
                  </a:lnTo>
                  <a:lnTo>
                    <a:pt x="2245" y="3"/>
                  </a:lnTo>
                  <a:lnTo>
                    <a:pt x="2252" y="5"/>
                  </a:lnTo>
                  <a:lnTo>
                    <a:pt x="2259" y="9"/>
                  </a:lnTo>
                  <a:lnTo>
                    <a:pt x="2266" y="14"/>
                  </a:lnTo>
                  <a:lnTo>
                    <a:pt x="2271" y="21"/>
                  </a:lnTo>
                  <a:lnTo>
                    <a:pt x="2274" y="30"/>
                  </a:lnTo>
                  <a:lnTo>
                    <a:pt x="2275" y="40"/>
                  </a:lnTo>
                  <a:lnTo>
                    <a:pt x="2273" y="53"/>
                  </a:lnTo>
                  <a:lnTo>
                    <a:pt x="2267" y="69"/>
                  </a:lnTo>
                  <a:lnTo>
                    <a:pt x="2257" y="87"/>
                  </a:lnTo>
                  <a:lnTo>
                    <a:pt x="2243" y="108"/>
                  </a:lnTo>
                  <a:lnTo>
                    <a:pt x="2286" y="229"/>
                  </a:lnTo>
                  <a:lnTo>
                    <a:pt x="2358" y="0"/>
                  </a:lnTo>
                  <a:lnTo>
                    <a:pt x="2361" y="1"/>
                  </a:lnTo>
                  <a:lnTo>
                    <a:pt x="2368" y="5"/>
                  </a:lnTo>
                  <a:lnTo>
                    <a:pt x="2380" y="10"/>
                  </a:lnTo>
                  <a:lnTo>
                    <a:pt x="2397" y="17"/>
                  </a:lnTo>
                  <a:lnTo>
                    <a:pt x="2415" y="26"/>
                  </a:lnTo>
                  <a:lnTo>
                    <a:pt x="2436" y="37"/>
                  </a:lnTo>
                  <a:lnTo>
                    <a:pt x="2459" y="49"/>
                  </a:lnTo>
                  <a:lnTo>
                    <a:pt x="2483" y="64"/>
                  </a:lnTo>
                  <a:lnTo>
                    <a:pt x="2506" y="79"/>
                  </a:lnTo>
                  <a:lnTo>
                    <a:pt x="2530" y="95"/>
                  </a:lnTo>
                  <a:lnTo>
                    <a:pt x="2543" y="105"/>
                  </a:lnTo>
                  <a:lnTo>
                    <a:pt x="2554" y="115"/>
                  </a:lnTo>
                  <a:lnTo>
                    <a:pt x="2565" y="125"/>
                  </a:lnTo>
                  <a:lnTo>
                    <a:pt x="2577" y="137"/>
                  </a:lnTo>
                  <a:lnTo>
                    <a:pt x="2585" y="148"/>
                  </a:lnTo>
                  <a:lnTo>
                    <a:pt x="2592" y="164"/>
                  </a:lnTo>
                  <a:lnTo>
                    <a:pt x="2596" y="185"/>
                  </a:lnTo>
                  <a:lnTo>
                    <a:pt x="2600" y="208"/>
                  </a:lnTo>
                  <a:lnTo>
                    <a:pt x="2602" y="235"/>
                  </a:lnTo>
                  <a:lnTo>
                    <a:pt x="2603" y="264"/>
                  </a:lnTo>
                  <a:lnTo>
                    <a:pt x="2603" y="295"/>
                  </a:lnTo>
                  <a:lnTo>
                    <a:pt x="2603" y="326"/>
                  </a:lnTo>
                  <a:lnTo>
                    <a:pt x="2601" y="358"/>
                  </a:lnTo>
                  <a:lnTo>
                    <a:pt x="2599" y="389"/>
                  </a:lnTo>
                  <a:lnTo>
                    <a:pt x="2596" y="420"/>
                  </a:lnTo>
                  <a:lnTo>
                    <a:pt x="2592" y="449"/>
                  </a:lnTo>
                  <a:lnTo>
                    <a:pt x="2588" y="476"/>
                  </a:lnTo>
                  <a:lnTo>
                    <a:pt x="2584" y="499"/>
                  </a:lnTo>
                  <a:lnTo>
                    <a:pt x="2578" y="520"/>
                  </a:lnTo>
                  <a:lnTo>
                    <a:pt x="2572" y="541"/>
                  </a:lnTo>
                  <a:lnTo>
                    <a:pt x="2564" y="564"/>
                  </a:lnTo>
                  <a:lnTo>
                    <a:pt x="2555" y="587"/>
                  </a:lnTo>
                  <a:lnTo>
                    <a:pt x="2545" y="609"/>
                  </a:lnTo>
                  <a:lnTo>
                    <a:pt x="2535" y="633"/>
                  </a:lnTo>
                  <a:lnTo>
                    <a:pt x="2526" y="654"/>
                  </a:lnTo>
                  <a:lnTo>
                    <a:pt x="2515" y="675"/>
                  </a:lnTo>
                  <a:lnTo>
                    <a:pt x="2506" y="693"/>
                  </a:lnTo>
                  <a:lnTo>
                    <a:pt x="2498" y="709"/>
                  </a:lnTo>
                  <a:lnTo>
                    <a:pt x="2491" y="722"/>
                  </a:lnTo>
                  <a:lnTo>
                    <a:pt x="2486" y="733"/>
                  </a:lnTo>
                  <a:lnTo>
                    <a:pt x="2482" y="739"/>
                  </a:lnTo>
                  <a:lnTo>
                    <a:pt x="2481" y="741"/>
                  </a:lnTo>
                  <a:lnTo>
                    <a:pt x="2468" y="775"/>
                  </a:lnTo>
                  <a:lnTo>
                    <a:pt x="2459" y="810"/>
                  </a:lnTo>
                  <a:lnTo>
                    <a:pt x="2454" y="846"/>
                  </a:lnTo>
                  <a:lnTo>
                    <a:pt x="2361" y="1758"/>
                  </a:lnTo>
                  <a:lnTo>
                    <a:pt x="2356" y="1775"/>
                  </a:lnTo>
                  <a:lnTo>
                    <a:pt x="2348" y="1788"/>
                  </a:lnTo>
                  <a:lnTo>
                    <a:pt x="2336" y="1800"/>
                  </a:lnTo>
                  <a:lnTo>
                    <a:pt x="2321" y="1807"/>
                  </a:lnTo>
                  <a:lnTo>
                    <a:pt x="2304" y="1810"/>
                  </a:lnTo>
                  <a:lnTo>
                    <a:pt x="2143" y="1810"/>
                  </a:lnTo>
                  <a:lnTo>
                    <a:pt x="2126" y="1807"/>
                  </a:lnTo>
                  <a:lnTo>
                    <a:pt x="2111" y="1800"/>
                  </a:lnTo>
                  <a:lnTo>
                    <a:pt x="2099" y="1788"/>
                  </a:lnTo>
                  <a:lnTo>
                    <a:pt x="2091" y="1774"/>
                  </a:lnTo>
                  <a:lnTo>
                    <a:pt x="2087" y="1758"/>
                  </a:lnTo>
                  <a:lnTo>
                    <a:pt x="1993" y="846"/>
                  </a:lnTo>
                  <a:lnTo>
                    <a:pt x="1988" y="810"/>
                  </a:lnTo>
                  <a:lnTo>
                    <a:pt x="1979" y="775"/>
                  </a:lnTo>
                  <a:lnTo>
                    <a:pt x="1966" y="741"/>
                  </a:lnTo>
                  <a:lnTo>
                    <a:pt x="1965" y="739"/>
                  </a:lnTo>
                  <a:lnTo>
                    <a:pt x="1962" y="734"/>
                  </a:lnTo>
                  <a:lnTo>
                    <a:pt x="1957" y="724"/>
                  </a:lnTo>
                  <a:lnTo>
                    <a:pt x="1951" y="712"/>
                  </a:lnTo>
                  <a:lnTo>
                    <a:pt x="1942" y="697"/>
                  </a:lnTo>
                  <a:lnTo>
                    <a:pt x="1934" y="681"/>
                  </a:lnTo>
                  <a:lnTo>
                    <a:pt x="1925" y="661"/>
                  </a:lnTo>
                  <a:lnTo>
                    <a:pt x="1916" y="641"/>
                  </a:lnTo>
                  <a:lnTo>
                    <a:pt x="1906" y="661"/>
                  </a:lnTo>
                  <a:lnTo>
                    <a:pt x="1897" y="681"/>
                  </a:lnTo>
                  <a:lnTo>
                    <a:pt x="1889" y="697"/>
                  </a:lnTo>
                  <a:lnTo>
                    <a:pt x="1881" y="712"/>
                  </a:lnTo>
                  <a:lnTo>
                    <a:pt x="1874" y="724"/>
                  </a:lnTo>
                  <a:lnTo>
                    <a:pt x="1869" y="734"/>
                  </a:lnTo>
                  <a:lnTo>
                    <a:pt x="1866" y="739"/>
                  </a:lnTo>
                  <a:lnTo>
                    <a:pt x="1865" y="741"/>
                  </a:lnTo>
                  <a:lnTo>
                    <a:pt x="1853" y="775"/>
                  </a:lnTo>
                  <a:lnTo>
                    <a:pt x="1843" y="810"/>
                  </a:lnTo>
                  <a:lnTo>
                    <a:pt x="1838" y="846"/>
                  </a:lnTo>
                  <a:lnTo>
                    <a:pt x="1745" y="1758"/>
                  </a:lnTo>
                  <a:lnTo>
                    <a:pt x="1740" y="1775"/>
                  </a:lnTo>
                  <a:lnTo>
                    <a:pt x="1732" y="1788"/>
                  </a:lnTo>
                  <a:lnTo>
                    <a:pt x="1720" y="1800"/>
                  </a:lnTo>
                  <a:lnTo>
                    <a:pt x="1706" y="1807"/>
                  </a:lnTo>
                  <a:lnTo>
                    <a:pt x="1689" y="1810"/>
                  </a:lnTo>
                  <a:lnTo>
                    <a:pt x="1528" y="1810"/>
                  </a:lnTo>
                  <a:lnTo>
                    <a:pt x="1512" y="1807"/>
                  </a:lnTo>
                  <a:lnTo>
                    <a:pt x="1496" y="1800"/>
                  </a:lnTo>
                  <a:lnTo>
                    <a:pt x="1484" y="1788"/>
                  </a:lnTo>
                  <a:lnTo>
                    <a:pt x="1476" y="1774"/>
                  </a:lnTo>
                  <a:lnTo>
                    <a:pt x="1471" y="1758"/>
                  </a:lnTo>
                  <a:lnTo>
                    <a:pt x="1380" y="846"/>
                  </a:lnTo>
                  <a:lnTo>
                    <a:pt x="1374" y="810"/>
                  </a:lnTo>
                  <a:lnTo>
                    <a:pt x="1364" y="775"/>
                  </a:lnTo>
                  <a:lnTo>
                    <a:pt x="1352" y="741"/>
                  </a:lnTo>
                  <a:lnTo>
                    <a:pt x="1351" y="739"/>
                  </a:lnTo>
                  <a:lnTo>
                    <a:pt x="1348" y="734"/>
                  </a:lnTo>
                  <a:lnTo>
                    <a:pt x="1343" y="724"/>
                  </a:lnTo>
                  <a:lnTo>
                    <a:pt x="1336" y="712"/>
                  </a:lnTo>
                  <a:lnTo>
                    <a:pt x="1329" y="697"/>
                  </a:lnTo>
                  <a:lnTo>
                    <a:pt x="1320" y="681"/>
                  </a:lnTo>
                  <a:lnTo>
                    <a:pt x="1311" y="661"/>
                  </a:lnTo>
                  <a:lnTo>
                    <a:pt x="1301" y="641"/>
                  </a:lnTo>
                  <a:lnTo>
                    <a:pt x="1292" y="661"/>
                  </a:lnTo>
                  <a:lnTo>
                    <a:pt x="1283" y="681"/>
                  </a:lnTo>
                  <a:lnTo>
                    <a:pt x="1274" y="697"/>
                  </a:lnTo>
                  <a:lnTo>
                    <a:pt x="1267" y="712"/>
                  </a:lnTo>
                  <a:lnTo>
                    <a:pt x="1260" y="724"/>
                  </a:lnTo>
                  <a:lnTo>
                    <a:pt x="1256" y="734"/>
                  </a:lnTo>
                  <a:lnTo>
                    <a:pt x="1253" y="739"/>
                  </a:lnTo>
                  <a:lnTo>
                    <a:pt x="1251" y="741"/>
                  </a:lnTo>
                  <a:lnTo>
                    <a:pt x="1238" y="775"/>
                  </a:lnTo>
                  <a:lnTo>
                    <a:pt x="1229" y="810"/>
                  </a:lnTo>
                  <a:lnTo>
                    <a:pt x="1224" y="846"/>
                  </a:lnTo>
                  <a:lnTo>
                    <a:pt x="1131" y="1758"/>
                  </a:lnTo>
                  <a:lnTo>
                    <a:pt x="1127" y="1775"/>
                  </a:lnTo>
                  <a:lnTo>
                    <a:pt x="1118" y="1788"/>
                  </a:lnTo>
                  <a:lnTo>
                    <a:pt x="1106" y="1800"/>
                  </a:lnTo>
                  <a:lnTo>
                    <a:pt x="1091" y="1807"/>
                  </a:lnTo>
                  <a:lnTo>
                    <a:pt x="1074" y="1810"/>
                  </a:lnTo>
                  <a:lnTo>
                    <a:pt x="913" y="1810"/>
                  </a:lnTo>
                  <a:lnTo>
                    <a:pt x="896" y="1807"/>
                  </a:lnTo>
                  <a:lnTo>
                    <a:pt x="882" y="1800"/>
                  </a:lnTo>
                  <a:lnTo>
                    <a:pt x="870" y="1788"/>
                  </a:lnTo>
                  <a:lnTo>
                    <a:pt x="861" y="1774"/>
                  </a:lnTo>
                  <a:lnTo>
                    <a:pt x="856" y="1758"/>
                  </a:lnTo>
                  <a:lnTo>
                    <a:pt x="765" y="846"/>
                  </a:lnTo>
                  <a:lnTo>
                    <a:pt x="760" y="810"/>
                  </a:lnTo>
                  <a:lnTo>
                    <a:pt x="751" y="775"/>
                  </a:lnTo>
                  <a:lnTo>
                    <a:pt x="738" y="741"/>
                  </a:lnTo>
                  <a:lnTo>
                    <a:pt x="737" y="739"/>
                  </a:lnTo>
                  <a:lnTo>
                    <a:pt x="734" y="734"/>
                  </a:lnTo>
                  <a:lnTo>
                    <a:pt x="728" y="724"/>
                  </a:lnTo>
                  <a:lnTo>
                    <a:pt x="722" y="712"/>
                  </a:lnTo>
                  <a:lnTo>
                    <a:pt x="714" y="697"/>
                  </a:lnTo>
                  <a:lnTo>
                    <a:pt x="706" y="681"/>
                  </a:lnTo>
                  <a:lnTo>
                    <a:pt x="697" y="661"/>
                  </a:lnTo>
                  <a:lnTo>
                    <a:pt x="688" y="641"/>
                  </a:lnTo>
                  <a:lnTo>
                    <a:pt x="678" y="661"/>
                  </a:lnTo>
                  <a:lnTo>
                    <a:pt x="668" y="681"/>
                  </a:lnTo>
                  <a:lnTo>
                    <a:pt x="660" y="697"/>
                  </a:lnTo>
                  <a:lnTo>
                    <a:pt x="652" y="712"/>
                  </a:lnTo>
                  <a:lnTo>
                    <a:pt x="646" y="724"/>
                  </a:lnTo>
                  <a:lnTo>
                    <a:pt x="641" y="734"/>
                  </a:lnTo>
                  <a:lnTo>
                    <a:pt x="638" y="739"/>
                  </a:lnTo>
                  <a:lnTo>
                    <a:pt x="637" y="741"/>
                  </a:lnTo>
                  <a:lnTo>
                    <a:pt x="624" y="775"/>
                  </a:lnTo>
                  <a:lnTo>
                    <a:pt x="615" y="810"/>
                  </a:lnTo>
                  <a:lnTo>
                    <a:pt x="610" y="846"/>
                  </a:lnTo>
                  <a:lnTo>
                    <a:pt x="517" y="1758"/>
                  </a:lnTo>
                  <a:lnTo>
                    <a:pt x="512" y="1775"/>
                  </a:lnTo>
                  <a:lnTo>
                    <a:pt x="504" y="1788"/>
                  </a:lnTo>
                  <a:lnTo>
                    <a:pt x="492" y="1800"/>
                  </a:lnTo>
                  <a:lnTo>
                    <a:pt x="476" y="1807"/>
                  </a:lnTo>
                  <a:lnTo>
                    <a:pt x="460" y="1810"/>
                  </a:lnTo>
                  <a:lnTo>
                    <a:pt x="299" y="1810"/>
                  </a:lnTo>
                  <a:lnTo>
                    <a:pt x="282" y="1807"/>
                  </a:lnTo>
                  <a:lnTo>
                    <a:pt x="267" y="1800"/>
                  </a:lnTo>
                  <a:lnTo>
                    <a:pt x="255" y="1788"/>
                  </a:lnTo>
                  <a:lnTo>
                    <a:pt x="247" y="1774"/>
                  </a:lnTo>
                  <a:lnTo>
                    <a:pt x="243" y="1758"/>
                  </a:lnTo>
                  <a:lnTo>
                    <a:pt x="151" y="846"/>
                  </a:lnTo>
                  <a:lnTo>
                    <a:pt x="145" y="810"/>
                  </a:lnTo>
                  <a:lnTo>
                    <a:pt x="136" y="775"/>
                  </a:lnTo>
                  <a:lnTo>
                    <a:pt x="124" y="741"/>
                  </a:lnTo>
                  <a:lnTo>
                    <a:pt x="123" y="739"/>
                  </a:lnTo>
                  <a:lnTo>
                    <a:pt x="119" y="733"/>
                  </a:lnTo>
                  <a:lnTo>
                    <a:pt x="114" y="722"/>
                  </a:lnTo>
                  <a:lnTo>
                    <a:pt x="107" y="709"/>
                  </a:lnTo>
                  <a:lnTo>
                    <a:pt x="99" y="693"/>
                  </a:lnTo>
                  <a:lnTo>
                    <a:pt x="89" y="675"/>
                  </a:lnTo>
                  <a:lnTo>
                    <a:pt x="79" y="654"/>
                  </a:lnTo>
                  <a:lnTo>
                    <a:pt x="69" y="633"/>
                  </a:lnTo>
                  <a:lnTo>
                    <a:pt x="59" y="609"/>
                  </a:lnTo>
                  <a:lnTo>
                    <a:pt x="50" y="587"/>
                  </a:lnTo>
                  <a:lnTo>
                    <a:pt x="41" y="564"/>
                  </a:lnTo>
                  <a:lnTo>
                    <a:pt x="32" y="541"/>
                  </a:lnTo>
                  <a:lnTo>
                    <a:pt x="26" y="520"/>
                  </a:lnTo>
                  <a:lnTo>
                    <a:pt x="21" y="499"/>
                  </a:lnTo>
                  <a:lnTo>
                    <a:pt x="16" y="476"/>
                  </a:lnTo>
                  <a:lnTo>
                    <a:pt x="12" y="449"/>
                  </a:lnTo>
                  <a:lnTo>
                    <a:pt x="9" y="420"/>
                  </a:lnTo>
                  <a:lnTo>
                    <a:pt x="6" y="389"/>
                  </a:lnTo>
                  <a:lnTo>
                    <a:pt x="3" y="358"/>
                  </a:lnTo>
                  <a:lnTo>
                    <a:pt x="1" y="326"/>
                  </a:lnTo>
                  <a:lnTo>
                    <a:pt x="0" y="295"/>
                  </a:lnTo>
                  <a:lnTo>
                    <a:pt x="0" y="264"/>
                  </a:lnTo>
                  <a:lnTo>
                    <a:pt x="1" y="235"/>
                  </a:lnTo>
                  <a:lnTo>
                    <a:pt x="4" y="208"/>
                  </a:lnTo>
                  <a:lnTo>
                    <a:pt x="7" y="185"/>
                  </a:lnTo>
                  <a:lnTo>
                    <a:pt x="12" y="164"/>
                  </a:lnTo>
                  <a:lnTo>
                    <a:pt x="18" y="148"/>
                  </a:lnTo>
                  <a:lnTo>
                    <a:pt x="26" y="137"/>
                  </a:lnTo>
                  <a:lnTo>
                    <a:pt x="38" y="125"/>
                  </a:lnTo>
                  <a:lnTo>
                    <a:pt x="49" y="116"/>
                  </a:lnTo>
                  <a:lnTo>
                    <a:pt x="60" y="105"/>
                  </a:lnTo>
                  <a:lnTo>
                    <a:pt x="73" y="95"/>
                  </a:lnTo>
                  <a:lnTo>
                    <a:pt x="97" y="79"/>
                  </a:lnTo>
                  <a:lnTo>
                    <a:pt x="121" y="64"/>
                  </a:lnTo>
                  <a:lnTo>
                    <a:pt x="144" y="49"/>
                  </a:lnTo>
                  <a:lnTo>
                    <a:pt x="167" y="37"/>
                  </a:lnTo>
                  <a:lnTo>
                    <a:pt x="188" y="26"/>
                  </a:lnTo>
                  <a:lnTo>
                    <a:pt x="207" y="17"/>
                  </a:lnTo>
                  <a:lnTo>
                    <a:pt x="222" y="10"/>
                  </a:lnTo>
                  <a:lnTo>
                    <a:pt x="235" y="5"/>
                  </a:lnTo>
                  <a:lnTo>
                    <a:pt x="243" y="1"/>
                  </a:lnTo>
                  <a:lnTo>
                    <a:pt x="245" y="0"/>
                  </a:lnTo>
                  <a:lnTo>
                    <a:pt x="317" y="229"/>
                  </a:lnTo>
                  <a:lnTo>
                    <a:pt x="360" y="108"/>
                  </a:lnTo>
                  <a:lnTo>
                    <a:pt x="346" y="87"/>
                  </a:lnTo>
                  <a:lnTo>
                    <a:pt x="336" y="69"/>
                  </a:lnTo>
                  <a:lnTo>
                    <a:pt x="331" y="53"/>
                  </a:lnTo>
                  <a:lnTo>
                    <a:pt x="329" y="40"/>
                  </a:lnTo>
                  <a:lnTo>
                    <a:pt x="329" y="30"/>
                  </a:lnTo>
                  <a:lnTo>
                    <a:pt x="332" y="21"/>
                  </a:lnTo>
                  <a:lnTo>
                    <a:pt x="337" y="14"/>
                  </a:lnTo>
                  <a:lnTo>
                    <a:pt x="343" y="9"/>
                  </a:lnTo>
                  <a:lnTo>
                    <a:pt x="350" y="6"/>
                  </a:lnTo>
                  <a:lnTo>
                    <a:pt x="358" y="3"/>
                  </a:lnTo>
                  <a:lnTo>
                    <a:pt x="365" y="1"/>
                  </a:lnTo>
                  <a:lnTo>
                    <a:pt x="372" y="1"/>
                  </a:lnTo>
                  <a:lnTo>
                    <a:pt x="377" y="0"/>
                  </a:lnTo>
                  <a:lnTo>
                    <a:pt x="380" y="0"/>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77">
              <a:extLst>
                <a:ext uri="{FF2B5EF4-FFF2-40B4-BE49-F238E27FC236}">
                  <a16:creationId xmlns:a16="http://schemas.microsoft.com/office/drawing/2014/main" id="{1C3BE6B7-B525-439F-9D9C-6CA4FE09A618}"/>
                </a:ext>
              </a:extLst>
            </p:cNvPr>
            <p:cNvSpPr>
              <a:spLocks/>
            </p:cNvSpPr>
            <p:nvPr/>
          </p:nvSpPr>
          <p:spPr bwMode="auto">
            <a:xfrm>
              <a:off x="3013" y="1386"/>
              <a:ext cx="24" cy="31"/>
            </a:xfrm>
            <a:custGeom>
              <a:avLst/>
              <a:gdLst>
                <a:gd name="T0" fmla="*/ 193 w 362"/>
                <a:gd name="T1" fmla="*/ 1 h 465"/>
                <a:gd name="T2" fmla="*/ 214 w 362"/>
                <a:gd name="T3" fmla="*/ 3 h 465"/>
                <a:gd name="T4" fmla="*/ 242 w 362"/>
                <a:gd name="T5" fmla="*/ 9 h 465"/>
                <a:gd name="T6" fmla="*/ 273 w 362"/>
                <a:gd name="T7" fmla="*/ 23 h 465"/>
                <a:gd name="T8" fmla="*/ 304 w 362"/>
                <a:gd name="T9" fmla="*/ 44 h 465"/>
                <a:gd name="T10" fmla="*/ 331 w 362"/>
                <a:gd name="T11" fmla="*/ 76 h 465"/>
                <a:gd name="T12" fmla="*/ 350 w 362"/>
                <a:gd name="T13" fmla="*/ 123 h 465"/>
                <a:gd name="T14" fmla="*/ 361 w 362"/>
                <a:gd name="T15" fmla="*/ 184 h 465"/>
                <a:gd name="T16" fmla="*/ 361 w 362"/>
                <a:gd name="T17" fmla="*/ 193 h 465"/>
                <a:gd name="T18" fmla="*/ 362 w 362"/>
                <a:gd name="T19" fmla="*/ 214 h 465"/>
                <a:gd name="T20" fmla="*/ 361 w 362"/>
                <a:gd name="T21" fmla="*/ 244 h 465"/>
                <a:gd name="T22" fmla="*/ 358 w 362"/>
                <a:gd name="T23" fmla="*/ 283 h 465"/>
                <a:gd name="T24" fmla="*/ 349 w 362"/>
                <a:gd name="T25" fmla="*/ 324 h 465"/>
                <a:gd name="T26" fmla="*/ 334 w 362"/>
                <a:gd name="T27" fmla="*/ 366 h 465"/>
                <a:gd name="T28" fmla="*/ 312 w 362"/>
                <a:gd name="T29" fmla="*/ 404 h 465"/>
                <a:gd name="T30" fmla="*/ 280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8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5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59 w 362"/>
                <a:gd name="T69" fmla="*/ 1 h 465"/>
                <a:gd name="T70" fmla="*/ 177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3" y="1"/>
                  </a:lnTo>
                  <a:lnTo>
                    <a:pt x="202" y="1"/>
                  </a:lnTo>
                  <a:lnTo>
                    <a:pt x="214" y="3"/>
                  </a:lnTo>
                  <a:lnTo>
                    <a:pt x="228" y="5"/>
                  </a:lnTo>
                  <a:lnTo>
                    <a:pt x="242" y="9"/>
                  </a:lnTo>
                  <a:lnTo>
                    <a:pt x="258" y="14"/>
                  </a:lnTo>
                  <a:lnTo>
                    <a:pt x="273" y="23"/>
                  </a:lnTo>
                  <a:lnTo>
                    <a:pt x="288" y="32"/>
                  </a:lnTo>
                  <a:lnTo>
                    <a:pt x="304" y="44"/>
                  </a:lnTo>
                  <a:lnTo>
                    <a:pt x="318" y="59"/>
                  </a:lnTo>
                  <a:lnTo>
                    <a:pt x="331" y="76"/>
                  </a:lnTo>
                  <a:lnTo>
                    <a:pt x="342" y="98"/>
                  </a:lnTo>
                  <a:lnTo>
                    <a:pt x="350" y="123"/>
                  </a:lnTo>
                  <a:lnTo>
                    <a:pt x="357" y="152"/>
                  </a:lnTo>
                  <a:lnTo>
                    <a:pt x="361" y="184"/>
                  </a:lnTo>
                  <a:lnTo>
                    <a:pt x="361" y="186"/>
                  </a:lnTo>
                  <a:lnTo>
                    <a:pt x="361" y="193"/>
                  </a:lnTo>
                  <a:lnTo>
                    <a:pt x="362" y="202"/>
                  </a:lnTo>
                  <a:lnTo>
                    <a:pt x="362" y="214"/>
                  </a:lnTo>
                  <a:lnTo>
                    <a:pt x="362" y="228"/>
                  </a:lnTo>
                  <a:lnTo>
                    <a:pt x="361" y="244"/>
                  </a:lnTo>
                  <a:lnTo>
                    <a:pt x="360" y="263"/>
                  </a:lnTo>
                  <a:lnTo>
                    <a:pt x="358" y="283"/>
                  </a:lnTo>
                  <a:lnTo>
                    <a:pt x="354" y="304"/>
                  </a:lnTo>
                  <a:lnTo>
                    <a:pt x="349" y="324"/>
                  </a:lnTo>
                  <a:lnTo>
                    <a:pt x="342" y="345"/>
                  </a:lnTo>
                  <a:lnTo>
                    <a:pt x="334" y="366"/>
                  </a:lnTo>
                  <a:lnTo>
                    <a:pt x="325" y="386"/>
                  </a:lnTo>
                  <a:lnTo>
                    <a:pt x="312" y="404"/>
                  </a:lnTo>
                  <a:lnTo>
                    <a:pt x="298" y="421"/>
                  </a:lnTo>
                  <a:lnTo>
                    <a:pt x="280" y="436"/>
                  </a:lnTo>
                  <a:lnTo>
                    <a:pt x="261" y="448"/>
                  </a:lnTo>
                  <a:lnTo>
                    <a:pt x="238" y="457"/>
                  </a:lnTo>
                  <a:lnTo>
                    <a:pt x="211" y="463"/>
                  </a:lnTo>
                  <a:lnTo>
                    <a:pt x="182" y="465"/>
                  </a:lnTo>
                  <a:lnTo>
                    <a:pt x="180" y="465"/>
                  </a:lnTo>
                  <a:lnTo>
                    <a:pt x="150" y="463"/>
                  </a:lnTo>
                  <a:lnTo>
                    <a:pt x="124" y="457"/>
                  </a:lnTo>
                  <a:lnTo>
                    <a:pt x="101" y="448"/>
                  </a:lnTo>
                  <a:lnTo>
                    <a:pt x="81" y="436"/>
                  </a:lnTo>
                  <a:lnTo>
                    <a:pt x="64" y="421"/>
                  </a:lnTo>
                  <a:lnTo>
                    <a:pt x="49" y="404"/>
                  </a:lnTo>
                  <a:lnTo>
                    <a:pt x="37" y="386"/>
                  </a:lnTo>
                  <a:lnTo>
                    <a:pt x="26" y="366"/>
                  </a:lnTo>
                  <a:lnTo>
                    <a:pt x="18" y="345"/>
                  </a:lnTo>
                  <a:lnTo>
                    <a:pt x="12" y="324"/>
                  </a:lnTo>
                  <a:lnTo>
                    <a:pt x="7" y="304"/>
                  </a:lnTo>
                  <a:lnTo>
                    <a:pt x="4" y="283"/>
                  </a:lnTo>
                  <a:lnTo>
                    <a:pt x="2" y="263"/>
                  </a:lnTo>
                  <a:lnTo>
                    <a:pt x="0" y="244"/>
                  </a:lnTo>
                  <a:lnTo>
                    <a:pt x="0" y="228"/>
                  </a:lnTo>
                  <a:lnTo>
                    <a:pt x="0" y="214"/>
                  </a:lnTo>
                  <a:lnTo>
                    <a:pt x="0" y="202"/>
                  </a:lnTo>
                  <a:lnTo>
                    <a:pt x="1" y="193"/>
                  </a:lnTo>
                  <a:lnTo>
                    <a:pt x="1" y="186"/>
                  </a:lnTo>
                  <a:lnTo>
                    <a:pt x="1" y="184"/>
                  </a:lnTo>
                  <a:lnTo>
                    <a:pt x="5" y="152"/>
                  </a:lnTo>
                  <a:lnTo>
                    <a:pt x="11" y="123"/>
                  </a:lnTo>
                  <a:lnTo>
                    <a:pt x="20" y="99"/>
                  </a:lnTo>
                  <a:lnTo>
                    <a:pt x="30" y="78"/>
                  </a:lnTo>
                  <a:lnTo>
                    <a:pt x="44" y="59"/>
                  </a:lnTo>
                  <a:lnTo>
                    <a:pt x="58" y="45"/>
                  </a:lnTo>
                  <a:lnTo>
                    <a:pt x="73" y="33"/>
                  </a:lnTo>
                  <a:lnTo>
                    <a:pt x="88" y="23"/>
                  </a:lnTo>
                  <a:lnTo>
                    <a:pt x="105" y="15"/>
                  </a:lnTo>
                  <a:lnTo>
                    <a:pt x="120" y="9"/>
                  </a:lnTo>
                  <a:lnTo>
                    <a:pt x="134" y="5"/>
                  </a:lnTo>
                  <a:lnTo>
                    <a:pt x="147" y="3"/>
                  </a:lnTo>
                  <a:lnTo>
                    <a:pt x="159" y="1"/>
                  </a:lnTo>
                  <a:lnTo>
                    <a:pt x="169" y="1"/>
                  </a:lnTo>
                  <a:lnTo>
                    <a:pt x="177"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
              <a:extLst>
                <a:ext uri="{FF2B5EF4-FFF2-40B4-BE49-F238E27FC236}">
                  <a16:creationId xmlns:a16="http://schemas.microsoft.com/office/drawing/2014/main" id="{DDFB964A-38F3-4452-A988-BF8BFEBE8692}"/>
                </a:ext>
              </a:extLst>
            </p:cNvPr>
            <p:cNvSpPr>
              <a:spLocks/>
            </p:cNvSpPr>
            <p:nvPr/>
          </p:nvSpPr>
          <p:spPr bwMode="auto">
            <a:xfrm>
              <a:off x="3054" y="1386"/>
              <a:ext cx="24" cy="31"/>
            </a:xfrm>
            <a:custGeom>
              <a:avLst/>
              <a:gdLst>
                <a:gd name="T0" fmla="*/ 193 w 361"/>
                <a:gd name="T1" fmla="*/ 1 h 465"/>
                <a:gd name="T2" fmla="*/ 214 w 361"/>
                <a:gd name="T3" fmla="*/ 3 h 465"/>
                <a:gd name="T4" fmla="*/ 242 w 361"/>
                <a:gd name="T5" fmla="*/ 9 h 465"/>
                <a:gd name="T6" fmla="*/ 273 w 361"/>
                <a:gd name="T7" fmla="*/ 23 h 465"/>
                <a:gd name="T8" fmla="*/ 303 w 361"/>
                <a:gd name="T9" fmla="*/ 44 h 465"/>
                <a:gd name="T10" fmla="*/ 331 w 361"/>
                <a:gd name="T11" fmla="*/ 76 h 465"/>
                <a:gd name="T12" fmla="*/ 351 w 361"/>
                <a:gd name="T13" fmla="*/ 123 h 465"/>
                <a:gd name="T14" fmla="*/ 360 w 361"/>
                <a:gd name="T15" fmla="*/ 184 h 465"/>
                <a:gd name="T16" fmla="*/ 360 w 361"/>
                <a:gd name="T17" fmla="*/ 193 h 465"/>
                <a:gd name="T18" fmla="*/ 361 w 361"/>
                <a:gd name="T19" fmla="*/ 214 h 465"/>
                <a:gd name="T20" fmla="*/ 361 w 361"/>
                <a:gd name="T21" fmla="*/ 244 h 465"/>
                <a:gd name="T22" fmla="*/ 357 w 361"/>
                <a:gd name="T23" fmla="*/ 283 h 465"/>
                <a:gd name="T24" fmla="*/ 349 w 361"/>
                <a:gd name="T25" fmla="*/ 324 h 465"/>
                <a:gd name="T26" fmla="*/ 335 w 361"/>
                <a:gd name="T27" fmla="*/ 366 h 465"/>
                <a:gd name="T28" fmla="*/ 313 w 361"/>
                <a:gd name="T29" fmla="*/ 404 h 465"/>
                <a:gd name="T30" fmla="*/ 280 w 361"/>
                <a:gd name="T31" fmla="*/ 436 h 465"/>
                <a:gd name="T32" fmla="*/ 237 w 361"/>
                <a:gd name="T33" fmla="*/ 457 h 465"/>
                <a:gd name="T34" fmla="*/ 181 w 361"/>
                <a:gd name="T35" fmla="*/ 465 h 465"/>
                <a:gd name="T36" fmla="*/ 150 w 361"/>
                <a:gd name="T37" fmla="*/ 463 h 465"/>
                <a:gd name="T38" fmla="*/ 101 w 361"/>
                <a:gd name="T39" fmla="*/ 448 h 465"/>
                <a:gd name="T40" fmla="*/ 64 w 361"/>
                <a:gd name="T41" fmla="*/ 421 h 465"/>
                <a:gd name="T42" fmla="*/ 37 w 361"/>
                <a:gd name="T43" fmla="*/ 386 h 465"/>
                <a:gd name="T44" fmla="*/ 19 w 361"/>
                <a:gd name="T45" fmla="*/ 345 h 465"/>
                <a:gd name="T46" fmla="*/ 8 w 361"/>
                <a:gd name="T47" fmla="*/ 304 h 465"/>
                <a:gd name="T48" fmla="*/ 2 w 361"/>
                <a:gd name="T49" fmla="*/ 263 h 465"/>
                <a:gd name="T50" fmla="*/ 0 w 361"/>
                <a:gd name="T51" fmla="*/ 228 h 465"/>
                <a:gd name="T52" fmla="*/ 0 w 361"/>
                <a:gd name="T53" fmla="*/ 202 h 465"/>
                <a:gd name="T54" fmla="*/ 1 w 361"/>
                <a:gd name="T55" fmla="*/ 186 h 465"/>
                <a:gd name="T56" fmla="*/ 5 w 361"/>
                <a:gd name="T57" fmla="*/ 152 h 465"/>
                <a:gd name="T58" fmla="*/ 19 w 361"/>
                <a:gd name="T59" fmla="*/ 99 h 465"/>
                <a:gd name="T60" fmla="*/ 43 w 361"/>
                <a:gd name="T61" fmla="*/ 59 h 465"/>
                <a:gd name="T62" fmla="*/ 73 w 361"/>
                <a:gd name="T63" fmla="*/ 33 h 465"/>
                <a:gd name="T64" fmla="*/ 104 w 361"/>
                <a:gd name="T65" fmla="*/ 15 h 465"/>
                <a:gd name="T66" fmla="*/ 134 w 361"/>
                <a:gd name="T67" fmla="*/ 5 h 465"/>
                <a:gd name="T68" fmla="*/ 159 w 361"/>
                <a:gd name="T69" fmla="*/ 1 h 465"/>
                <a:gd name="T70" fmla="*/ 176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1"/>
                  </a:lnTo>
                  <a:lnTo>
                    <a:pt x="203" y="1"/>
                  </a:lnTo>
                  <a:lnTo>
                    <a:pt x="214" y="3"/>
                  </a:lnTo>
                  <a:lnTo>
                    <a:pt x="227" y="5"/>
                  </a:lnTo>
                  <a:lnTo>
                    <a:pt x="242" y="9"/>
                  </a:lnTo>
                  <a:lnTo>
                    <a:pt x="258" y="14"/>
                  </a:lnTo>
                  <a:lnTo>
                    <a:pt x="273" y="23"/>
                  </a:lnTo>
                  <a:lnTo>
                    <a:pt x="289" y="32"/>
                  </a:lnTo>
                  <a:lnTo>
                    <a:pt x="303" y="44"/>
                  </a:lnTo>
                  <a:lnTo>
                    <a:pt x="318" y="59"/>
                  </a:lnTo>
                  <a:lnTo>
                    <a:pt x="331" y="76"/>
                  </a:lnTo>
                  <a:lnTo>
                    <a:pt x="342" y="98"/>
                  </a:lnTo>
                  <a:lnTo>
                    <a:pt x="351" y="123"/>
                  </a:lnTo>
                  <a:lnTo>
                    <a:pt x="357" y="152"/>
                  </a:lnTo>
                  <a:lnTo>
                    <a:pt x="360" y="184"/>
                  </a:lnTo>
                  <a:lnTo>
                    <a:pt x="360" y="186"/>
                  </a:lnTo>
                  <a:lnTo>
                    <a:pt x="360" y="193"/>
                  </a:lnTo>
                  <a:lnTo>
                    <a:pt x="361" y="202"/>
                  </a:lnTo>
                  <a:lnTo>
                    <a:pt x="361" y="214"/>
                  </a:lnTo>
                  <a:lnTo>
                    <a:pt x="361" y="228"/>
                  </a:lnTo>
                  <a:lnTo>
                    <a:pt x="361" y="244"/>
                  </a:lnTo>
                  <a:lnTo>
                    <a:pt x="359" y="263"/>
                  </a:lnTo>
                  <a:lnTo>
                    <a:pt x="357" y="283"/>
                  </a:lnTo>
                  <a:lnTo>
                    <a:pt x="354" y="304"/>
                  </a:lnTo>
                  <a:lnTo>
                    <a:pt x="349" y="324"/>
                  </a:lnTo>
                  <a:lnTo>
                    <a:pt x="343" y="345"/>
                  </a:lnTo>
                  <a:lnTo>
                    <a:pt x="335" y="366"/>
                  </a:lnTo>
                  <a:lnTo>
                    <a:pt x="325" y="386"/>
                  </a:lnTo>
                  <a:lnTo>
                    <a:pt x="313" y="404"/>
                  </a:lnTo>
                  <a:lnTo>
                    <a:pt x="297" y="421"/>
                  </a:lnTo>
                  <a:lnTo>
                    <a:pt x="280" y="436"/>
                  </a:lnTo>
                  <a:lnTo>
                    <a:pt x="261" y="448"/>
                  </a:lnTo>
                  <a:lnTo>
                    <a:pt x="237" y="457"/>
                  </a:lnTo>
                  <a:lnTo>
                    <a:pt x="212" y="463"/>
                  </a:lnTo>
                  <a:lnTo>
                    <a:pt x="181" y="465"/>
                  </a:lnTo>
                  <a:lnTo>
                    <a:pt x="179" y="465"/>
                  </a:lnTo>
                  <a:lnTo>
                    <a:pt x="150" y="463"/>
                  </a:lnTo>
                  <a:lnTo>
                    <a:pt x="124" y="457"/>
                  </a:lnTo>
                  <a:lnTo>
                    <a:pt x="101" y="448"/>
                  </a:lnTo>
                  <a:lnTo>
                    <a:pt x="81" y="436"/>
                  </a:lnTo>
                  <a:lnTo>
                    <a:pt x="64" y="421"/>
                  </a:lnTo>
                  <a:lnTo>
                    <a:pt x="49" y="404"/>
                  </a:lnTo>
                  <a:lnTo>
                    <a:pt x="37" y="386"/>
                  </a:lnTo>
                  <a:lnTo>
                    <a:pt x="27" y="366"/>
                  </a:lnTo>
                  <a:lnTo>
                    <a:pt x="19" y="345"/>
                  </a:lnTo>
                  <a:lnTo>
                    <a:pt x="12" y="324"/>
                  </a:lnTo>
                  <a:lnTo>
                    <a:pt x="8" y="304"/>
                  </a:lnTo>
                  <a:lnTo>
                    <a:pt x="4" y="283"/>
                  </a:lnTo>
                  <a:lnTo>
                    <a:pt x="2" y="263"/>
                  </a:lnTo>
                  <a:lnTo>
                    <a:pt x="1" y="244"/>
                  </a:lnTo>
                  <a:lnTo>
                    <a:pt x="0" y="228"/>
                  </a:lnTo>
                  <a:lnTo>
                    <a:pt x="0" y="214"/>
                  </a:lnTo>
                  <a:lnTo>
                    <a:pt x="0" y="202"/>
                  </a:lnTo>
                  <a:lnTo>
                    <a:pt x="1" y="193"/>
                  </a:lnTo>
                  <a:lnTo>
                    <a:pt x="1" y="186"/>
                  </a:lnTo>
                  <a:lnTo>
                    <a:pt x="1" y="184"/>
                  </a:lnTo>
                  <a:lnTo>
                    <a:pt x="5" y="152"/>
                  </a:lnTo>
                  <a:lnTo>
                    <a:pt x="11" y="123"/>
                  </a:lnTo>
                  <a:lnTo>
                    <a:pt x="19" y="99"/>
                  </a:lnTo>
                  <a:lnTo>
                    <a:pt x="30" y="78"/>
                  </a:lnTo>
                  <a:lnTo>
                    <a:pt x="43" y="59"/>
                  </a:lnTo>
                  <a:lnTo>
                    <a:pt x="58" y="45"/>
                  </a:lnTo>
                  <a:lnTo>
                    <a:pt x="73" y="33"/>
                  </a:lnTo>
                  <a:lnTo>
                    <a:pt x="88" y="23"/>
                  </a:lnTo>
                  <a:lnTo>
                    <a:pt x="104" y="15"/>
                  </a:lnTo>
                  <a:lnTo>
                    <a:pt x="120" y="9"/>
                  </a:lnTo>
                  <a:lnTo>
                    <a:pt x="134" y="5"/>
                  </a:lnTo>
                  <a:lnTo>
                    <a:pt x="147" y="3"/>
                  </a:lnTo>
                  <a:lnTo>
                    <a:pt x="159" y="1"/>
                  </a:lnTo>
                  <a:lnTo>
                    <a:pt x="168" y="1"/>
                  </a:lnTo>
                  <a:lnTo>
                    <a:pt x="176" y="0"/>
                  </a:lnTo>
                  <a:lnTo>
                    <a:pt x="180"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672CADF4-C37A-4B89-A7AA-1C7830B839D0}"/>
                </a:ext>
              </a:extLst>
            </p:cNvPr>
            <p:cNvSpPr>
              <a:spLocks/>
            </p:cNvSpPr>
            <p:nvPr/>
          </p:nvSpPr>
          <p:spPr bwMode="auto">
            <a:xfrm>
              <a:off x="3095" y="1386"/>
              <a:ext cx="24" cy="31"/>
            </a:xfrm>
            <a:custGeom>
              <a:avLst/>
              <a:gdLst>
                <a:gd name="T0" fmla="*/ 192 w 362"/>
                <a:gd name="T1" fmla="*/ 1 h 465"/>
                <a:gd name="T2" fmla="*/ 215 w 362"/>
                <a:gd name="T3" fmla="*/ 3 h 465"/>
                <a:gd name="T4" fmla="*/ 242 w 362"/>
                <a:gd name="T5" fmla="*/ 9 h 465"/>
                <a:gd name="T6" fmla="*/ 274 w 362"/>
                <a:gd name="T7" fmla="*/ 23 h 465"/>
                <a:gd name="T8" fmla="*/ 304 w 362"/>
                <a:gd name="T9" fmla="*/ 44 h 465"/>
                <a:gd name="T10" fmla="*/ 331 w 362"/>
                <a:gd name="T11" fmla="*/ 76 h 465"/>
                <a:gd name="T12" fmla="*/ 351 w 362"/>
                <a:gd name="T13" fmla="*/ 123 h 465"/>
                <a:gd name="T14" fmla="*/ 360 w 362"/>
                <a:gd name="T15" fmla="*/ 184 h 465"/>
                <a:gd name="T16" fmla="*/ 361 w 362"/>
                <a:gd name="T17" fmla="*/ 193 h 465"/>
                <a:gd name="T18" fmla="*/ 362 w 362"/>
                <a:gd name="T19" fmla="*/ 214 h 465"/>
                <a:gd name="T20" fmla="*/ 361 w 362"/>
                <a:gd name="T21" fmla="*/ 244 h 465"/>
                <a:gd name="T22" fmla="*/ 358 w 362"/>
                <a:gd name="T23" fmla="*/ 283 h 465"/>
                <a:gd name="T24" fmla="*/ 350 w 362"/>
                <a:gd name="T25" fmla="*/ 324 h 465"/>
                <a:gd name="T26" fmla="*/ 335 w 362"/>
                <a:gd name="T27" fmla="*/ 366 h 465"/>
                <a:gd name="T28" fmla="*/ 312 w 362"/>
                <a:gd name="T29" fmla="*/ 404 h 465"/>
                <a:gd name="T30" fmla="*/ 281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9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4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60 w 362"/>
                <a:gd name="T69" fmla="*/ 1 h 465"/>
                <a:gd name="T70" fmla="*/ 176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2" y="1"/>
                  </a:lnTo>
                  <a:lnTo>
                    <a:pt x="202" y="1"/>
                  </a:lnTo>
                  <a:lnTo>
                    <a:pt x="215" y="3"/>
                  </a:lnTo>
                  <a:lnTo>
                    <a:pt x="228" y="5"/>
                  </a:lnTo>
                  <a:lnTo>
                    <a:pt x="242" y="9"/>
                  </a:lnTo>
                  <a:lnTo>
                    <a:pt x="257" y="14"/>
                  </a:lnTo>
                  <a:lnTo>
                    <a:pt x="274" y="23"/>
                  </a:lnTo>
                  <a:lnTo>
                    <a:pt x="289" y="32"/>
                  </a:lnTo>
                  <a:lnTo>
                    <a:pt x="304" y="44"/>
                  </a:lnTo>
                  <a:lnTo>
                    <a:pt x="318" y="59"/>
                  </a:lnTo>
                  <a:lnTo>
                    <a:pt x="331" y="76"/>
                  </a:lnTo>
                  <a:lnTo>
                    <a:pt x="342" y="98"/>
                  </a:lnTo>
                  <a:lnTo>
                    <a:pt x="351" y="123"/>
                  </a:lnTo>
                  <a:lnTo>
                    <a:pt x="357" y="152"/>
                  </a:lnTo>
                  <a:lnTo>
                    <a:pt x="360" y="184"/>
                  </a:lnTo>
                  <a:lnTo>
                    <a:pt x="361" y="186"/>
                  </a:lnTo>
                  <a:lnTo>
                    <a:pt x="361" y="193"/>
                  </a:lnTo>
                  <a:lnTo>
                    <a:pt x="362" y="202"/>
                  </a:lnTo>
                  <a:lnTo>
                    <a:pt x="362" y="214"/>
                  </a:lnTo>
                  <a:lnTo>
                    <a:pt x="362" y="228"/>
                  </a:lnTo>
                  <a:lnTo>
                    <a:pt x="361" y="244"/>
                  </a:lnTo>
                  <a:lnTo>
                    <a:pt x="360" y="263"/>
                  </a:lnTo>
                  <a:lnTo>
                    <a:pt x="358" y="283"/>
                  </a:lnTo>
                  <a:lnTo>
                    <a:pt x="354" y="304"/>
                  </a:lnTo>
                  <a:lnTo>
                    <a:pt x="350" y="324"/>
                  </a:lnTo>
                  <a:lnTo>
                    <a:pt x="343" y="345"/>
                  </a:lnTo>
                  <a:lnTo>
                    <a:pt x="335" y="366"/>
                  </a:lnTo>
                  <a:lnTo>
                    <a:pt x="324" y="386"/>
                  </a:lnTo>
                  <a:lnTo>
                    <a:pt x="312" y="404"/>
                  </a:lnTo>
                  <a:lnTo>
                    <a:pt x="298" y="421"/>
                  </a:lnTo>
                  <a:lnTo>
                    <a:pt x="281" y="436"/>
                  </a:lnTo>
                  <a:lnTo>
                    <a:pt x="260" y="448"/>
                  </a:lnTo>
                  <a:lnTo>
                    <a:pt x="238" y="457"/>
                  </a:lnTo>
                  <a:lnTo>
                    <a:pt x="212" y="463"/>
                  </a:lnTo>
                  <a:lnTo>
                    <a:pt x="182" y="465"/>
                  </a:lnTo>
                  <a:lnTo>
                    <a:pt x="179" y="465"/>
                  </a:lnTo>
                  <a:lnTo>
                    <a:pt x="150" y="463"/>
                  </a:lnTo>
                  <a:lnTo>
                    <a:pt x="124" y="457"/>
                  </a:lnTo>
                  <a:lnTo>
                    <a:pt x="101" y="448"/>
                  </a:lnTo>
                  <a:lnTo>
                    <a:pt x="82" y="436"/>
                  </a:lnTo>
                  <a:lnTo>
                    <a:pt x="64" y="421"/>
                  </a:lnTo>
                  <a:lnTo>
                    <a:pt x="49" y="404"/>
                  </a:lnTo>
                  <a:lnTo>
                    <a:pt x="37" y="386"/>
                  </a:lnTo>
                  <a:lnTo>
                    <a:pt x="27" y="366"/>
                  </a:lnTo>
                  <a:lnTo>
                    <a:pt x="19" y="345"/>
                  </a:lnTo>
                  <a:lnTo>
                    <a:pt x="12" y="324"/>
                  </a:lnTo>
                  <a:lnTo>
                    <a:pt x="7" y="304"/>
                  </a:lnTo>
                  <a:lnTo>
                    <a:pt x="4" y="283"/>
                  </a:lnTo>
                  <a:lnTo>
                    <a:pt x="2" y="263"/>
                  </a:lnTo>
                  <a:lnTo>
                    <a:pt x="0" y="244"/>
                  </a:lnTo>
                  <a:lnTo>
                    <a:pt x="0" y="228"/>
                  </a:lnTo>
                  <a:lnTo>
                    <a:pt x="0" y="214"/>
                  </a:lnTo>
                  <a:lnTo>
                    <a:pt x="0" y="202"/>
                  </a:lnTo>
                  <a:lnTo>
                    <a:pt x="0" y="193"/>
                  </a:lnTo>
                  <a:lnTo>
                    <a:pt x="1" y="186"/>
                  </a:lnTo>
                  <a:lnTo>
                    <a:pt x="1" y="184"/>
                  </a:lnTo>
                  <a:lnTo>
                    <a:pt x="4" y="152"/>
                  </a:lnTo>
                  <a:lnTo>
                    <a:pt x="11" y="123"/>
                  </a:lnTo>
                  <a:lnTo>
                    <a:pt x="20" y="99"/>
                  </a:lnTo>
                  <a:lnTo>
                    <a:pt x="31" y="78"/>
                  </a:lnTo>
                  <a:lnTo>
                    <a:pt x="44" y="59"/>
                  </a:lnTo>
                  <a:lnTo>
                    <a:pt x="58" y="45"/>
                  </a:lnTo>
                  <a:lnTo>
                    <a:pt x="73" y="33"/>
                  </a:lnTo>
                  <a:lnTo>
                    <a:pt x="89" y="23"/>
                  </a:lnTo>
                  <a:lnTo>
                    <a:pt x="105" y="15"/>
                  </a:lnTo>
                  <a:lnTo>
                    <a:pt x="120" y="9"/>
                  </a:lnTo>
                  <a:lnTo>
                    <a:pt x="134" y="5"/>
                  </a:lnTo>
                  <a:lnTo>
                    <a:pt x="148" y="3"/>
                  </a:lnTo>
                  <a:lnTo>
                    <a:pt x="160" y="1"/>
                  </a:lnTo>
                  <a:lnTo>
                    <a:pt x="169" y="1"/>
                  </a:lnTo>
                  <a:lnTo>
                    <a:pt x="176"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80">
              <a:extLst>
                <a:ext uri="{FF2B5EF4-FFF2-40B4-BE49-F238E27FC236}">
                  <a16:creationId xmlns:a16="http://schemas.microsoft.com/office/drawing/2014/main" id="{362F9A3F-5238-44CB-BAE0-F54341FA8016}"/>
                </a:ext>
              </a:extLst>
            </p:cNvPr>
            <p:cNvSpPr>
              <a:spLocks/>
            </p:cNvSpPr>
            <p:nvPr/>
          </p:nvSpPr>
          <p:spPr bwMode="auto">
            <a:xfrm>
              <a:off x="3033" y="1352"/>
              <a:ext cx="24" cy="31"/>
            </a:xfrm>
            <a:custGeom>
              <a:avLst/>
              <a:gdLst>
                <a:gd name="T0" fmla="*/ 193 w 361"/>
                <a:gd name="T1" fmla="*/ 0 h 465"/>
                <a:gd name="T2" fmla="*/ 214 w 361"/>
                <a:gd name="T3" fmla="*/ 2 h 465"/>
                <a:gd name="T4" fmla="*/ 243 w 361"/>
                <a:gd name="T5" fmla="*/ 8 h 465"/>
                <a:gd name="T6" fmla="*/ 273 w 361"/>
                <a:gd name="T7" fmla="*/ 22 h 465"/>
                <a:gd name="T8" fmla="*/ 305 w 361"/>
                <a:gd name="T9" fmla="*/ 43 h 465"/>
                <a:gd name="T10" fmla="*/ 331 w 361"/>
                <a:gd name="T11" fmla="*/ 76 h 465"/>
                <a:gd name="T12" fmla="*/ 351 w 361"/>
                <a:gd name="T13" fmla="*/ 122 h 465"/>
                <a:gd name="T14" fmla="*/ 360 w 361"/>
                <a:gd name="T15" fmla="*/ 183 h 465"/>
                <a:gd name="T16" fmla="*/ 361 w 361"/>
                <a:gd name="T17" fmla="*/ 192 h 465"/>
                <a:gd name="T18" fmla="*/ 361 w 361"/>
                <a:gd name="T19" fmla="*/ 213 h 465"/>
                <a:gd name="T20" fmla="*/ 361 w 361"/>
                <a:gd name="T21" fmla="*/ 244 h 465"/>
                <a:gd name="T22" fmla="*/ 357 w 361"/>
                <a:gd name="T23" fmla="*/ 282 h 465"/>
                <a:gd name="T24" fmla="*/ 349 w 361"/>
                <a:gd name="T25" fmla="*/ 324 h 465"/>
                <a:gd name="T26" fmla="*/ 335 w 361"/>
                <a:gd name="T27" fmla="*/ 365 h 465"/>
                <a:gd name="T28" fmla="*/ 313 w 361"/>
                <a:gd name="T29" fmla="*/ 403 h 465"/>
                <a:gd name="T30" fmla="*/ 280 w 361"/>
                <a:gd name="T31" fmla="*/ 435 h 465"/>
                <a:gd name="T32" fmla="*/ 238 w 361"/>
                <a:gd name="T33" fmla="*/ 456 h 465"/>
                <a:gd name="T34" fmla="*/ 183 w 361"/>
                <a:gd name="T35" fmla="*/ 465 h 465"/>
                <a:gd name="T36" fmla="*/ 150 w 361"/>
                <a:gd name="T37" fmla="*/ 462 h 465"/>
                <a:gd name="T38" fmla="*/ 101 w 361"/>
                <a:gd name="T39" fmla="*/ 447 h 465"/>
                <a:gd name="T40" fmla="*/ 64 w 361"/>
                <a:gd name="T41" fmla="*/ 421 h 465"/>
                <a:gd name="T42" fmla="*/ 37 w 361"/>
                <a:gd name="T43" fmla="*/ 385 h 465"/>
                <a:gd name="T44" fmla="*/ 19 w 361"/>
                <a:gd name="T45" fmla="*/ 344 h 465"/>
                <a:gd name="T46" fmla="*/ 8 w 361"/>
                <a:gd name="T47" fmla="*/ 303 h 465"/>
                <a:gd name="T48" fmla="*/ 2 w 361"/>
                <a:gd name="T49" fmla="*/ 263 h 465"/>
                <a:gd name="T50" fmla="*/ 0 w 361"/>
                <a:gd name="T51" fmla="*/ 227 h 465"/>
                <a:gd name="T52" fmla="*/ 0 w 361"/>
                <a:gd name="T53" fmla="*/ 201 h 465"/>
                <a:gd name="T54" fmla="*/ 1 w 361"/>
                <a:gd name="T55" fmla="*/ 185 h 465"/>
                <a:gd name="T56" fmla="*/ 5 w 361"/>
                <a:gd name="T57" fmla="*/ 151 h 465"/>
                <a:gd name="T58" fmla="*/ 20 w 361"/>
                <a:gd name="T59" fmla="*/ 98 h 465"/>
                <a:gd name="T60" fmla="*/ 43 w 361"/>
                <a:gd name="T61" fmla="*/ 58 h 465"/>
                <a:gd name="T62" fmla="*/ 73 w 361"/>
                <a:gd name="T63" fmla="*/ 32 h 465"/>
                <a:gd name="T64" fmla="*/ 104 w 361"/>
                <a:gd name="T65" fmla="*/ 14 h 465"/>
                <a:gd name="T66" fmla="*/ 134 w 361"/>
                <a:gd name="T67" fmla="*/ 5 h 465"/>
                <a:gd name="T68" fmla="*/ 159 w 361"/>
                <a:gd name="T69" fmla="*/ 0 h 465"/>
                <a:gd name="T70" fmla="*/ 177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0"/>
                  </a:lnTo>
                  <a:lnTo>
                    <a:pt x="203" y="0"/>
                  </a:lnTo>
                  <a:lnTo>
                    <a:pt x="214" y="2"/>
                  </a:lnTo>
                  <a:lnTo>
                    <a:pt x="227" y="4"/>
                  </a:lnTo>
                  <a:lnTo>
                    <a:pt x="243" y="8"/>
                  </a:lnTo>
                  <a:lnTo>
                    <a:pt x="258" y="14"/>
                  </a:lnTo>
                  <a:lnTo>
                    <a:pt x="273" y="22"/>
                  </a:lnTo>
                  <a:lnTo>
                    <a:pt x="289" y="32"/>
                  </a:lnTo>
                  <a:lnTo>
                    <a:pt x="305" y="43"/>
                  </a:lnTo>
                  <a:lnTo>
                    <a:pt x="318" y="58"/>
                  </a:lnTo>
                  <a:lnTo>
                    <a:pt x="331" y="76"/>
                  </a:lnTo>
                  <a:lnTo>
                    <a:pt x="342" y="98"/>
                  </a:lnTo>
                  <a:lnTo>
                    <a:pt x="351" y="122"/>
                  </a:lnTo>
                  <a:lnTo>
                    <a:pt x="357" y="151"/>
                  </a:lnTo>
                  <a:lnTo>
                    <a:pt x="360" y="183"/>
                  </a:lnTo>
                  <a:lnTo>
                    <a:pt x="360" y="185"/>
                  </a:lnTo>
                  <a:lnTo>
                    <a:pt x="361" y="192"/>
                  </a:lnTo>
                  <a:lnTo>
                    <a:pt x="361" y="201"/>
                  </a:lnTo>
                  <a:lnTo>
                    <a:pt x="361" y="213"/>
                  </a:lnTo>
                  <a:lnTo>
                    <a:pt x="361" y="227"/>
                  </a:lnTo>
                  <a:lnTo>
                    <a:pt x="361" y="244"/>
                  </a:lnTo>
                  <a:lnTo>
                    <a:pt x="359" y="263"/>
                  </a:lnTo>
                  <a:lnTo>
                    <a:pt x="357" y="282"/>
                  </a:lnTo>
                  <a:lnTo>
                    <a:pt x="354" y="303"/>
                  </a:lnTo>
                  <a:lnTo>
                    <a:pt x="349" y="324"/>
                  </a:lnTo>
                  <a:lnTo>
                    <a:pt x="343" y="344"/>
                  </a:lnTo>
                  <a:lnTo>
                    <a:pt x="335" y="365"/>
                  </a:lnTo>
                  <a:lnTo>
                    <a:pt x="325" y="385"/>
                  </a:lnTo>
                  <a:lnTo>
                    <a:pt x="313" y="403"/>
                  </a:lnTo>
                  <a:lnTo>
                    <a:pt x="297" y="421"/>
                  </a:lnTo>
                  <a:lnTo>
                    <a:pt x="280" y="435"/>
                  </a:lnTo>
                  <a:lnTo>
                    <a:pt x="261" y="447"/>
                  </a:lnTo>
                  <a:lnTo>
                    <a:pt x="238" y="456"/>
                  </a:lnTo>
                  <a:lnTo>
                    <a:pt x="212" y="462"/>
                  </a:lnTo>
                  <a:lnTo>
                    <a:pt x="183" y="465"/>
                  </a:lnTo>
                  <a:lnTo>
                    <a:pt x="180" y="465"/>
                  </a:lnTo>
                  <a:lnTo>
                    <a:pt x="150" y="462"/>
                  </a:lnTo>
                  <a:lnTo>
                    <a:pt x="124" y="456"/>
                  </a:lnTo>
                  <a:lnTo>
                    <a:pt x="101" y="447"/>
                  </a:lnTo>
                  <a:lnTo>
                    <a:pt x="81" y="435"/>
                  </a:lnTo>
                  <a:lnTo>
                    <a:pt x="64" y="421"/>
                  </a:lnTo>
                  <a:lnTo>
                    <a:pt x="50" y="403"/>
                  </a:lnTo>
                  <a:lnTo>
                    <a:pt x="37" y="385"/>
                  </a:lnTo>
                  <a:lnTo>
                    <a:pt x="27" y="365"/>
                  </a:lnTo>
                  <a:lnTo>
                    <a:pt x="19" y="344"/>
                  </a:lnTo>
                  <a:lnTo>
                    <a:pt x="12" y="324"/>
                  </a:lnTo>
                  <a:lnTo>
                    <a:pt x="8" y="303"/>
                  </a:lnTo>
                  <a:lnTo>
                    <a:pt x="4" y="282"/>
                  </a:lnTo>
                  <a:lnTo>
                    <a:pt x="2" y="263"/>
                  </a:lnTo>
                  <a:lnTo>
                    <a:pt x="1" y="244"/>
                  </a:lnTo>
                  <a:lnTo>
                    <a:pt x="0" y="227"/>
                  </a:lnTo>
                  <a:lnTo>
                    <a:pt x="0" y="213"/>
                  </a:lnTo>
                  <a:lnTo>
                    <a:pt x="0" y="201"/>
                  </a:lnTo>
                  <a:lnTo>
                    <a:pt x="1" y="192"/>
                  </a:lnTo>
                  <a:lnTo>
                    <a:pt x="1" y="185"/>
                  </a:lnTo>
                  <a:lnTo>
                    <a:pt x="2" y="183"/>
                  </a:lnTo>
                  <a:lnTo>
                    <a:pt x="5" y="151"/>
                  </a:lnTo>
                  <a:lnTo>
                    <a:pt x="11" y="122"/>
                  </a:lnTo>
                  <a:lnTo>
                    <a:pt x="20" y="98"/>
                  </a:lnTo>
                  <a:lnTo>
                    <a:pt x="31" y="76"/>
                  </a:lnTo>
                  <a:lnTo>
                    <a:pt x="43" y="58"/>
                  </a:lnTo>
                  <a:lnTo>
                    <a:pt x="58" y="44"/>
                  </a:lnTo>
                  <a:lnTo>
                    <a:pt x="73" y="32"/>
                  </a:lnTo>
                  <a:lnTo>
                    <a:pt x="89" y="22"/>
                  </a:lnTo>
                  <a:lnTo>
                    <a:pt x="104" y="14"/>
                  </a:lnTo>
                  <a:lnTo>
                    <a:pt x="120" y="8"/>
                  </a:lnTo>
                  <a:lnTo>
                    <a:pt x="134" y="5"/>
                  </a:lnTo>
                  <a:lnTo>
                    <a:pt x="148" y="2"/>
                  </a:lnTo>
                  <a:lnTo>
                    <a:pt x="159" y="0"/>
                  </a:lnTo>
                  <a:lnTo>
                    <a:pt x="169"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81">
              <a:extLst>
                <a:ext uri="{FF2B5EF4-FFF2-40B4-BE49-F238E27FC236}">
                  <a16:creationId xmlns:a16="http://schemas.microsoft.com/office/drawing/2014/main" id="{EBFF3F3F-5128-44DD-A8D9-09D639B378A9}"/>
                </a:ext>
              </a:extLst>
            </p:cNvPr>
            <p:cNvSpPr>
              <a:spLocks/>
            </p:cNvSpPr>
            <p:nvPr/>
          </p:nvSpPr>
          <p:spPr bwMode="auto">
            <a:xfrm>
              <a:off x="3074" y="1352"/>
              <a:ext cx="24" cy="31"/>
            </a:xfrm>
            <a:custGeom>
              <a:avLst/>
              <a:gdLst>
                <a:gd name="T0" fmla="*/ 193 w 363"/>
                <a:gd name="T1" fmla="*/ 0 h 465"/>
                <a:gd name="T2" fmla="*/ 215 w 363"/>
                <a:gd name="T3" fmla="*/ 2 h 465"/>
                <a:gd name="T4" fmla="*/ 243 w 363"/>
                <a:gd name="T5" fmla="*/ 8 h 465"/>
                <a:gd name="T6" fmla="*/ 275 w 363"/>
                <a:gd name="T7" fmla="*/ 22 h 465"/>
                <a:gd name="T8" fmla="*/ 305 w 363"/>
                <a:gd name="T9" fmla="*/ 43 h 465"/>
                <a:gd name="T10" fmla="*/ 332 w 363"/>
                <a:gd name="T11" fmla="*/ 76 h 465"/>
                <a:gd name="T12" fmla="*/ 352 w 363"/>
                <a:gd name="T13" fmla="*/ 122 h 465"/>
                <a:gd name="T14" fmla="*/ 361 w 363"/>
                <a:gd name="T15" fmla="*/ 183 h 465"/>
                <a:gd name="T16" fmla="*/ 362 w 363"/>
                <a:gd name="T17" fmla="*/ 192 h 465"/>
                <a:gd name="T18" fmla="*/ 363 w 363"/>
                <a:gd name="T19" fmla="*/ 213 h 465"/>
                <a:gd name="T20" fmla="*/ 362 w 363"/>
                <a:gd name="T21" fmla="*/ 244 h 465"/>
                <a:gd name="T22" fmla="*/ 358 w 363"/>
                <a:gd name="T23" fmla="*/ 282 h 465"/>
                <a:gd name="T24" fmla="*/ 350 w 363"/>
                <a:gd name="T25" fmla="*/ 324 h 465"/>
                <a:gd name="T26" fmla="*/ 336 w 363"/>
                <a:gd name="T27" fmla="*/ 365 h 465"/>
                <a:gd name="T28" fmla="*/ 313 w 363"/>
                <a:gd name="T29" fmla="*/ 403 h 465"/>
                <a:gd name="T30" fmla="*/ 282 w 363"/>
                <a:gd name="T31" fmla="*/ 435 h 465"/>
                <a:gd name="T32" fmla="*/ 238 w 363"/>
                <a:gd name="T33" fmla="*/ 456 h 465"/>
                <a:gd name="T34" fmla="*/ 183 w 363"/>
                <a:gd name="T35" fmla="*/ 465 h 465"/>
                <a:gd name="T36" fmla="*/ 151 w 363"/>
                <a:gd name="T37" fmla="*/ 462 h 465"/>
                <a:gd name="T38" fmla="*/ 102 w 363"/>
                <a:gd name="T39" fmla="*/ 447 h 465"/>
                <a:gd name="T40" fmla="*/ 64 w 363"/>
                <a:gd name="T41" fmla="*/ 421 h 465"/>
                <a:gd name="T42" fmla="*/ 38 w 363"/>
                <a:gd name="T43" fmla="*/ 385 h 465"/>
                <a:gd name="T44" fmla="*/ 20 w 363"/>
                <a:gd name="T45" fmla="*/ 344 h 465"/>
                <a:gd name="T46" fmla="*/ 9 w 363"/>
                <a:gd name="T47" fmla="*/ 303 h 465"/>
                <a:gd name="T48" fmla="*/ 2 w 363"/>
                <a:gd name="T49" fmla="*/ 263 h 465"/>
                <a:gd name="T50" fmla="*/ 0 w 363"/>
                <a:gd name="T51" fmla="*/ 227 h 465"/>
                <a:gd name="T52" fmla="*/ 1 w 363"/>
                <a:gd name="T53" fmla="*/ 201 h 465"/>
                <a:gd name="T54" fmla="*/ 2 w 363"/>
                <a:gd name="T55" fmla="*/ 185 h 465"/>
                <a:gd name="T56" fmla="*/ 6 w 363"/>
                <a:gd name="T57" fmla="*/ 151 h 465"/>
                <a:gd name="T58" fmla="*/ 21 w 363"/>
                <a:gd name="T59" fmla="*/ 98 h 465"/>
                <a:gd name="T60" fmla="*/ 45 w 363"/>
                <a:gd name="T61" fmla="*/ 58 h 465"/>
                <a:gd name="T62" fmla="*/ 75 w 363"/>
                <a:gd name="T63" fmla="*/ 32 h 465"/>
                <a:gd name="T64" fmla="*/ 105 w 363"/>
                <a:gd name="T65" fmla="*/ 14 h 465"/>
                <a:gd name="T66" fmla="*/ 136 w 363"/>
                <a:gd name="T67" fmla="*/ 5 h 465"/>
                <a:gd name="T68" fmla="*/ 160 w 363"/>
                <a:gd name="T69" fmla="*/ 0 h 465"/>
                <a:gd name="T70" fmla="*/ 177 w 363"/>
                <a:gd name="T71" fmla="*/ 0 h 465"/>
                <a:gd name="T72" fmla="*/ 186 w 363"/>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3" h="465">
                  <a:moveTo>
                    <a:pt x="186" y="0"/>
                  </a:moveTo>
                  <a:lnTo>
                    <a:pt x="193" y="0"/>
                  </a:lnTo>
                  <a:lnTo>
                    <a:pt x="204" y="0"/>
                  </a:lnTo>
                  <a:lnTo>
                    <a:pt x="215" y="2"/>
                  </a:lnTo>
                  <a:lnTo>
                    <a:pt x="229" y="4"/>
                  </a:lnTo>
                  <a:lnTo>
                    <a:pt x="243" y="8"/>
                  </a:lnTo>
                  <a:lnTo>
                    <a:pt x="258" y="14"/>
                  </a:lnTo>
                  <a:lnTo>
                    <a:pt x="275" y="22"/>
                  </a:lnTo>
                  <a:lnTo>
                    <a:pt x="290" y="32"/>
                  </a:lnTo>
                  <a:lnTo>
                    <a:pt x="305" y="43"/>
                  </a:lnTo>
                  <a:lnTo>
                    <a:pt x="319" y="58"/>
                  </a:lnTo>
                  <a:lnTo>
                    <a:pt x="332" y="76"/>
                  </a:lnTo>
                  <a:lnTo>
                    <a:pt x="343" y="98"/>
                  </a:lnTo>
                  <a:lnTo>
                    <a:pt x="352" y="122"/>
                  </a:lnTo>
                  <a:lnTo>
                    <a:pt x="358" y="151"/>
                  </a:lnTo>
                  <a:lnTo>
                    <a:pt x="361" y="183"/>
                  </a:lnTo>
                  <a:lnTo>
                    <a:pt x="361" y="185"/>
                  </a:lnTo>
                  <a:lnTo>
                    <a:pt x="362" y="192"/>
                  </a:lnTo>
                  <a:lnTo>
                    <a:pt x="362" y="201"/>
                  </a:lnTo>
                  <a:lnTo>
                    <a:pt x="363" y="213"/>
                  </a:lnTo>
                  <a:lnTo>
                    <a:pt x="363" y="227"/>
                  </a:lnTo>
                  <a:lnTo>
                    <a:pt x="362" y="244"/>
                  </a:lnTo>
                  <a:lnTo>
                    <a:pt x="361" y="263"/>
                  </a:lnTo>
                  <a:lnTo>
                    <a:pt x="358" y="282"/>
                  </a:lnTo>
                  <a:lnTo>
                    <a:pt x="355" y="303"/>
                  </a:lnTo>
                  <a:lnTo>
                    <a:pt x="350" y="324"/>
                  </a:lnTo>
                  <a:lnTo>
                    <a:pt x="344" y="344"/>
                  </a:lnTo>
                  <a:lnTo>
                    <a:pt x="336" y="365"/>
                  </a:lnTo>
                  <a:lnTo>
                    <a:pt x="326" y="385"/>
                  </a:lnTo>
                  <a:lnTo>
                    <a:pt x="313" y="403"/>
                  </a:lnTo>
                  <a:lnTo>
                    <a:pt x="299" y="421"/>
                  </a:lnTo>
                  <a:lnTo>
                    <a:pt x="282" y="435"/>
                  </a:lnTo>
                  <a:lnTo>
                    <a:pt x="262" y="447"/>
                  </a:lnTo>
                  <a:lnTo>
                    <a:pt x="238" y="456"/>
                  </a:lnTo>
                  <a:lnTo>
                    <a:pt x="213" y="462"/>
                  </a:lnTo>
                  <a:lnTo>
                    <a:pt x="183" y="465"/>
                  </a:lnTo>
                  <a:lnTo>
                    <a:pt x="180" y="465"/>
                  </a:lnTo>
                  <a:lnTo>
                    <a:pt x="151" y="462"/>
                  </a:lnTo>
                  <a:lnTo>
                    <a:pt x="124" y="456"/>
                  </a:lnTo>
                  <a:lnTo>
                    <a:pt x="102" y="447"/>
                  </a:lnTo>
                  <a:lnTo>
                    <a:pt x="82" y="435"/>
                  </a:lnTo>
                  <a:lnTo>
                    <a:pt x="64" y="421"/>
                  </a:lnTo>
                  <a:lnTo>
                    <a:pt x="50" y="403"/>
                  </a:lnTo>
                  <a:lnTo>
                    <a:pt x="38" y="385"/>
                  </a:lnTo>
                  <a:lnTo>
                    <a:pt x="28" y="365"/>
                  </a:lnTo>
                  <a:lnTo>
                    <a:pt x="20" y="344"/>
                  </a:lnTo>
                  <a:lnTo>
                    <a:pt x="14" y="324"/>
                  </a:lnTo>
                  <a:lnTo>
                    <a:pt x="9" y="303"/>
                  </a:lnTo>
                  <a:lnTo>
                    <a:pt x="6" y="282"/>
                  </a:lnTo>
                  <a:lnTo>
                    <a:pt x="2" y="263"/>
                  </a:lnTo>
                  <a:lnTo>
                    <a:pt x="1" y="244"/>
                  </a:lnTo>
                  <a:lnTo>
                    <a:pt x="0" y="227"/>
                  </a:lnTo>
                  <a:lnTo>
                    <a:pt x="0" y="213"/>
                  </a:lnTo>
                  <a:lnTo>
                    <a:pt x="1" y="201"/>
                  </a:lnTo>
                  <a:lnTo>
                    <a:pt x="1" y="192"/>
                  </a:lnTo>
                  <a:lnTo>
                    <a:pt x="2" y="185"/>
                  </a:lnTo>
                  <a:lnTo>
                    <a:pt x="2" y="183"/>
                  </a:lnTo>
                  <a:lnTo>
                    <a:pt x="6" y="151"/>
                  </a:lnTo>
                  <a:lnTo>
                    <a:pt x="12" y="122"/>
                  </a:lnTo>
                  <a:lnTo>
                    <a:pt x="21" y="98"/>
                  </a:lnTo>
                  <a:lnTo>
                    <a:pt x="32" y="76"/>
                  </a:lnTo>
                  <a:lnTo>
                    <a:pt x="45" y="58"/>
                  </a:lnTo>
                  <a:lnTo>
                    <a:pt x="59" y="44"/>
                  </a:lnTo>
                  <a:lnTo>
                    <a:pt x="75" y="32"/>
                  </a:lnTo>
                  <a:lnTo>
                    <a:pt x="90" y="22"/>
                  </a:lnTo>
                  <a:lnTo>
                    <a:pt x="105" y="14"/>
                  </a:lnTo>
                  <a:lnTo>
                    <a:pt x="120" y="8"/>
                  </a:lnTo>
                  <a:lnTo>
                    <a:pt x="136" y="5"/>
                  </a:lnTo>
                  <a:lnTo>
                    <a:pt x="149" y="2"/>
                  </a:lnTo>
                  <a:lnTo>
                    <a:pt x="160" y="0"/>
                  </a:lnTo>
                  <a:lnTo>
                    <a:pt x="170"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36">
            <a:extLst>
              <a:ext uri="{FF2B5EF4-FFF2-40B4-BE49-F238E27FC236}">
                <a16:creationId xmlns:a16="http://schemas.microsoft.com/office/drawing/2014/main" id="{89FD9084-C129-404E-8A6D-19CE048FC113}"/>
              </a:ext>
            </a:extLst>
          </p:cNvPr>
          <p:cNvGrpSpPr>
            <a:grpSpLocks noChangeAspect="1"/>
          </p:cNvGrpSpPr>
          <p:nvPr/>
        </p:nvGrpSpPr>
        <p:grpSpPr bwMode="auto">
          <a:xfrm>
            <a:off x="2097956" y="3886427"/>
            <a:ext cx="521155" cy="578741"/>
            <a:chOff x="2073" y="2829"/>
            <a:chExt cx="181" cy="201"/>
          </a:xfrm>
          <a:solidFill>
            <a:schemeClr val="accent4"/>
          </a:solidFill>
        </p:grpSpPr>
        <p:sp>
          <p:nvSpPr>
            <p:cNvPr id="56" name="Freeform 138">
              <a:extLst>
                <a:ext uri="{FF2B5EF4-FFF2-40B4-BE49-F238E27FC236}">
                  <a16:creationId xmlns:a16="http://schemas.microsoft.com/office/drawing/2014/main" id="{55D352C9-8698-40E1-8855-F407762876E0}"/>
                </a:ext>
              </a:extLst>
            </p:cNvPr>
            <p:cNvSpPr>
              <a:spLocks/>
            </p:cNvSpPr>
            <p:nvPr/>
          </p:nvSpPr>
          <p:spPr bwMode="auto">
            <a:xfrm>
              <a:off x="2073" y="2845"/>
              <a:ext cx="45" cy="46"/>
            </a:xfrm>
            <a:custGeom>
              <a:avLst/>
              <a:gdLst>
                <a:gd name="T0" fmla="*/ 384 w 767"/>
                <a:gd name="T1" fmla="*/ 0 h 770"/>
                <a:gd name="T2" fmla="*/ 432 w 767"/>
                <a:gd name="T3" fmla="*/ 3 h 770"/>
                <a:gd name="T4" fmla="*/ 477 w 767"/>
                <a:gd name="T5" fmla="*/ 12 h 770"/>
                <a:gd name="T6" fmla="*/ 522 w 767"/>
                <a:gd name="T7" fmla="*/ 26 h 770"/>
                <a:gd name="T8" fmla="*/ 563 w 767"/>
                <a:gd name="T9" fmla="*/ 46 h 770"/>
                <a:gd name="T10" fmla="*/ 603 w 767"/>
                <a:gd name="T11" fmla="*/ 70 h 770"/>
                <a:gd name="T12" fmla="*/ 638 w 767"/>
                <a:gd name="T13" fmla="*/ 98 h 770"/>
                <a:gd name="T14" fmla="*/ 670 w 767"/>
                <a:gd name="T15" fmla="*/ 130 h 770"/>
                <a:gd name="T16" fmla="*/ 698 w 767"/>
                <a:gd name="T17" fmla="*/ 165 h 770"/>
                <a:gd name="T18" fmla="*/ 722 w 767"/>
                <a:gd name="T19" fmla="*/ 204 h 770"/>
                <a:gd name="T20" fmla="*/ 741 w 767"/>
                <a:gd name="T21" fmla="*/ 245 h 770"/>
                <a:gd name="T22" fmla="*/ 755 w 767"/>
                <a:gd name="T23" fmla="*/ 290 h 770"/>
                <a:gd name="T24" fmla="*/ 764 w 767"/>
                <a:gd name="T25" fmla="*/ 337 h 770"/>
                <a:gd name="T26" fmla="*/ 767 w 767"/>
                <a:gd name="T27" fmla="*/ 385 h 770"/>
                <a:gd name="T28" fmla="*/ 764 w 767"/>
                <a:gd name="T29" fmla="*/ 433 h 770"/>
                <a:gd name="T30" fmla="*/ 755 w 767"/>
                <a:gd name="T31" fmla="*/ 480 h 770"/>
                <a:gd name="T32" fmla="*/ 741 w 767"/>
                <a:gd name="T33" fmla="*/ 523 h 770"/>
                <a:gd name="T34" fmla="*/ 722 w 767"/>
                <a:gd name="T35" fmla="*/ 566 h 770"/>
                <a:gd name="T36" fmla="*/ 698 w 767"/>
                <a:gd name="T37" fmla="*/ 604 h 770"/>
                <a:gd name="T38" fmla="*/ 670 w 767"/>
                <a:gd name="T39" fmla="*/ 640 h 770"/>
                <a:gd name="T40" fmla="*/ 638 w 767"/>
                <a:gd name="T41" fmla="*/ 672 h 770"/>
                <a:gd name="T42" fmla="*/ 603 w 767"/>
                <a:gd name="T43" fmla="*/ 700 h 770"/>
                <a:gd name="T44" fmla="*/ 563 w 767"/>
                <a:gd name="T45" fmla="*/ 724 h 770"/>
                <a:gd name="T46" fmla="*/ 522 w 767"/>
                <a:gd name="T47" fmla="*/ 744 h 770"/>
                <a:gd name="T48" fmla="*/ 477 w 767"/>
                <a:gd name="T49" fmla="*/ 757 h 770"/>
                <a:gd name="T50" fmla="*/ 432 w 767"/>
                <a:gd name="T51" fmla="*/ 767 h 770"/>
                <a:gd name="T52" fmla="*/ 384 w 767"/>
                <a:gd name="T53" fmla="*/ 770 h 770"/>
                <a:gd name="T54" fmla="*/ 335 w 767"/>
                <a:gd name="T55" fmla="*/ 767 h 770"/>
                <a:gd name="T56" fmla="*/ 289 w 767"/>
                <a:gd name="T57" fmla="*/ 757 h 770"/>
                <a:gd name="T58" fmla="*/ 245 w 767"/>
                <a:gd name="T59" fmla="*/ 744 h 770"/>
                <a:gd name="T60" fmla="*/ 203 w 767"/>
                <a:gd name="T61" fmla="*/ 724 h 770"/>
                <a:gd name="T62" fmla="*/ 164 w 767"/>
                <a:gd name="T63" fmla="*/ 700 h 770"/>
                <a:gd name="T64" fmla="*/ 129 w 767"/>
                <a:gd name="T65" fmla="*/ 672 h 770"/>
                <a:gd name="T66" fmla="*/ 96 w 767"/>
                <a:gd name="T67" fmla="*/ 640 h 770"/>
                <a:gd name="T68" fmla="*/ 68 w 767"/>
                <a:gd name="T69" fmla="*/ 604 h 770"/>
                <a:gd name="T70" fmla="*/ 45 w 767"/>
                <a:gd name="T71" fmla="*/ 566 h 770"/>
                <a:gd name="T72" fmla="*/ 26 w 767"/>
                <a:gd name="T73" fmla="*/ 523 h 770"/>
                <a:gd name="T74" fmla="*/ 11 w 767"/>
                <a:gd name="T75" fmla="*/ 480 h 770"/>
                <a:gd name="T76" fmla="*/ 3 w 767"/>
                <a:gd name="T77" fmla="*/ 433 h 770"/>
                <a:gd name="T78" fmla="*/ 0 w 767"/>
                <a:gd name="T79" fmla="*/ 385 h 770"/>
                <a:gd name="T80" fmla="*/ 3 w 767"/>
                <a:gd name="T81" fmla="*/ 337 h 770"/>
                <a:gd name="T82" fmla="*/ 11 w 767"/>
                <a:gd name="T83" fmla="*/ 290 h 770"/>
                <a:gd name="T84" fmla="*/ 26 w 767"/>
                <a:gd name="T85" fmla="*/ 245 h 770"/>
                <a:gd name="T86" fmla="*/ 45 w 767"/>
                <a:gd name="T87" fmla="*/ 204 h 770"/>
                <a:gd name="T88" fmla="*/ 68 w 767"/>
                <a:gd name="T89" fmla="*/ 165 h 770"/>
                <a:gd name="T90" fmla="*/ 96 w 767"/>
                <a:gd name="T91" fmla="*/ 130 h 770"/>
                <a:gd name="T92" fmla="*/ 129 w 767"/>
                <a:gd name="T93" fmla="*/ 98 h 770"/>
                <a:gd name="T94" fmla="*/ 164 w 767"/>
                <a:gd name="T95" fmla="*/ 70 h 770"/>
                <a:gd name="T96" fmla="*/ 203 w 767"/>
                <a:gd name="T97" fmla="*/ 46 h 770"/>
                <a:gd name="T98" fmla="*/ 245 w 767"/>
                <a:gd name="T99" fmla="*/ 26 h 770"/>
                <a:gd name="T100" fmla="*/ 289 w 767"/>
                <a:gd name="T101" fmla="*/ 12 h 770"/>
                <a:gd name="T102" fmla="*/ 335 w 767"/>
                <a:gd name="T103" fmla="*/ 3 h 770"/>
                <a:gd name="T104" fmla="*/ 384 w 767"/>
                <a:gd name="T105"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7" h="770">
                  <a:moveTo>
                    <a:pt x="384" y="0"/>
                  </a:moveTo>
                  <a:lnTo>
                    <a:pt x="432" y="3"/>
                  </a:lnTo>
                  <a:lnTo>
                    <a:pt x="477" y="12"/>
                  </a:lnTo>
                  <a:lnTo>
                    <a:pt x="522" y="26"/>
                  </a:lnTo>
                  <a:lnTo>
                    <a:pt x="563" y="46"/>
                  </a:lnTo>
                  <a:lnTo>
                    <a:pt x="603" y="70"/>
                  </a:lnTo>
                  <a:lnTo>
                    <a:pt x="638" y="98"/>
                  </a:lnTo>
                  <a:lnTo>
                    <a:pt x="670" y="130"/>
                  </a:lnTo>
                  <a:lnTo>
                    <a:pt x="698" y="165"/>
                  </a:lnTo>
                  <a:lnTo>
                    <a:pt x="722" y="204"/>
                  </a:lnTo>
                  <a:lnTo>
                    <a:pt x="741" y="245"/>
                  </a:lnTo>
                  <a:lnTo>
                    <a:pt x="755" y="290"/>
                  </a:lnTo>
                  <a:lnTo>
                    <a:pt x="764" y="337"/>
                  </a:lnTo>
                  <a:lnTo>
                    <a:pt x="767" y="385"/>
                  </a:lnTo>
                  <a:lnTo>
                    <a:pt x="764" y="433"/>
                  </a:lnTo>
                  <a:lnTo>
                    <a:pt x="755" y="480"/>
                  </a:lnTo>
                  <a:lnTo>
                    <a:pt x="741" y="523"/>
                  </a:lnTo>
                  <a:lnTo>
                    <a:pt x="722" y="566"/>
                  </a:lnTo>
                  <a:lnTo>
                    <a:pt x="698" y="604"/>
                  </a:lnTo>
                  <a:lnTo>
                    <a:pt x="670" y="640"/>
                  </a:lnTo>
                  <a:lnTo>
                    <a:pt x="638" y="672"/>
                  </a:lnTo>
                  <a:lnTo>
                    <a:pt x="603" y="700"/>
                  </a:lnTo>
                  <a:lnTo>
                    <a:pt x="563" y="724"/>
                  </a:lnTo>
                  <a:lnTo>
                    <a:pt x="522" y="744"/>
                  </a:lnTo>
                  <a:lnTo>
                    <a:pt x="477" y="757"/>
                  </a:lnTo>
                  <a:lnTo>
                    <a:pt x="432" y="767"/>
                  </a:lnTo>
                  <a:lnTo>
                    <a:pt x="384" y="770"/>
                  </a:lnTo>
                  <a:lnTo>
                    <a:pt x="335" y="767"/>
                  </a:lnTo>
                  <a:lnTo>
                    <a:pt x="289" y="757"/>
                  </a:lnTo>
                  <a:lnTo>
                    <a:pt x="245" y="744"/>
                  </a:lnTo>
                  <a:lnTo>
                    <a:pt x="203" y="724"/>
                  </a:lnTo>
                  <a:lnTo>
                    <a:pt x="164" y="700"/>
                  </a:lnTo>
                  <a:lnTo>
                    <a:pt x="129" y="672"/>
                  </a:lnTo>
                  <a:lnTo>
                    <a:pt x="96" y="640"/>
                  </a:lnTo>
                  <a:lnTo>
                    <a:pt x="68" y="604"/>
                  </a:lnTo>
                  <a:lnTo>
                    <a:pt x="45" y="566"/>
                  </a:lnTo>
                  <a:lnTo>
                    <a:pt x="26" y="523"/>
                  </a:lnTo>
                  <a:lnTo>
                    <a:pt x="11" y="480"/>
                  </a:lnTo>
                  <a:lnTo>
                    <a:pt x="3" y="433"/>
                  </a:lnTo>
                  <a:lnTo>
                    <a:pt x="0" y="385"/>
                  </a:lnTo>
                  <a:lnTo>
                    <a:pt x="3" y="337"/>
                  </a:lnTo>
                  <a:lnTo>
                    <a:pt x="11" y="290"/>
                  </a:lnTo>
                  <a:lnTo>
                    <a:pt x="26" y="245"/>
                  </a:lnTo>
                  <a:lnTo>
                    <a:pt x="45" y="204"/>
                  </a:lnTo>
                  <a:lnTo>
                    <a:pt x="68" y="165"/>
                  </a:lnTo>
                  <a:lnTo>
                    <a:pt x="96" y="130"/>
                  </a:lnTo>
                  <a:lnTo>
                    <a:pt x="129" y="98"/>
                  </a:lnTo>
                  <a:lnTo>
                    <a:pt x="164" y="70"/>
                  </a:lnTo>
                  <a:lnTo>
                    <a:pt x="203" y="46"/>
                  </a:lnTo>
                  <a:lnTo>
                    <a:pt x="245" y="26"/>
                  </a:lnTo>
                  <a:lnTo>
                    <a:pt x="289" y="12"/>
                  </a:lnTo>
                  <a:lnTo>
                    <a:pt x="335" y="3"/>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27E75375-24FD-4352-9FE5-DB7BBC5A21B1}"/>
                </a:ext>
              </a:extLst>
            </p:cNvPr>
            <p:cNvSpPr>
              <a:spLocks/>
            </p:cNvSpPr>
            <p:nvPr/>
          </p:nvSpPr>
          <p:spPr bwMode="auto">
            <a:xfrm>
              <a:off x="2075" y="2896"/>
              <a:ext cx="77" cy="133"/>
            </a:xfrm>
            <a:custGeom>
              <a:avLst/>
              <a:gdLst>
                <a:gd name="T0" fmla="*/ 394 w 1309"/>
                <a:gd name="T1" fmla="*/ 3 h 2258"/>
                <a:gd name="T2" fmla="*/ 481 w 1309"/>
                <a:gd name="T3" fmla="*/ 27 h 2258"/>
                <a:gd name="T4" fmla="*/ 558 w 1309"/>
                <a:gd name="T5" fmla="*/ 72 h 2258"/>
                <a:gd name="T6" fmla="*/ 620 w 1309"/>
                <a:gd name="T7" fmla="*/ 135 h 2258"/>
                <a:gd name="T8" fmla="*/ 665 w 1309"/>
                <a:gd name="T9" fmla="*/ 212 h 2258"/>
                <a:gd name="T10" fmla="*/ 689 w 1309"/>
                <a:gd name="T11" fmla="*/ 299 h 2258"/>
                <a:gd name="T12" fmla="*/ 692 w 1309"/>
                <a:gd name="T13" fmla="*/ 858 h 2258"/>
                <a:gd name="T14" fmla="*/ 1070 w 1309"/>
                <a:gd name="T15" fmla="*/ 861 h 2258"/>
                <a:gd name="T16" fmla="*/ 1147 w 1309"/>
                <a:gd name="T17" fmla="*/ 884 h 2258"/>
                <a:gd name="T18" fmla="*/ 1212 w 1309"/>
                <a:gd name="T19" fmla="*/ 927 h 2258"/>
                <a:gd name="T20" fmla="*/ 1263 w 1309"/>
                <a:gd name="T21" fmla="*/ 986 h 2258"/>
                <a:gd name="T22" fmla="*/ 1296 w 1309"/>
                <a:gd name="T23" fmla="*/ 1058 h 2258"/>
                <a:gd name="T24" fmla="*/ 1309 w 1309"/>
                <a:gd name="T25" fmla="*/ 1139 h 2258"/>
                <a:gd name="T26" fmla="*/ 1306 w 1309"/>
                <a:gd name="T27" fmla="*/ 2198 h 2258"/>
                <a:gd name="T28" fmla="*/ 1285 w 1309"/>
                <a:gd name="T29" fmla="*/ 2235 h 2258"/>
                <a:gd name="T30" fmla="*/ 1249 w 1309"/>
                <a:gd name="T31" fmla="*/ 2256 h 2258"/>
                <a:gd name="T32" fmla="*/ 845 w 1309"/>
                <a:gd name="T33" fmla="*/ 2258 h 2258"/>
                <a:gd name="T34" fmla="*/ 803 w 1309"/>
                <a:gd name="T35" fmla="*/ 2247 h 2258"/>
                <a:gd name="T36" fmla="*/ 774 w 1309"/>
                <a:gd name="T37" fmla="*/ 2218 h 2258"/>
                <a:gd name="T38" fmla="*/ 764 w 1309"/>
                <a:gd name="T39" fmla="*/ 2177 h 2258"/>
                <a:gd name="T40" fmla="*/ 332 w 1309"/>
                <a:gd name="T41" fmla="*/ 1399 h 2258"/>
                <a:gd name="T42" fmla="*/ 244 w 1309"/>
                <a:gd name="T43" fmla="*/ 1388 h 2258"/>
                <a:gd name="T44" fmla="*/ 164 w 1309"/>
                <a:gd name="T45" fmla="*/ 1354 h 2258"/>
                <a:gd name="T46" fmla="*/ 98 w 1309"/>
                <a:gd name="T47" fmla="*/ 1302 h 2258"/>
                <a:gd name="T48" fmla="*/ 46 w 1309"/>
                <a:gd name="T49" fmla="*/ 1235 h 2258"/>
                <a:gd name="T50" fmla="*/ 13 w 1309"/>
                <a:gd name="T51" fmla="*/ 1156 h 2258"/>
                <a:gd name="T52" fmla="*/ 0 w 1309"/>
                <a:gd name="T53" fmla="*/ 1067 h 2258"/>
                <a:gd name="T54" fmla="*/ 3 w 1309"/>
                <a:gd name="T55" fmla="*/ 299 h 2258"/>
                <a:gd name="T56" fmla="*/ 27 w 1309"/>
                <a:gd name="T57" fmla="*/ 212 h 2258"/>
                <a:gd name="T58" fmla="*/ 73 w 1309"/>
                <a:gd name="T59" fmla="*/ 135 h 2258"/>
                <a:gd name="T60" fmla="*/ 135 w 1309"/>
                <a:gd name="T61" fmla="*/ 72 h 2258"/>
                <a:gd name="T62" fmla="*/ 212 w 1309"/>
                <a:gd name="T63" fmla="*/ 27 h 2258"/>
                <a:gd name="T64" fmla="*/ 299 w 1309"/>
                <a:gd name="T65" fmla="*/ 3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2258">
                  <a:moveTo>
                    <a:pt x="347" y="0"/>
                  </a:moveTo>
                  <a:lnTo>
                    <a:pt x="394" y="3"/>
                  </a:lnTo>
                  <a:lnTo>
                    <a:pt x="438" y="12"/>
                  </a:lnTo>
                  <a:lnTo>
                    <a:pt x="481" y="27"/>
                  </a:lnTo>
                  <a:lnTo>
                    <a:pt x="521" y="47"/>
                  </a:lnTo>
                  <a:lnTo>
                    <a:pt x="558" y="72"/>
                  </a:lnTo>
                  <a:lnTo>
                    <a:pt x="591" y="102"/>
                  </a:lnTo>
                  <a:lnTo>
                    <a:pt x="620" y="135"/>
                  </a:lnTo>
                  <a:lnTo>
                    <a:pt x="645" y="171"/>
                  </a:lnTo>
                  <a:lnTo>
                    <a:pt x="665" y="212"/>
                  </a:lnTo>
                  <a:lnTo>
                    <a:pt x="680" y="255"/>
                  </a:lnTo>
                  <a:lnTo>
                    <a:pt x="689" y="299"/>
                  </a:lnTo>
                  <a:lnTo>
                    <a:pt x="692" y="346"/>
                  </a:lnTo>
                  <a:lnTo>
                    <a:pt x="692" y="858"/>
                  </a:lnTo>
                  <a:lnTo>
                    <a:pt x="1029" y="858"/>
                  </a:lnTo>
                  <a:lnTo>
                    <a:pt x="1070" y="861"/>
                  </a:lnTo>
                  <a:lnTo>
                    <a:pt x="1110" y="870"/>
                  </a:lnTo>
                  <a:lnTo>
                    <a:pt x="1147" y="884"/>
                  </a:lnTo>
                  <a:lnTo>
                    <a:pt x="1181" y="903"/>
                  </a:lnTo>
                  <a:lnTo>
                    <a:pt x="1212" y="927"/>
                  </a:lnTo>
                  <a:lnTo>
                    <a:pt x="1240" y="955"/>
                  </a:lnTo>
                  <a:lnTo>
                    <a:pt x="1263" y="986"/>
                  </a:lnTo>
                  <a:lnTo>
                    <a:pt x="1283" y="1020"/>
                  </a:lnTo>
                  <a:lnTo>
                    <a:pt x="1296" y="1058"/>
                  </a:lnTo>
                  <a:lnTo>
                    <a:pt x="1306" y="1097"/>
                  </a:lnTo>
                  <a:lnTo>
                    <a:pt x="1309" y="1139"/>
                  </a:lnTo>
                  <a:lnTo>
                    <a:pt x="1309" y="2177"/>
                  </a:lnTo>
                  <a:lnTo>
                    <a:pt x="1306" y="2198"/>
                  </a:lnTo>
                  <a:lnTo>
                    <a:pt x="1297" y="2218"/>
                  </a:lnTo>
                  <a:lnTo>
                    <a:pt x="1285" y="2235"/>
                  </a:lnTo>
                  <a:lnTo>
                    <a:pt x="1268" y="2247"/>
                  </a:lnTo>
                  <a:lnTo>
                    <a:pt x="1249" y="2256"/>
                  </a:lnTo>
                  <a:lnTo>
                    <a:pt x="1228" y="2258"/>
                  </a:lnTo>
                  <a:lnTo>
                    <a:pt x="845" y="2258"/>
                  </a:lnTo>
                  <a:lnTo>
                    <a:pt x="823" y="2256"/>
                  </a:lnTo>
                  <a:lnTo>
                    <a:pt x="803" y="2247"/>
                  </a:lnTo>
                  <a:lnTo>
                    <a:pt x="788" y="2235"/>
                  </a:lnTo>
                  <a:lnTo>
                    <a:pt x="774" y="2218"/>
                  </a:lnTo>
                  <a:lnTo>
                    <a:pt x="767" y="2198"/>
                  </a:lnTo>
                  <a:lnTo>
                    <a:pt x="764" y="2177"/>
                  </a:lnTo>
                  <a:lnTo>
                    <a:pt x="764" y="1399"/>
                  </a:lnTo>
                  <a:lnTo>
                    <a:pt x="332" y="1399"/>
                  </a:lnTo>
                  <a:lnTo>
                    <a:pt x="287" y="1397"/>
                  </a:lnTo>
                  <a:lnTo>
                    <a:pt x="244" y="1388"/>
                  </a:lnTo>
                  <a:lnTo>
                    <a:pt x="203" y="1373"/>
                  </a:lnTo>
                  <a:lnTo>
                    <a:pt x="164" y="1354"/>
                  </a:lnTo>
                  <a:lnTo>
                    <a:pt x="129" y="1331"/>
                  </a:lnTo>
                  <a:lnTo>
                    <a:pt x="98" y="1302"/>
                  </a:lnTo>
                  <a:lnTo>
                    <a:pt x="70" y="1270"/>
                  </a:lnTo>
                  <a:lnTo>
                    <a:pt x="46" y="1235"/>
                  </a:lnTo>
                  <a:lnTo>
                    <a:pt x="26" y="1196"/>
                  </a:lnTo>
                  <a:lnTo>
                    <a:pt x="13" y="1156"/>
                  </a:lnTo>
                  <a:lnTo>
                    <a:pt x="3" y="1112"/>
                  </a:lnTo>
                  <a:lnTo>
                    <a:pt x="0" y="1067"/>
                  </a:lnTo>
                  <a:lnTo>
                    <a:pt x="0" y="346"/>
                  </a:lnTo>
                  <a:lnTo>
                    <a:pt x="3" y="299"/>
                  </a:lnTo>
                  <a:lnTo>
                    <a:pt x="13" y="255"/>
                  </a:lnTo>
                  <a:lnTo>
                    <a:pt x="27" y="212"/>
                  </a:lnTo>
                  <a:lnTo>
                    <a:pt x="48" y="171"/>
                  </a:lnTo>
                  <a:lnTo>
                    <a:pt x="73" y="135"/>
                  </a:lnTo>
                  <a:lnTo>
                    <a:pt x="102" y="102"/>
                  </a:lnTo>
                  <a:lnTo>
                    <a:pt x="135" y="72"/>
                  </a:lnTo>
                  <a:lnTo>
                    <a:pt x="172" y="47"/>
                  </a:lnTo>
                  <a:lnTo>
                    <a:pt x="212" y="27"/>
                  </a:lnTo>
                  <a:lnTo>
                    <a:pt x="255" y="12"/>
                  </a:lnTo>
                  <a:lnTo>
                    <a:pt x="299"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A4C64B5-4957-4909-8EB3-2727971BA68B}"/>
                </a:ext>
              </a:extLst>
            </p:cNvPr>
            <p:cNvSpPr>
              <a:spLocks/>
            </p:cNvSpPr>
            <p:nvPr/>
          </p:nvSpPr>
          <p:spPr bwMode="auto">
            <a:xfrm>
              <a:off x="2191" y="2829"/>
              <a:ext cx="34" cy="68"/>
            </a:xfrm>
            <a:custGeom>
              <a:avLst/>
              <a:gdLst>
                <a:gd name="T0" fmla="*/ 473 w 579"/>
                <a:gd name="T1" fmla="*/ 0 h 1156"/>
                <a:gd name="T2" fmla="*/ 495 w 579"/>
                <a:gd name="T3" fmla="*/ 1 h 1156"/>
                <a:gd name="T4" fmla="*/ 517 w 579"/>
                <a:gd name="T5" fmla="*/ 6 h 1156"/>
                <a:gd name="T6" fmla="*/ 537 w 579"/>
                <a:gd name="T7" fmla="*/ 18 h 1156"/>
                <a:gd name="T8" fmla="*/ 554 w 579"/>
                <a:gd name="T9" fmla="*/ 32 h 1156"/>
                <a:gd name="T10" fmla="*/ 566 w 579"/>
                <a:gd name="T11" fmla="*/ 50 h 1156"/>
                <a:gd name="T12" fmla="*/ 575 w 579"/>
                <a:gd name="T13" fmla="*/ 70 h 1156"/>
                <a:gd name="T14" fmla="*/ 579 w 579"/>
                <a:gd name="T15" fmla="*/ 91 h 1156"/>
                <a:gd name="T16" fmla="*/ 578 w 579"/>
                <a:gd name="T17" fmla="*/ 114 h 1156"/>
                <a:gd name="T18" fmla="*/ 572 w 579"/>
                <a:gd name="T19" fmla="*/ 135 h 1156"/>
                <a:gd name="T20" fmla="*/ 190 w 579"/>
                <a:gd name="T21" fmla="*/ 1095 h 1156"/>
                <a:gd name="T22" fmla="*/ 180 w 579"/>
                <a:gd name="T23" fmla="*/ 1113 h 1156"/>
                <a:gd name="T24" fmla="*/ 168 w 579"/>
                <a:gd name="T25" fmla="*/ 1128 h 1156"/>
                <a:gd name="T26" fmla="*/ 152 w 579"/>
                <a:gd name="T27" fmla="*/ 1141 h 1156"/>
                <a:gd name="T28" fmla="*/ 136 w 579"/>
                <a:gd name="T29" fmla="*/ 1149 h 1156"/>
                <a:gd name="T30" fmla="*/ 117 w 579"/>
                <a:gd name="T31" fmla="*/ 1155 h 1156"/>
                <a:gd name="T32" fmla="*/ 97 w 579"/>
                <a:gd name="T33" fmla="*/ 1156 h 1156"/>
                <a:gd name="T34" fmla="*/ 80 w 579"/>
                <a:gd name="T35" fmla="*/ 1155 h 1156"/>
                <a:gd name="T36" fmla="*/ 61 w 579"/>
                <a:gd name="T37" fmla="*/ 1150 h 1156"/>
                <a:gd name="T38" fmla="*/ 41 w 579"/>
                <a:gd name="T39" fmla="*/ 1139 h 1156"/>
                <a:gd name="T40" fmla="*/ 25 w 579"/>
                <a:gd name="T41" fmla="*/ 1124 h 1156"/>
                <a:gd name="T42" fmla="*/ 12 w 579"/>
                <a:gd name="T43" fmla="*/ 1106 h 1156"/>
                <a:gd name="T44" fmla="*/ 4 w 579"/>
                <a:gd name="T45" fmla="*/ 1087 h 1156"/>
                <a:gd name="T46" fmla="*/ 0 w 579"/>
                <a:gd name="T47" fmla="*/ 1066 h 1156"/>
                <a:gd name="T48" fmla="*/ 1 w 579"/>
                <a:gd name="T49" fmla="*/ 1043 h 1156"/>
                <a:gd name="T50" fmla="*/ 6 w 579"/>
                <a:gd name="T51" fmla="*/ 1021 h 1156"/>
                <a:gd name="T52" fmla="*/ 389 w 579"/>
                <a:gd name="T53" fmla="*/ 62 h 1156"/>
                <a:gd name="T54" fmla="*/ 399 w 579"/>
                <a:gd name="T55" fmla="*/ 42 h 1156"/>
                <a:gd name="T56" fmla="*/ 414 w 579"/>
                <a:gd name="T57" fmla="*/ 25 h 1156"/>
                <a:gd name="T58" fmla="*/ 431 w 579"/>
                <a:gd name="T59" fmla="*/ 13 h 1156"/>
                <a:gd name="T60" fmla="*/ 452 w 579"/>
                <a:gd name="T61" fmla="*/ 4 h 1156"/>
                <a:gd name="T62" fmla="*/ 473 w 579"/>
                <a:gd name="T63"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9" h="1156">
                  <a:moveTo>
                    <a:pt x="473" y="0"/>
                  </a:moveTo>
                  <a:lnTo>
                    <a:pt x="495" y="1"/>
                  </a:lnTo>
                  <a:lnTo>
                    <a:pt x="517" y="6"/>
                  </a:lnTo>
                  <a:lnTo>
                    <a:pt x="537" y="18"/>
                  </a:lnTo>
                  <a:lnTo>
                    <a:pt x="554" y="32"/>
                  </a:lnTo>
                  <a:lnTo>
                    <a:pt x="566" y="50"/>
                  </a:lnTo>
                  <a:lnTo>
                    <a:pt x="575" y="70"/>
                  </a:lnTo>
                  <a:lnTo>
                    <a:pt x="579" y="91"/>
                  </a:lnTo>
                  <a:lnTo>
                    <a:pt x="578" y="114"/>
                  </a:lnTo>
                  <a:lnTo>
                    <a:pt x="572" y="135"/>
                  </a:lnTo>
                  <a:lnTo>
                    <a:pt x="190" y="1095"/>
                  </a:lnTo>
                  <a:lnTo>
                    <a:pt x="180" y="1113"/>
                  </a:lnTo>
                  <a:lnTo>
                    <a:pt x="168" y="1128"/>
                  </a:lnTo>
                  <a:lnTo>
                    <a:pt x="152" y="1141"/>
                  </a:lnTo>
                  <a:lnTo>
                    <a:pt x="136" y="1149"/>
                  </a:lnTo>
                  <a:lnTo>
                    <a:pt x="117" y="1155"/>
                  </a:lnTo>
                  <a:lnTo>
                    <a:pt x="97" y="1156"/>
                  </a:lnTo>
                  <a:lnTo>
                    <a:pt x="80" y="1155"/>
                  </a:lnTo>
                  <a:lnTo>
                    <a:pt x="61" y="1150"/>
                  </a:lnTo>
                  <a:lnTo>
                    <a:pt x="41" y="1139"/>
                  </a:lnTo>
                  <a:lnTo>
                    <a:pt x="25" y="1124"/>
                  </a:lnTo>
                  <a:lnTo>
                    <a:pt x="12" y="1106"/>
                  </a:lnTo>
                  <a:lnTo>
                    <a:pt x="4" y="1087"/>
                  </a:lnTo>
                  <a:lnTo>
                    <a:pt x="0" y="1066"/>
                  </a:lnTo>
                  <a:lnTo>
                    <a:pt x="1" y="1043"/>
                  </a:lnTo>
                  <a:lnTo>
                    <a:pt x="6" y="1021"/>
                  </a:lnTo>
                  <a:lnTo>
                    <a:pt x="389" y="62"/>
                  </a:lnTo>
                  <a:lnTo>
                    <a:pt x="399" y="42"/>
                  </a:lnTo>
                  <a:lnTo>
                    <a:pt x="414" y="25"/>
                  </a:lnTo>
                  <a:lnTo>
                    <a:pt x="431" y="13"/>
                  </a:lnTo>
                  <a:lnTo>
                    <a:pt x="452" y="4"/>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3DE23EEF-9D9C-415B-AE28-ECDCDF62CA14}"/>
                </a:ext>
              </a:extLst>
            </p:cNvPr>
            <p:cNvSpPr>
              <a:spLocks/>
            </p:cNvSpPr>
            <p:nvPr/>
          </p:nvSpPr>
          <p:spPr bwMode="auto">
            <a:xfrm>
              <a:off x="2187" y="2874"/>
              <a:ext cx="34" cy="46"/>
            </a:xfrm>
            <a:custGeom>
              <a:avLst/>
              <a:gdLst>
                <a:gd name="T0" fmla="*/ 481 w 580"/>
                <a:gd name="T1" fmla="*/ 0 h 773"/>
                <a:gd name="T2" fmla="*/ 504 w 580"/>
                <a:gd name="T3" fmla="*/ 3 h 773"/>
                <a:gd name="T4" fmla="*/ 525 w 580"/>
                <a:gd name="T5" fmla="*/ 11 h 773"/>
                <a:gd name="T6" fmla="*/ 543 w 580"/>
                <a:gd name="T7" fmla="*/ 22 h 773"/>
                <a:gd name="T8" fmla="*/ 558 w 580"/>
                <a:gd name="T9" fmla="*/ 38 h 773"/>
                <a:gd name="T10" fmla="*/ 570 w 580"/>
                <a:gd name="T11" fmla="*/ 55 h 773"/>
                <a:gd name="T12" fmla="*/ 577 w 580"/>
                <a:gd name="T13" fmla="*/ 76 h 773"/>
                <a:gd name="T14" fmla="*/ 580 w 580"/>
                <a:gd name="T15" fmla="*/ 99 h 773"/>
                <a:gd name="T16" fmla="*/ 580 w 580"/>
                <a:gd name="T17" fmla="*/ 674 h 773"/>
                <a:gd name="T18" fmla="*/ 577 w 580"/>
                <a:gd name="T19" fmla="*/ 697 h 773"/>
                <a:gd name="T20" fmla="*/ 570 w 580"/>
                <a:gd name="T21" fmla="*/ 718 h 773"/>
                <a:gd name="T22" fmla="*/ 558 w 580"/>
                <a:gd name="T23" fmla="*/ 737 h 773"/>
                <a:gd name="T24" fmla="*/ 543 w 580"/>
                <a:gd name="T25" fmla="*/ 751 h 773"/>
                <a:gd name="T26" fmla="*/ 525 w 580"/>
                <a:gd name="T27" fmla="*/ 764 h 773"/>
                <a:gd name="T28" fmla="*/ 504 w 580"/>
                <a:gd name="T29" fmla="*/ 771 h 773"/>
                <a:gd name="T30" fmla="*/ 481 w 580"/>
                <a:gd name="T31" fmla="*/ 773 h 773"/>
                <a:gd name="T32" fmla="*/ 98 w 580"/>
                <a:gd name="T33" fmla="*/ 773 h 773"/>
                <a:gd name="T34" fmla="*/ 76 w 580"/>
                <a:gd name="T35" fmla="*/ 771 h 773"/>
                <a:gd name="T36" fmla="*/ 55 w 580"/>
                <a:gd name="T37" fmla="*/ 764 h 773"/>
                <a:gd name="T38" fmla="*/ 37 w 580"/>
                <a:gd name="T39" fmla="*/ 751 h 773"/>
                <a:gd name="T40" fmla="*/ 22 w 580"/>
                <a:gd name="T41" fmla="*/ 737 h 773"/>
                <a:gd name="T42" fmla="*/ 10 w 580"/>
                <a:gd name="T43" fmla="*/ 718 h 773"/>
                <a:gd name="T44" fmla="*/ 3 w 580"/>
                <a:gd name="T45" fmla="*/ 697 h 773"/>
                <a:gd name="T46" fmla="*/ 0 w 580"/>
                <a:gd name="T47" fmla="*/ 674 h 773"/>
                <a:gd name="T48" fmla="*/ 3 w 580"/>
                <a:gd name="T49" fmla="*/ 652 h 773"/>
                <a:gd name="T50" fmla="*/ 10 w 580"/>
                <a:gd name="T51" fmla="*/ 631 h 773"/>
                <a:gd name="T52" fmla="*/ 22 w 580"/>
                <a:gd name="T53" fmla="*/ 613 h 773"/>
                <a:gd name="T54" fmla="*/ 37 w 580"/>
                <a:gd name="T55" fmla="*/ 597 h 773"/>
                <a:gd name="T56" fmla="*/ 55 w 580"/>
                <a:gd name="T57" fmla="*/ 586 h 773"/>
                <a:gd name="T58" fmla="*/ 76 w 580"/>
                <a:gd name="T59" fmla="*/ 579 h 773"/>
                <a:gd name="T60" fmla="*/ 98 w 580"/>
                <a:gd name="T61" fmla="*/ 576 h 773"/>
                <a:gd name="T62" fmla="*/ 383 w 580"/>
                <a:gd name="T63" fmla="*/ 576 h 773"/>
                <a:gd name="T64" fmla="*/ 383 w 580"/>
                <a:gd name="T65" fmla="*/ 99 h 773"/>
                <a:gd name="T66" fmla="*/ 385 w 580"/>
                <a:gd name="T67" fmla="*/ 76 h 773"/>
                <a:gd name="T68" fmla="*/ 393 w 580"/>
                <a:gd name="T69" fmla="*/ 55 h 773"/>
                <a:gd name="T70" fmla="*/ 405 w 580"/>
                <a:gd name="T71" fmla="*/ 38 h 773"/>
                <a:gd name="T72" fmla="*/ 420 w 580"/>
                <a:gd name="T73" fmla="*/ 22 h 773"/>
                <a:gd name="T74" fmla="*/ 438 w 580"/>
                <a:gd name="T75" fmla="*/ 11 h 773"/>
                <a:gd name="T76" fmla="*/ 458 w 580"/>
                <a:gd name="T77" fmla="*/ 3 h 773"/>
                <a:gd name="T78" fmla="*/ 481 w 580"/>
                <a:gd name="T7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0" h="773">
                  <a:moveTo>
                    <a:pt x="481" y="0"/>
                  </a:moveTo>
                  <a:lnTo>
                    <a:pt x="504" y="3"/>
                  </a:lnTo>
                  <a:lnTo>
                    <a:pt x="525" y="11"/>
                  </a:lnTo>
                  <a:lnTo>
                    <a:pt x="543" y="22"/>
                  </a:lnTo>
                  <a:lnTo>
                    <a:pt x="558" y="38"/>
                  </a:lnTo>
                  <a:lnTo>
                    <a:pt x="570" y="55"/>
                  </a:lnTo>
                  <a:lnTo>
                    <a:pt x="577" y="76"/>
                  </a:lnTo>
                  <a:lnTo>
                    <a:pt x="580" y="99"/>
                  </a:lnTo>
                  <a:lnTo>
                    <a:pt x="580" y="674"/>
                  </a:lnTo>
                  <a:lnTo>
                    <a:pt x="577" y="697"/>
                  </a:lnTo>
                  <a:lnTo>
                    <a:pt x="570" y="718"/>
                  </a:lnTo>
                  <a:lnTo>
                    <a:pt x="558" y="737"/>
                  </a:lnTo>
                  <a:lnTo>
                    <a:pt x="543" y="751"/>
                  </a:lnTo>
                  <a:lnTo>
                    <a:pt x="525" y="764"/>
                  </a:lnTo>
                  <a:lnTo>
                    <a:pt x="504" y="771"/>
                  </a:lnTo>
                  <a:lnTo>
                    <a:pt x="481" y="773"/>
                  </a:lnTo>
                  <a:lnTo>
                    <a:pt x="98" y="773"/>
                  </a:lnTo>
                  <a:lnTo>
                    <a:pt x="76" y="771"/>
                  </a:lnTo>
                  <a:lnTo>
                    <a:pt x="55" y="764"/>
                  </a:lnTo>
                  <a:lnTo>
                    <a:pt x="37" y="751"/>
                  </a:lnTo>
                  <a:lnTo>
                    <a:pt x="22" y="737"/>
                  </a:lnTo>
                  <a:lnTo>
                    <a:pt x="10" y="718"/>
                  </a:lnTo>
                  <a:lnTo>
                    <a:pt x="3" y="697"/>
                  </a:lnTo>
                  <a:lnTo>
                    <a:pt x="0" y="674"/>
                  </a:lnTo>
                  <a:lnTo>
                    <a:pt x="3" y="652"/>
                  </a:lnTo>
                  <a:lnTo>
                    <a:pt x="10" y="631"/>
                  </a:lnTo>
                  <a:lnTo>
                    <a:pt x="22" y="613"/>
                  </a:lnTo>
                  <a:lnTo>
                    <a:pt x="37" y="597"/>
                  </a:lnTo>
                  <a:lnTo>
                    <a:pt x="55" y="586"/>
                  </a:lnTo>
                  <a:lnTo>
                    <a:pt x="76" y="579"/>
                  </a:lnTo>
                  <a:lnTo>
                    <a:pt x="98" y="576"/>
                  </a:lnTo>
                  <a:lnTo>
                    <a:pt x="383" y="576"/>
                  </a:lnTo>
                  <a:lnTo>
                    <a:pt x="383" y="99"/>
                  </a:lnTo>
                  <a:lnTo>
                    <a:pt x="385" y="76"/>
                  </a:lnTo>
                  <a:lnTo>
                    <a:pt x="393" y="55"/>
                  </a:lnTo>
                  <a:lnTo>
                    <a:pt x="405" y="38"/>
                  </a:lnTo>
                  <a:lnTo>
                    <a:pt x="420" y="22"/>
                  </a:lnTo>
                  <a:lnTo>
                    <a:pt x="438" y="11"/>
                  </a:lnTo>
                  <a:lnTo>
                    <a:pt x="458" y="3"/>
                  </a:lnTo>
                  <a:lnTo>
                    <a:pt x="4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9C03C3E9-3BDD-42CC-9B3B-E469ED1B0C1B}"/>
                </a:ext>
              </a:extLst>
            </p:cNvPr>
            <p:cNvSpPr>
              <a:spLocks/>
            </p:cNvSpPr>
            <p:nvPr/>
          </p:nvSpPr>
          <p:spPr bwMode="auto">
            <a:xfrm>
              <a:off x="2243" y="2963"/>
              <a:ext cx="11" cy="67"/>
            </a:xfrm>
            <a:custGeom>
              <a:avLst/>
              <a:gdLst>
                <a:gd name="T0" fmla="*/ 0 w 197"/>
                <a:gd name="T1" fmla="*/ 0 h 1137"/>
                <a:gd name="T2" fmla="*/ 197 w 197"/>
                <a:gd name="T3" fmla="*/ 0 h 1137"/>
                <a:gd name="T4" fmla="*/ 197 w 197"/>
                <a:gd name="T5" fmla="*/ 1039 h 1137"/>
                <a:gd name="T6" fmla="*/ 195 w 197"/>
                <a:gd name="T7" fmla="*/ 1061 h 1137"/>
                <a:gd name="T8" fmla="*/ 186 w 197"/>
                <a:gd name="T9" fmla="*/ 1082 h 1137"/>
                <a:gd name="T10" fmla="*/ 175 w 197"/>
                <a:gd name="T11" fmla="*/ 1101 h 1137"/>
                <a:gd name="T12" fmla="*/ 160 w 197"/>
                <a:gd name="T13" fmla="*/ 1116 h 1137"/>
                <a:gd name="T14" fmla="*/ 142 w 197"/>
                <a:gd name="T15" fmla="*/ 1128 h 1137"/>
                <a:gd name="T16" fmla="*/ 121 w 197"/>
                <a:gd name="T17" fmla="*/ 1135 h 1137"/>
                <a:gd name="T18" fmla="*/ 98 w 197"/>
                <a:gd name="T19" fmla="*/ 1137 h 1137"/>
                <a:gd name="T20" fmla="*/ 75 w 197"/>
                <a:gd name="T21" fmla="*/ 1135 h 1137"/>
                <a:gd name="T22" fmla="*/ 55 w 197"/>
                <a:gd name="T23" fmla="*/ 1128 h 1137"/>
                <a:gd name="T24" fmla="*/ 37 w 197"/>
                <a:gd name="T25" fmla="*/ 1116 h 1137"/>
                <a:gd name="T26" fmla="*/ 21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6" y="1082"/>
                  </a:lnTo>
                  <a:lnTo>
                    <a:pt x="175" y="1101"/>
                  </a:lnTo>
                  <a:lnTo>
                    <a:pt x="160" y="1116"/>
                  </a:lnTo>
                  <a:lnTo>
                    <a:pt x="142" y="1128"/>
                  </a:lnTo>
                  <a:lnTo>
                    <a:pt x="121" y="1135"/>
                  </a:lnTo>
                  <a:lnTo>
                    <a:pt x="98" y="1137"/>
                  </a:lnTo>
                  <a:lnTo>
                    <a:pt x="75" y="1135"/>
                  </a:lnTo>
                  <a:lnTo>
                    <a:pt x="55" y="1128"/>
                  </a:lnTo>
                  <a:lnTo>
                    <a:pt x="37" y="1116"/>
                  </a:lnTo>
                  <a:lnTo>
                    <a:pt x="21"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4C66D2C3-963A-4C5D-A06D-9555841DC0FD}"/>
                </a:ext>
              </a:extLst>
            </p:cNvPr>
            <p:cNvSpPr>
              <a:spLocks/>
            </p:cNvSpPr>
            <p:nvPr/>
          </p:nvSpPr>
          <p:spPr bwMode="auto">
            <a:xfrm>
              <a:off x="2164" y="2929"/>
              <a:ext cx="90" cy="23"/>
            </a:xfrm>
            <a:custGeom>
              <a:avLst/>
              <a:gdLst>
                <a:gd name="T0" fmla="*/ 99 w 1537"/>
                <a:gd name="T1" fmla="*/ 0 h 397"/>
                <a:gd name="T2" fmla="*/ 1438 w 1537"/>
                <a:gd name="T3" fmla="*/ 0 h 397"/>
                <a:gd name="T4" fmla="*/ 1461 w 1537"/>
                <a:gd name="T5" fmla="*/ 2 h 397"/>
                <a:gd name="T6" fmla="*/ 1482 w 1537"/>
                <a:gd name="T7" fmla="*/ 9 h 397"/>
                <a:gd name="T8" fmla="*/ 1500 w 1537"/>
                <a:gd name="T9" fmla="*/ 21 h 397"/>
                <a:gd name="T10" fmla="*/ 1515 w 1537"/>
                <a:gd name="T11" fmla="*/ 37 h 397"/>
                <a:gd name="T12" fmla="*/ 1526 w 1537"/>
                <a:gd name="T13" fmla="*/ 55 h 397"/>
                <a:gd name="T14" fmla="*/ 1535 w 1537"/>
                <a:gd name="T15" fmla="*/ 76 h 397"/>
                <a:gd name="T16" fmla="*/ 1537 w 1537"/>
                <a:gd name="T17" fmla="*/ 99 h 397"/>
                <a:gd name="T18" fmla="*/ 1537 w 1537"/>
                <a:gd name="T19" fmla="*/ 397 h 397"/>
                <a:gd name="T20" fmla="*/ 0 w 1537"/>
                <a:gd name="T21" fmla="*/ 397 h 397"/>
                <a:gd name="T22" fmla="*/ 0 w 1537"/>
                <a:gd name="T23" fmla="*/ 99 h 397"/>
                <a:gd name="T24" fmla="*/ 3 w 1537"/>
                <a:gd name="T25" fmla="*/ 76 h 397"/>
                <a:gd name="T26" fmla="*/ 10 w 1537"/>
                <a:gd name="T27" fmla="*/ 55 h 397"/>
                <a:gd name="T28" fmla="*/ 22 w 1537"/>
                <a:gd name="T29" fmla="*/ 37 h 397"/>
                <a:gd name="T30" fmla="*/ 37 w 1537"/>
                <a:gd name="T31" fmla="*/ 21 h 397"/>
                <a:gd name="T32" fmla="*/ 56 w 1537"/>
                <a:gd name="T33" fmla="*/ 9 h 397"/>
                <a:gd name="T34" fmla="*/ 77 w 1537"/>
                <a:gd name="T35" fmla="*/ 2 h 397"/>
                <a:gd name="T36" fmla="*/ 99 w 1537"/>
                <a:gd name="T3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7" h="397">
                  <a:moveTo>
                    <a:pt x="99" y="0"/>
                  </a:moveTo>
                  <a:lnTo>
                    <a:pt x="1438" y="0"/>
                  </a:lnTo>
                  <a:lnTo>
                    <a:pt x="1461" y="2"/>
                  </a:lnTo>
                  <a:lnTo>
                    <a:pt x="1482" y="9"/>
                  </a:lnTo>
                  <a:lnTo>
                    <a:pt x="1500" y="21"/>
                  </a:lnTo>
                  <a:lnTo>
                    <a:pt x="1515" y="37"/>
                  </a:lnTo>
                  <a:lnTo>
                    <a:pt x="1526" y="55"/>
                  </a:lnTo>
                  <a:lnTo>
                    <a:pt x="1535" y="76"/>
                  </a:lnTo>
                  <a:lnTo>
                    <a:pt x="1537" y="99"/>
                  </a:lnTo>
                  <a:lnTo>
                    <a:pt x="1537" y="397"/>
                  </a:lnTo>
                  <a:lnTo>
                    <a:pt x="0" y="397"/>
                  </a:lnTo>
                  <a:lnTo>
                    <a:pt x="0" y="99"/>
                  </a:lnTo>
                  <a:lnTo>
                    <a:pt x="3" y="76"/>
                  </a:lnTo>
                  <a:lnTo>
                    <a:pt x="10" y="55"/>
                  </a:lnTo>
                  <a:lnTo>
                    <a:pt x="22" y="37"/>
                  </a:lnTo>
                  <a:lnTo>
                    <a:pt x="37" y="21"/>
                  </a:lnTo>
                  <a:lnTo>
                    <a:pt x="56" y="9"/>
                  </a:lnTo>
                  <a:lnTo>
                    <a:pt x="77" y="2"/>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E50A528F-7D99-40F5-A2C3-13C882768307}"/>
                </a:ext>
              </a:extLst>
            </p:cNvPr>
            <p:cNvSpPr>
              <a:spLocks/>
            </p:cNvSpPr>
            <p:nvPr/>
          </p:nvSpPr>
          <p:spPr bwMode="auto">
            <a:xfrm>
              <a:off x="2164" y="2963"/>
              <a:ext cx="12" cy="67"/>
            </a:xfrm>
            <a:custGeom>
              <a:avLst/>
              <a:gdLst>
                <a:gd name="T0" fmla="*/ 0 w 197"/>
                <a:gd name="T1" fmla="*/ 0 h 1137"/>
                <a:gd name="T2" fmla="*/ 197 w 197"/>
                <a:gd name="T3" fmla="*/ 0 h 1137"/>
                <a:gd name="T4" fmla="*/ 197 w 197"/>
                <a:gd name="T5" fmla="*/ 1039 h 1137"/>
                <a:gd name="T6" fmla="*/ 195 w 197"/>
                <a:gd name="T7" fmla="*/ 1061 h 1137"/>
                <a:gd name="T8" fmla="*/ 188 w 197"/>
                <a:gd name="T9" fmla="*/ 1082 h 1137"/>
                <a:gd name="T10" fmla="*/ 176 w 197"/>
                <a:gd name="T11" fmla="*/ 1101 h 1137"/>
                <a:gd name="T12" fmla="*/ 161 w 197"/>
                <a:gd name="T13" fmla="*/ 1116 h 1137"/>
                <a:gd name="T14" fmla="*/ 142 w 197"/>
                <a:gd name="T15" fmla="*/ 1128 h 1137"/>
                <a:gd name="T16" fmla="*/ 121 w 197"/>
                <a:gd name="T17" fmla="*/ 1135 h 1137"/>
                <a:gd name="T18" fmla="*/ 99 w 197"/>
                <a:gd name="T19" fmla="*/ 1137 h 1137"/>
                <a:gd name="T20" fmla="*/ 77 w 197"/>
                <a:gd name="T21" fmla="*/ 1135 h 1137"/>
                <a:gd name="T22" fmla="*/ 56 w 197"/>
                <a:gd name="T23" fmla="*/ 1128 h 1137"/>
                <a:gd name="T24" fmla="*/ 37 w 197"/>
                <a:gd name="T25" fmla="*/ 1116 h 1137"/>
                <a:gd name="T26" fmla="*/ 22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8" y="1082"/>
                  </a:lnTo>
                  <a:lnTo>
                    <a:pt x="176" y="1101"/>
                  </a:lnTo>
                  <a:lnTo>
                    <a:pt x="161" y="1116"/>
                  </a:lnTo>
                  <a:lnTo>
                    <a:pt x="142" y="1128"/>
                  </a:lnTo>
                  <a:lnTo>
                    <a:pt x="121" y="1135"/>
                  </a:lnTo>
                  <a:lnTo>
                    <a:pt x="99" y="1137"/>
                  </a:lnTo>
                  <a:lnTo>
                    <a:pt x="77" y="1135"/>
                  </a:lnTo>
                  <a:lnTo>
                    <a:pt x="56" y="1128"/>
                  </a:lnTo>
                  <a:lnTo>
                    <a:pt x="37" y="1116"/>
                  </a:lnTo>
                  <a:lnTo>
                    <a:pt x="22"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209342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24</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071B3B0-DEED-4142-AA8C-434C58ABE5CB}"/>
              </a:ext>
            </a:extLst>
          </p:cNvPr>
          <p:cNvSpPr/>
          <p:nvPr/>
        </p:nvSpPr>
        <p:spPr>
          <a:xfrm>
            <a:off x="1139260" y="4659679"/>
            <a:ext cx="4540598"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8" name="Rectangle 17">
            <a:extLst>
              <a:ext uri="{FF2B5EF4-FFF2-40B4-BE49-F238E27FC236}">
                <a16:creationId xmlns:a16="http://schemas.microsoft.com/office/drawing/2014/main" id="{9DBFE08A-B7A6-4B5B-BD54-6F8F18354B5E}"/>
              </a:ext>
            </a:extLst>
          </p:cNvPr>
          <p:cNvSpPr/>
          <p:nvPr/>
        </p:nvSpPr>
        <p:spPr>
          <a:xfrm>
            <a:off x="6512145" y="4659679"/>
            <a:ext cx="4491236"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9" name="Freeform 6">
            <a:extLst>
              <a:ext uri="{FF2B5EF4-FFF2-40B4-BE49-F238E27FC236}">
                <a16:creationId xmlns:a16="http://schemas.microsoft.com/office/drawing/2014/main" id="{10C2E31F-101B-4B9B-B60F-E26CF7A77989}"/>
              </a:ext>
            </a:extLst>
          </p:cNvPr>
          <p:cNvSpPr>
            <a:spLocks/>
          </p:cNvSpPr>
          <p:nvPr/>
        </p:nvSpPr>
        <p:spPr bwMode="auto">
          <a:xfrm>
            <a:off x="1139260" y="275552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0" name="Freeform 7">
            <a:extLst>
              <a:ext uri="{FF2B5EF4-FFF2-40B4-BE49-F238E27FC236}">
                <a16:creationId xmlns:a16="http://schemas.microsoft.com/office/drawing/2014/main" id="{1EA4FDAC-B7DB-4C9F-8007-FE5A6D143CB2}"/>
              </a:ext>
            </a:extLst>
          </p:cNvPr>
          <p:cNvSpPr>
            <a:spLocks/>
          </p:cNvSpPr>
          <p:nvPr/>
        </p:nvSpPr>
        <p:spPr bwMode="auto">
          <a:xfrm>
            <a:off x="3765143" y="275552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1" name="Freeform 11">
            <a:extLst>
              <a:ext uri="{FF2B5EF4-FFF2-40B4-BE49-F238E27FC236}">
                <a16:creationId xmlns:a16="http://schemas.microsoft.com/office/drawing/2014/main" id="{BD5C973B-E942-4459-89DE-4F9258CFF375}"/>
              </a:ext>
            </a:extLst>
          </p:cNvPr>
          <p:cNvSpPr>
            <a:spLocks/>
          </p:cNvSpPr>
          <p:nvPr/>
        </p:nvSpPr>
        <p:spPr bwMode="auto">
          <a:xfrm>
            <a:off x="2378413" y="240503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2" name="Freeform 6">
            <a:extLst>
              <a:ext uri="{FF2B5EF4-FFF2-40B4-BE49-F238E27FC236}">
                <a16:creationId xmlns:a16="http://schemas.microsoft.com/office/drawing/2014/main" id="{A4BB9C7C-4912-49F3-B5AB-4E7A3CBA3E0B}"/>
              </a:ext>
            </a:extLst>
          </p:cNvPr>
          <p:cNvSpPr>
            <a:spLocks/>
          </p:cNvSpPr>
          <p:nvPr/>
        </p:nvSpPr>
        <p:spPr bwMode="auto">
          <a:xfrm flipH="1">
            <a:off x="9230103" y="270800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3" name="Freeform 7">
            <a:extLst>
              <a:ext uri="{FF2B5EF4-FFF2-40B4-BE49-F238E27FC236}">
                <a16:creationId xmlns:a16="http://schemas.microsoft.com/office/drawing/2014/main" id="{1FDA7319-3B52-4CC5-8938-B037662D623B}"/>
              </a:ext>
            </a:extLst>
          </p:cNvPr>
          <p:cNvSpPr>
            <a:spLocks/>
          </p:cNvSpPr>
          <p:nvPr/>
        </p:nvSpPr>
        <p:spPr bwMode="auto">
          <a:xfrm flipH="1">
            <a:off x="6656781" y="270800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4" name="Freeform 11">
            <a:extLst>
              <a:ext uri="{FF2B5EF4-FFF2-40B4-BE49-F238E27FC236}">
                <a16:creationId xmlns:a16="http://schemas.microsoft.com/office/drawing/2014/main" id="{833F2878-80D4-46CA-9FE6-63CC3794EA95}"/>
              </a:ext>
            </a:extLst>
          </p:cNvPr>
          <p:cNvSpPr>
            <a:spLocks/>
          </p:cNvSpPr>
          <p:nvPr/>
        </p:nvSpPr>
        <p:spPr bwMode="auto">
          <a:xfrm flipH="1">
            <a:off x="7936534" y="235751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5" name="Text Placeholder 33">
            <a:extLst>
              <a:ext uri="{FF2B5EF4-FFF2-40B4-BE49-F238E27FC236}">
                <a16:creationId xmlns:a16="http://schemas.microsoft.com/office/drawing/2014/main" id="{E78ABDF7-99FA-4EAF-93B7-69F3393468BB}"/>
              </a:ext>
            </a:extLst>
          </p:cNvPr>
          <p:cNvSpPr txBox="1">
            <a:spLocks/>
          </p:cNvSpPr>
          <p:nvPr/>
        </p:nvSpPr>
        <p:spPr>
          <a:xfrm flipH="1">
            <a:off x="1840327" y="3260631"/>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6" name="Text Placeholder 33">
            <a:extLst>
              <a:ext uri="{FF2B5EF4-FFF2-40B4-BE49-F238E27FC236}">
                <a16:creationId xmlns:a16="http://schemas.microsoft.com/office/drawing/2014/main" id="{4BF728F7-7BC0-4DB5-ACDB-33D1C7399971}"/>
              </a:ext>
            </a:extLst>
          </p:cNvPr>
          <p:cNvSpPr txBox="1">
            <a:spLocks/>
          </p:cNvSpPr>
          <p:nvPr/>
        </p:nvSpPr>
        <p:spPr>
          <a:xfrm flipH="1">
            <a:off x="3119244" y="2808807"/>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7" name="Text Placeholder 33">
            <a:extLst>
              <a:ext uri="{FF2B5EF4-FFF2-40B4-BE49-F238E27FC236}">
                <a16:creationId xmlns:a16="http://schemas.microsoft.com/office/drawing/2014/main" id="{52152DEA-CA56-4EE4-9669-235803EF1190}"/>
              </a:ext>
            </a:extLst>
          </p:cNvPr>
          <p:cNvSpPr txBox="1">
            <a:spLocks/>
          </p:cNvSpPr>
          <p:nvPr/>
        </p:nvSpPr>
        <p:spPr>
          <a:xfrm flipH="1">
            <a:off x="4466812" y="307081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8" name="Text Placeholder 33">
            <a:extLst>
              <a:ext uri="{FF2B5EF4-FFF2-40B4-BE49-F238E27FC236}">
                <a16:creationId xmlns:a16="http://schemas.microsoft.com/office/drawing/2014/main" id="{8D30ECE8-B335-4C0D-93E5-CC0D62D72613}"/>
              </a:ext>
            </a:extLst>
          </p:cNvPr>
          <p:cNvSpPr txBox="1">
            <a:spLocks/>
          </p:cNvSpPr>
          <p:nvPr/>
        </p:nvSpPr>
        <p:spPr>
          <a:xfrm flipH="1">
            <a:off x="7383112" y="3063932"/>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9" name="Text Placeholder 33">
            <a:extLst>
              <a:ext uri="{FF2B5EF4-FFF2-40B4-BE49-F238E27FC236}">
                <a16:creationId xmlns:a16="http://schemas.microsoft.com/office/drawing/2014/main" id="{ACCF291A-1B29-45B8-A478-78CA83AB3DEC}"/>
              </a:ext>
            </a:extLst>
          </p:cNvPr>
          <p:cNvSpPr txBox="1">
            <a:spLocks/>
          </p:cNvSpPr>
          <p:nvPr/>
        </p:nvSpPr>
        <p:spPr>
          <a:xfrm flipH="1">
            <a:off x="8692019" y="2801929"/>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30" name="Text Placeholder 33">
            <a:extLst>
              <a:ext uri="{FF2B5EF4-FFF2-40B4-BE49-F238E27FC236}">
                <a16:creationId xmlns:a16="http://schemas.microsoft.com/office/drawing/2014/main" id="{7205CFD1-A41B-4B45-A8B5-B888C2A0100C}"/>
              </a:ext>
            </a:extLst>
          </p:cNvPr>
          <p:cNvSpPr txBox="1">
            <a:spLocks/>
          </p:cNvSpPr>
          <p:nvPr/>
        </p:nvSpPr>
        <p:spPr>
          <a:xfrm flipH="1">
            <a:off x="9933480" y="312275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Tree>
    <p:extLst>
      <p:ext uri="{BB962C8B-B14F-4D97-AF65-F5344CB8AC3E}">
        <p14:creationId xmlns:p14="http://schemas.microsoft.com/office/powerpoint/2010/main" val="1274448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25</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4CA4D15-86BC-4577-A262-EB7606BFD728}"/>
              </a:ext>
            </a:extLst>
          </p:cNvPr>
          <p:cNvSpPr/>
          <p:nvPr/>
        </p:nvSpPr>
        <p:spPr>
          <a:xfrm>
            <a:off x="3791838" y="2227525"/>
            <a:ext cx="2185130" cy="7617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F4BA9BBE-F279-4521-A288-76A9F4F8FF6A}"/>
              </a:ext>
            </a:extLst>
          </p:cNvPr>
          <p:cNvSpPr/>
          <p:nvPr/>
        </p:nvSpPr>
        <p:spPr>
          <a:xfrm>
            <a:off x="6371299" y="2227525"/>
            <a:ext cx="2185130" cy="7617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B032ADB1-2B34-4909-AFF1-2F2C69BA8B92}"/>
              </a:ext>
            </a:extLst>
          </p:cNvPr>
          <p:cNvSpPr/>
          <p:nvPr/>
        </p:nvSpPr>
        <p:spPr>
          <a:xfrm>
            <a:off x="8938671" y="2227525"/>
            <a:ext cx="2185130" cy="7617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F51B23AB-926B-4792-9682-64B95AABCAC9}"/>
              </a:ext>
            </a:extLst>
          </p:cNvPr>
          <p:cNvSpPr/>
          <p:nvPr/>
        </p:nvSpPr>
        <p:spPr>
          <a:xfrm>
            <a:off x="1212376" y="2227525"/>
            <a:ext cx="2185130" cy="76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6EEEAAC2-58A8-4C04-8A05-92F8559C2624}"/>
              </a:ext>
            </a:extLst>
          </p:cNvPr>
          <p:cNvSpPr/>
          <p:nvPr/>
        </p:nvSpPr>
        <p:spPr>
          <a:xfrm>
            <a:off x="1212377" y="3561323"/>
            <a:ext cx="2185131" cy="17411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2" name="TextBox 21">
            <a:extLst>
              <a:ext uri="{FF2B5EF4-FFF2-40B4-BE49-F238E27FC236}">
                <a16:creationId xmlns:a16="http://schemas.microsoft.com/office/drawing/2014/main" id="{1626132E-D509-4111-A4EB-65207BD46659}"/>
              </a:ext>
            </a:extLst>
          </p:cNvPr>
          <p:cNvSpPr txBox="1"/>
          <p:nvPr/>
        </p:nvSpPr>
        <p:spPr>
          <a:xfrm>
            <a:off x="1200287"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3" name="Rectangle 22">
            <a:extLst>
              <a:ext uri="{FF2B5EF4-FFF2-40B4-BE49-F238E27FC236}">
                <a16:creationId xmlns:a16="http://schemas.microsoft.com/office/drawing/2014/main" id="{2C9AD96B-8F8E-4E04-A4B2-8C962E7EBF61}"/>
              </a:ext>
            </a:extLst>
          </p:cNvPr>
          <p:cNvSpPr/>
          <p:nvPr/>
        </p:nvSpPr>
        <p:spPr>
          <a:xfrm>
            <a:off x="3791838" y="3561323"/>
            <a:ext cx="2185131" cy="17411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4" name="TextBox 23">
            <a:extLst>
              <a:ext uri="{FF2B5EF4-FFF2-40B4-BE49-F238E27FC236}">
                <a16:creationId xmlns:a16="http://schemas.microsoft.com/office/drawing/2014/main" id="{DF69BFE1-0205-4A62-8CC0-8E30E73D428D}"/>
              </a:ext>
            </a:extLst>
          </p:cNvPr>
          <p:cNvSpPr txBox="1"/>
          <p:nvPr/>
        </p:nvSpPr>
        <p:spPr>
          <a:xfrm>
            <a:off x="3829249"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5" name="Rectangle 24">
            <a:extLst>
              <a:ext uri="{FF2B5EF4-FFF2-40B4-BE49-F238E27FC236}">
                <a16:creationId xmlns:a16="http://schemas.microsoft.com/office/drawing/2014/main" id="{1C314751-352F-4978-BC61-055C9CBBA661}"/>
              </a:ext>
            </a:extLst>
          </p:cNvPr>
          <p:cNvSpPr/>
          <p:nvPr/>
        </p:nvSpPr>
        <p:spPr>
          <a:xfrm>
            <a:off x="6371299" y="3553100"/>
            <a:ext cx="2185131" cy="17411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6" name="TextBox 25">
            <a:extLst>
              <a:ext uri="{FF2B5EF4-FFF2-40B4-BE49-F238E27FC236}">
                <a16:creationId xmlns:a16="http://schemas.microsoft.com/office/drawing/2014/main" id="{3760E61B-8142-416A-8006-D2C6E2760D74}"/>
              </a:ext>
            </a:extLst>
          </p:cNvPr>
          <p:cNvSpPr txBox="1"/>
          <p:nvPr/>
        </p:nvSpPr>
        <p:spPr>
          <a:xfrm>
            <a:off x="6420349" y="3935500"/>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7" name="Rectangle 26">
            <a:extLst>
              <a:ext uri="{FF2B5EF4-FFF2-40B4-BE49-F238E27FC236}">
                <a16:creationId xmlns:a16="http://schemas.microsoft.com/office/drawing/2014/main" id="{A08DA948-B009-4F6A-B60F-4193C23E891C}"/>
              </a:ext>
            </a:extLst>
          </p:cNvPr>
          <p:cNvSpPr/>
          <p:nvPr/>
        </p:nvSpPr>
        <p:spPr>
          <a:xfrm>
            <a:off x="8938671" y="3561323"/>
            <a:ext cx="2185131" cy="17411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8" name="TextBox 27">
            <a:extLst>
              <a:ext uri="{FF2B5EF4-FFF2-40B4-BE49-F238E27FC236}">
                <a16:creationId xmlns:a16="http://schemas.microsoft.com/office/drawing/2014/main" id="{D2303FE1-0EA2-4B72-8EDF-B7FE05BA4684}"/>
              </a:ext>
            </a:extLst>
          </p:cNvPr>
          <p:cNvSpPr txBox="1"/>
          <p:nvPr/>
        </p:nvSpPr>
        <p:spPr>
          <a:xfrm>
            <a:off x="8938672" y="3927505"/>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9" name="Shape 2937">
            <a:extLst>
              <a:ext uri="{FF2B5EF4-FFF2-40B4-BE49-F238E27FC236}">
                <a16:creationId xmlns:a16="http://schemas.microsoft.com/office/drawing/2014/main" id="{77442FBF-535F-469E-9188-D8B8F9C90BAF}"/>
              </a:ext>
            </a:extLst>
          </p:cNvPr>
          <p:cNvSpPr/>
          <p:nvPr/>
        </p:nvSpPr>
        <p:spPr>
          <a:xfrm>
            <a:off x="2201856" y="2437731"/>
            <a:ext cx="341593" cy="341593"/>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0" name="TextBox 29">
            <a:extLst>
              <a:ext uri="{FF2B5EF4-FFF2-40B4-BE49-F238E27FC236}">
                <a16:creationId xmlns:a16="http://schemas.microsoft.com/office/drawing/2014/main" id="{3EF74451-A3A1-48FC-A870-203007687A6B}"/>
              </a:ext>
            </a:extLst>
          </p:cNvPr>
          <p:cNvSpPr txBox="1"/>
          <p:nvPr/>
        </p:nvSpPr>
        <p:spPr>
          <a:xfrm>
            <a:off x="6830572" y="5514763"/>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Here</a:t>
            </a:r>
          </a:p>
        </p:txBody>
      </p:sp>
      <p:sp>
        <p:nvSpPr>
          <p:cNvPr id="31" name="TextBox 30">
            <a:extLst>
              <a:ext uri="{FF2B5EF4-FFF2-40B4-BE49-F238E27FC236}">
                <a16:creationId xmlns:a16="http://schemas.microsoft.com/office/drawing/2014/main" id="{AA2FE099-F19F-4733-B5A9-09570CA991C7}"/>
              </a:ext>
            </a:extLst>
          </p:cNvPr>
          <p:cNvSpPr txBox="1"/>
          <p:nvPr/>
        </p:nvSpPr>
        <p:spPr>
          <a:xfrm>
            <a:off x="4283084"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2"/>
                </a:solidFill>
              </a:rPr>
              <a:t>Here</a:t>
            </a:r>
          </a:p>
        </p:txBody>
      </p:sp>
      <p:sp>
        <p:nvSpPr>
          <p:cNvPr id="32" name="TextBox 31">
            <a:extLst>
              <a:ext uri="{FF2B5EF4-FFF2-40B4-BE49-F238E27FC236}">
                <a16:creationId xmlns:a16="http://schemas.microsoft.com/office/drawing/2014/main" id="{3F59089F-A61D-4FE1-96B7-8C8D66049AB0}"/>
              </a:ext>
            </a:extLst>
          </p:cNvPr>
          <p:cNvSpPr txBox="1"/>
          <p:nvPr/>
        </p:nvSpPr>
        <p:spPr>
          <a:xfrm>
            <a:off x="9351662"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4"/>
                </a:solidFill>
              </a:rPr>
              <a:t>Here</a:t>
            </a:r>
          </a:p>
        </p:txBody>
      </p:sp>
      <p:sp>
        <p:nvSpPr>
          <p:cNvPr id="33" name="TextBox 32">
            <a:extLst>
              <a:ext uri="{FF2B5EF4-FFF2-40B4-BE49-F238E27FC236}">
                <a16:creationId xmlns:a16="http://schemas.microsoft.com/office/drawing/2014/main" id="{F4F334E9-F84F-48E5-9712-9E5E42A15262}"/>
              </a:ext>
            </a:extLst>
          </p:cNvPr>
          <p:cNvSpPr txBox="1"/>
          <p:nvPr/>
        </p:nvSpPr>
        <p:spPr>
          <a:xfrm>
            <a:off x="1680990"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1"/>
                </a:solidFill>
              </a:rPr>
              <a:t>Here</a:t>
            </a:r>
          </a:p>
        </p:txBody>
      </p:sp>
      <p:sp>
        <p:nvSpPr>
          <p:cNvPr id="34" name="Shape 2944">
            <a:extLst>
              <a:ext uri="{FF2B5EF4-FFF2-40B4-BE49-F238E27FC236}">
                <a16:creationId xmlns:a16="http://schemas.microsoft.com/office/drawing/2014/main" id="{7C152CB9-D92C-475B-AEA9-EAD532163760}"/>
              </a:ext>
            </a:extLst>
          </p:cNvPr>
          <p:cNvSpPr/>
          <p:nvPr/>
        </p:nvSpPr>
        <p:spPr>
          <a:xfrm>
            <a:off x="4759927" y="2437731"/>
            <a:ext cx="341593" cy="3415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5" name="Freeform 425">
            <a:extLst>
              <a:ext uri="{FF2B5EF4-FFF2-40B4-BE49-F238E27FC236}">
                <a16:creationId xmlns:a16="http://schemas.microsoft.com/office/drawing/2014/main" id="{987E5668-1035-401A-8DD3-D516CEBF2119}"/>
              </a:ext>
            </a:extLst>
          </p:cNvPr>
          <p:cNvSpPr>
            <a:spLocks noEditPoints="1"/>
          </p:cNvSpPr>
          <p:nvPr/>
        </p:nvSpPr>
        <p:spPr bwMode="auto">
          <a:xfrm>
            <a:off x="7312520" y="2429943"/>
            <a:ext cx="274014" cy="245421"/>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40B4ABAD-605C-43FE-A150-6CE994700C46}"/>
              </a:ext>
            </a:extLst>
          </p:cNvPr>
          <p:cNvSpPr>
            <a:spLocks noEditPoints="1"/>
          </p:cNvSpPr>
          <p:nvPr/>
        </p:nvSpPr>
        <p:spPr bwMode="auto">
          <a:xfrm>
            <a:off x="9905124" y="2437731"/>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31297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26</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A8477F0-A4A4-433F-ABAB-9649C77EA9FB}"/>
              </a:ext>
            </a:extLst>
          </p:cNvPr>
          <p:cNvGrpSpPr/>
          <p:nvPr/>
        </p:nvGrpSpPr>
        <p:grpSpPr>
          <a:xfrm>
            <a:off x="2198797" y="4320560"/>
            <a:ext cx="2246730" cy="1332959"/>
            <a:chOff x="3595883" y="4683373"/>
            <a:chExt cx="2246730" cy="1332959"/>
          </a:xfrm>
        </p:grpSpPr>
        <p:sp>
          <p:nvSpPr>
            <p:cNvPr id="18" name="TextBox 17">
              <a:extLst>
                <a:ext uri="{FF2B5EF4-FFF2-40B4-BE49-F238E27FC236}">
                  <a16:creationId xmlns:a16="http://schemas.microsoft.com/office/drawing/2014/main" id="{03BC925D-D2F3-455A-B4D8-FF6AB7B4A273}"/>
                </a:ext>
              </a:extLst>
            </p:cNvPr>
            <p:cNvSpPr txBox="1"/>
            <p:nvPr/>
          </p:nvSpPr>
          <p:spPr>
            <a:xfrm>
              <a:off x="3710650" y="4683373"/>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19" name="Rectangle 18">
              <a:extLst>
                <a:ext uri="{FF2B5EF4-FFF2-40B4-BE49-F238E27FC236}">
                  <a16:creationId xmlns:a16="http://schemas.microsoft.com/office/drawing/2014/main" id="{7EEB71D4-8188-47CB-83F4-FB93B3DF2F6E}"/>
                </a:ext>
              </a:extLst>
            </p:cNvPr>
            <p:cNvSpPr/>
            <p:nvPr/>
          </p:nvSpPr>
          <p:spPr>
            <a:xfrm>
              <a:off x="3595883" y="5093002"/>
              <a:ext cx="2246730" cy="923330"/>
            </a:xfrm>
            <a:prstGeom prst="rect">
              <a:avLst/>
            </a:prstGeom>
          </p:spPr>
          <p:txBody>
            <a:bodyPr wrap="square">
              <a:spAutoFit/>
            </a:bodyPr>
            <a:lstStyle/>
            <a:p>
              <a:pPr algn="ctr">
                <a:lnSpc>
                  <a:spcPct val="150000"/>
                </a:lnSpc>
              </a:pPr>
              <a:r>
                <a:rPr lang="en-US" sz="1200" b="0" i="0" dirty="0">
                  <a:effectLst/>
                  <a:latin typeface="Segoe UI Semibold" panose="020B0702040204020203" pitchFamily="34" charset="0"/>
                </a:rPr>
                <a:t>Lorem ipsum dolor sit </a:t>
              </a:r>
              <a:r>
                <a:rPr lang="en-US" sz="1200" b="0" i="0" dirty="0" err="1">
                  <a:effectLst/>
                  <a:latin typeface="Segoe UI Semibold" panose="020B0702040204020203" pitchFamily="34" charset="0"/>
                </a:rPr>
                <a:t>amet</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consectetur</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adipiscing</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eVivamus</a:t>
              </a:r>
              <a:r>
                <a:rPr lang="en-US" sz="1200" b="0" i="0" dirty="0">
                  <a:effectLst/>
                  <a:latin typeface="Segoe UI Semibold" panose="020B0702040204020203" pitchFamily="34" charset="0"/>
                </a:rPr>
                <a:t> et </a:t>
              </a:r>
              <a:r>
                <a:rPr lang="en-US" sz="1200" b="0" i="0" dirty="0" err="1">
                  <a:effectLst/>
                  <a:latin typeface="Segoe UI Semibold" panose="020B0702040204020203" pitchFamily="34" charset="0"/>
                </a:rPr>
                <a:t>rhoncus</a:t>
              </a:r>
              <a:endParaRPr lang="en-US" sz="1200" dirty="0">
                <a:latin typeface="Segoe UI Semibold" panose="020B0702040204020203" pitchFamily="34" charset="0"/>
              </a:endParaRPr>
            </a:p>
          </p:txBody>
        </p:sp>
      </p:grpSp>
      <p:grpSp>
        <p:nvGrpSpPr>
          <p:cNvPr id="20" name="Group 19">
            <a:extLst>
              <a:ext uri="{FF2B5EF4-FFF2-40B4-BE49-F238E27FC236}">
                <a16:creationId xmlns:a16="http://schemas.microsoft.com/office/drawing/2014/main" id="{320D6B28-7B22-40D4-BACA-4840BE620E95}"/>
              </a:ext>
            </a:extLst>
          </p:cNvPr>
          <p:cNvGrpSpPr/>
          <p:nvPr/>
        </p:nvGrpSpPr>
        <p:grpSpPr>
          <a:xfrm>
            <a:off x="4971253" y="4320561"/>
            <a:ext cx="2246730" cy="1332959"/>
            <a:chOff x="6368339" y="4683374"/>
            <a:chExt cx="2246730" cy="1332959"/>
          </a:xfrm>
        </p:grpSpPr>
        <p:sp>
          <p:nvSpPr>
            <p:cNvPr id="21" name="TextBox 20">
              <a:extLst>
                <a:ext uri="{FF2B5EF4-FFF2-40B4-BE49-F238E27FC236}">
                  <a16:creationId xmlns:a16="http://schemas.microsoft.com/office/drawing/2014/main" id="{B87FA258-8D7E-4DD9-BEBD-95D7FFFD17DC}"/>
                </a:ext>
              </a:extLst>
            </p:cNvPr>
            <p:cNvSpPr txBox="1"/>
            <p:nvPr/>
          </p:nvSpPr>
          <p:spPr>
            <a:xfrm>
              <a:off x="6483106"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2" name="Rectangle 21">
              <a:extLst>
                <a:ext uri="{FF2B5EF4-FFF2-40B4-BE49-F238E27FC236}">
                  <a16:creationId xmlns:a16="http://schemas.microsoft.com/office/drawing/2014/main" id="{3F3F4545-D65F-4D9E-BD81-8F6AD52594D6}"/>
                </a:ext>
              </a:extLst>
            </p:cNvPr>
            <p:cNvSpPr/>
            <p:nvPr/>
          </p:nvSpPr>
          <p:spPr>
            <a:xfrm>
              <a:off x="6368339"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3" name="Group 22">
            <a:extLst>
              <a:ext uri="{FF2B5EF4-FFF2-40B4-BE49-F238E27FC236}">
                <a16:creationId xmlns:a16="http://schemas.microsoft.com/office/drawing/2014/main" id="{93F92832-DB79-4E84-ACB5-8C0BEC470BCA}"/>
              </a:ext>
            </a:extLst>
          </p:cNvPr>
          <p:cNvGrpSpPr/>
          <p:nvPr/>
        </p:nvGrpSpPr>
        <p:grpSpPr>
          <a:xfrm>
            <a:off x="7746472" y="4320561"/>
            <a:ext cx="2246730" cy="1332959"/>
            <a:chOff x="9143558" y="4683374"/>
            <a:chExt cx="2246730" cy="1332959"/>
          </a:xfrm>
        </p:grpSpPr>
        <p:sp>
          <p:nvSpPr>
            <p:cNvPr id="24" name="TextBox 23">
              <a:extLst>
                <a:ext uri="{FF2B5EF4-FFF2-40B4-BE49-F238E27FC236}">
                  <a16:creationId xmlns:a16="http://schemas.microsoft.com/office/drawing/2014/main" id="{6378F7B5-5719-4DDD-9447-DBE87E2CF6C7}"/>
                </a:ext>
              </a:extLst>
            </p:cNvPr>
            <p:cNvSpPr txBox="1"/>
            <p:nvPr/>
          </p:nvSpPr>
          <p:spPr>
            <a:xfrm>
              <a:off x="9258325"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5" name="Rectangle 24">
              <a:extLst>
                <a:ext uri="{FF2B5EF4-FFF2-40B4-BE49-F238E27FC236}">
                  <a16:creationId xmlns:a16="http://schemas.microsoft.com/office/drawing/2014/main" id="{87A34691-097F-4CEC-9EA5-901327FA55B0}"/>
                </a:ext>
              </a:extLst>
            </p:cNvPr>
            <p:cNvSpPr/>
            <p:nvPr/>
          </p:nvSpPr>
          <p:spPr>
            <a:xfrm>
              <a:off x="9143558"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6" name="Group 25">
            <a:extLst>
              <a:ext uri="{FF2B5EF4-FFF2-40B4-BE49-F238E27FC236}">
                <a16:creationId xmlns:a16="http://schemas.microsoft.com/office/drawing/2014/main" id="{9B86785C-21C9-4079-9B41-538D8E002369}"/>
              </a:ext>
            </a:extLst>
          </p:cNvPr>
          <p:cNvGrpSpPr/>
          <p:nvPr/>
        </p:nvGrpSpPr>
        <p:grpSpPr>
          <a:xfrm>
            <a:off x="2699928" y="2476253"/>
            <a:ext cx="1179871" cy="1179871"/>
            <a:chOff x="4097014" y="2839066"/>
            <a:chExt cx="1179871" cy="1179871"/>
          </a:xfrm>
        </p:grpSpPr>
        <p:sp>
          <p:nvSpPr>
            <p:cNvPr id="27" name="Teardrop 26">
              <a:extLst>
                <a:ext uri="{FF2B5EF4-FFF2-40B4-BE49-F238E27FC236}">
                  <a16:creationId xmlns:a16="http://schemas.microsoft.com/office/drawing/2014/main" id="{27348DBC-0A1F-4968-A334-5ECBE76FC3D7}"/>
                </a:ext>
              </a:extLst>
            </p:cNvPr>
            <p:cNvSpPr/>
            <p:nvPr/>
          </p:nvSpPr>
          <p:spPr>
            <a:xfrm rot="8100000">
              <a:off x="4097014" y="2839066"/>
              <a:ext cx="1179871" cy="1179871"/>
            </a:xfrm>
            <a:prstGeom prst="teardrop">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28" name="Shape 2526">
              <a:extLst>
                <a:ext uri="{FF2B5EF4-FFF2-40B4-BE49-F238E27FC236}">
                  <a16:creationId xmlns:a16="http://schemas.microsoft.com/office/drawing/2014/main" id="{25EED41D-14DB-4284-B116-AE17BDE11408}"/>
                </a:ext>
              </a:extLst>
            </p:cNvPr>
            <p:cNvSpPr/>
            <p:nvPr/>
          </p:nvSpPr>
          <p:spPr>
            <a:xfrm>
              <a:off x="4436835"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29" name="Group 28">
            <a:extLst>
              <a:ext uri="{FF2B5EF4-FFF2-40B4-BE49-F238E27FC236}">
                <a16:creationId xmlns:a16="http://schemas.microsoft.com/office/drawing/2014/main" id="{89BE873B-9EF8-44B5-BEFF-9F81F425A993}"/>
              </a:ext>
            </a:extLst>
          </p:cNvPr>
          <p:cNvGrpSpPr/>
          <p:nvPr/>
        </p:nvGrpSpPr>
        <p:grpSpPr>
          <a:xfrm>
            <a:off x="5489776" y="2476255"/>
            <a:ext cx="1179871" cy="1179871"/>
            <a:chOff x="6886862" y="2839068"/>
            <a:chExt cx="1179871" cy="1179871"/>
          </a:xfrm>
        </p:grpSpPr>
        <p:sp>
          <p:nvSpPr>
            <p:cNvPr id="30" name="Teardrop 29">
              <a:extLst>
                <a:ext uri="{FF2B5EF4-FFF2-40B4-BE49-F238E27FC236}">
                  <a16:creationId xmlns:a16="http://schemas.microsoft.com/office/drawing/2014/main" id="{23FE7791-F472-4591-9810-6E3EDF9244DC}"/>
                </a:ext>
              </a:extLst>
            </p:cNvPr>
            <p:cNvSpPr/>
            <p:nvPr/>
          </p:nvSpPr>
          <p:spPr>
            <a:xfrm rot="8100000">
              <a:off x="6886862" y="2839068"/>
              <a:ext cx="1179871" cy="1179871"/>
            </a:xfrm>
            <a:prstGeom prst="teardrop">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1" name="Shape 2540">
              <a:extLst>
                <a:ext uri="{FF2B5EF4-FFF2-40B4-BE49-F238E27FC236}">
                  <a16:creationId xmlns:a16="http://schemas.microsoft.com/office/drawing/2014/main" id="{41B632BC-AEE5-414C-B750-60C1F7F89403}"/>
                </a:ext>
              </a:extLst>
            </p:cNvPr>
            <p:cNvSpPr/>
            <p:nvPr/>
          </p:nvSpPr>
          <p:spPr>
            <a:xfrm>
              <a:off x="722909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32" name="Group 31">
            <a:extLst>
              <a:ext uri="{FF2B5EF4-FFF2-40B4-BE49-F238E27FC236}">
                <a16:creationId xmlns:a16="http://schemas.microsoft.com/office/drawing/2014/main" id="{DCA722B0-B83A-49B1-A422-C8F4830590A7}"/>
              </a:ext>
            </a:extLst>
          </p:cNvPr>
          <p:cNvGrpSpPr/>
          <p:nvPr/>
        </p:nvGrpSpPr>
        <p:grpSpPr>
          <a:xfrm>
            <a:off x="8282387" y="2476255"/>
            <a:ext cx="1179871" cy="1179871"/>
            <a:chOff x="9679473" y="2839068"/>
            <a:chExt cx="1179871" cy="1179871"/>
          </a:xfrm>
        </p:grpSpPr>
        <p:sp>
          <p:nvSpPr>
            <p:cNvPr id="33" name="Teardrop 32">
              <a:extLst>
                <a:ext uri="{FF2B5EF4-FFF2-40B4-BE49-F238E27FC236}">
                  <a16:creationId xmlns:a16="http://schemas.microsoft.com/office/drawing/2014/main" id="{E750E98B-4840-447B-9113-329AD5AB463B}"/>
                </a:ext>
              </a:extLst>
            </p:cNvPr>
            <p:cNvSpPr/>
            <p:nvPr/>
          </p:nvSpPr>
          <p:spPr>
            <a:xfrm rot="8100000">
              <a:off x="9679473" y="2839068"/>
              <a:ext cx="1179871" cy="1179871"/>
            </a:xfrm>
            <a:prstGeom prst="teardrop">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4" name="Shape 2591">
              <a:extLst>
                <a:ext uri="{FF2B5EF4-FFF2-40B4-BE49-F238E27FC236}">
                  <a16:creationId xmlns:a16="http://schemas.microsoft.com/office/drawing/2014/main" id="{6154DFBB-8286-4AE8-914E-93296308730C}"/>
                </a:ext>
              </a:extLst>
            </p:cNvPr>
            <p:cNvSpPr/>
            <p:nvPr/>
          </p:nvSpPr>
          <p:spPr>
            <a:xfrm>
              <a:off x="1001927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spTree>
    <p:extLst>
      <p:ext uri="{BB962C8B-B14F-4D97-AF65-F5344CB8AC3E}">
        <p14:creationId xmlns:p14="http://schemas.microsoft.com/office/powerpoint/2010/main" val="117754772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27</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3C02971-4682-4B93-8106-FA7B53A790A8}"/>
              </a:ext>
            </a:extLst>
          </p:cNvPr>
          <p:cNvGrpSpPr/>
          <p:nvPr/>
        </p:nvGrpSpPr>
        <p:grpSpPr>
          <a:xfrm>
            <a:off x="1544731" y="2104543"/>
            <a:ext cx="3685916" cy="3685917"/>
            <a:chOff x="4125247" y="2039997"/>
            <a:chExt cx="4000499" cy="4000500"/>
          </a:xfrm>
        </p:grpSpPr>
        <p:grpSp>
          <p:nvGrpSpPr>
            <p:cNvPr id="18" name="Group 17">
              <a:extLst>
                <a:ext uri="{FF2B5EF4-FFF2-40B4-BE49-F238E27FC236}">
                  <a16:creationId xmlns:a16="http://schemas.microsoft.com/office/drawing/2014/main" id="{CA094E98-F4E8-49D9-A39F-2A86991AF158}"/>
                </a:ext>
              </a:extLst>
            </p:cNvPr>
            <p:cNvGrpSpPr/>
            <p:nvPr/>
          </p:nvGrpSpPr>
          <p:grpSpPr>
            <a:xfrm>
              <a:off x="4125247" y="2039997"/>
              <a:ext cx="1905000" cy="1905000"/>
              <a:chOff x="4125247" y="2039997"/>
              <a:chExt cx="1905000" cy="1905000"/>
            </a:xfrm>
          </p:grpSpPr>
          <p:sp>
            <p:nvSpPr>
              <p:cNvPr id="28" name="Teardrop 27">
                <a:extLst>
                  <a:ext uri="{FF2B5EF4-FFF2-40B4-BE49-F238E27FC236}">
                    <a16:creationId xmlns:a16="http://schemas.microsoft.com/office/drawing/2014/main" id="{19D67E7D-9E3F-4723-BD50-80B68CFF2B16}"/>
                  </a:ext>
                </a:extLst>
              </p:cNvPr>
              <p:cNvSpPr/>
              <p:nvPr/>
            </p:nvSpPr>
            <p:spPr>
              <a:xfrm rot="5400000">
                <a:off x="4125247" y="2039997"/>
                <a:ext cx="1905000" cy="1905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9" name="TextBox 28">
                <a:extLst>
                  <a:ext uri="{FF2B5EF4-FFF2-40B4-BE49-F238E27FC236}">
                    <a16:creationId xmlns:a16="http://schemas.microsoft.com/office/drawing/2014/main" id="{4051B578-F15A-476F-9C6C-9B376997267C}"/>
                  </a:ext>
                </a:extLst>
              </p:cNvPr>
              <p:cNvSpPr txBox="1"/>
              <p:nvPr/>
            </p:nvSpPr>
            <p:spPr>
              <a:xfrm>
                <a:off x="4138383"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12</a:t>
                </a:r>
                <a:r>
                  <a:rPr lang="en-US" sz="2000" b="1" dirty="0">
                    <a:solidFill>
                      <a:schemeClr val="bg1"/>
                    </a:solidFill>
                    <a:latin typeface="Segoe UI Semibold" panose="020B0702040204020203" pitchFamily="34" charset="0"/>
                  </a:rPr>
                  <a:t>%</a:t>
                </a:r>
              </a:p>
            </p:txBody>
          </p:sp>
        </p:grpSp>
        <p:grpSp>
          <p:nvGrpSpPr>
            <p:cNvPr id="19" name="Group 18">
              <a:extLst>
                <a:ext uri="{FF2B5EF4-FFF2-40B4-BE49-F238E27FC236}">
                  <a16:creationId xmlns:a16="http://schemas.microsoft.com/office/drawing/2014/main" id="{4A3039A3-A896-4F55-954A-527FA7662A72}"/>
                </a:ext>
              </a:extLst>
            </p:cNvPr>
            <p:cNvGrpSpPr/>
            <p:nvPr/>
          </p:nvGrpSpPr>
          <p:grpSpPr>
            <a:xfrm>
              <a:off x="6220746" y="2039997"/>
              <a:ext cx="1905000" cy="1905000"/>
              <a:chOff x="6220746" y="2039997"/>
              <a:chExt cx="1905000" cy="1905000"/>
            </a:xfrm>
          </p:grpSpPr>
          <p:sp>
            <p:nvSpPr>
              <p:cNvPr id="26" name="Teardrop 25">
                <a:extLst>
                  <a:ext uri="{FF2B5EF4-FFF2-40B4-BE49-F238E27FC236}">
                    <a16:creationId xmlns:a16="http://schemas.microsoft.com/office/drawing/2014/main" id="{4BCD5CDC-8FBB-4CDB-A48F-011DF208193D}"/>
                  </a:ext>
                </a:extLst>
              </p:cNvPr>
              <p:cNvSpPr/>
              <p:nvPr/>
            </p:nvSpPr>
            <p:spPr>
              <a:xfrm rot="10800000">
                <a:off x="6220746" y="2039997"/>
                <a:ext cx="1905000" cy="1905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7" name="TextBox 26">
                <a:extLst>
                  <a:ext uri="{FF2B5EF4-FFF2-40B4-BE49-F238E27FC236}">
                    <a16:creationId xmlns:a16="http://schemas.microsoft.com/office/drawing/2014/main" id="{A87E8B5B-1DEC-4A9F-B1ED-C3A063FD3B74}"/>
                  </a:ext>
                </a:extLst>
              </p:cNvPr>
              <p:cNvSpPr txBox="1"/>
              <p:nvPr/>
            </p:nvSpPr>
            <p:spPr>
              <a:xfrm>
                <a:off x="6231192"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23</a:t>
                </a:r>
                <a:r>
                  <a:rPr lang="en-US" sz="2000" b="1" dirty="0">
                    <a:solidFill>
                      <a:schemeClr val="bg1"/>
                    </a:solidFill>
                    <a:latin typeface="Segoe UI Semibold" panose="020B0702040204020203" pitchFamily="34" charset="0"/>
                  </a:rPr>
                  <a:t>%</a:t>
                </a:r>
              </a:p>
            </p:txBody>
          </p:sp>
        </p:grpSp>
        <p:grpSp>
          <p:nvGrpSpPr>
            <p:cNvPr id="20" name="Group 19">
              <a:extLst>
                <a:ext uri="{FF2B5EF4-FFF2-40B4-BE49-F238E27FC236}">
                  <a16:creationId xmlns:a16="http://schemas.microsoft.com/office/drawing/2014/main" id="{67DB7D0F-3FDB-49A3-A603-1BF491332209}"/>
                </a:ext>
              </a:extLst>
            </p:cNvPr>
            <p:cNvGrpSpPr/>
            <p:nvPr/>
          </p:nvGrpSpPr>
          <p:grpSpPr>
            <a:xfrm>
              <a:off x="4125247" y="4135497"/>
              <a:ext cx="1905000" cy="1905000"/>
              <a:chOff x="4125247" y="4135497"/>
              <a:chExt cx="1905000" cy="1905000"/>
            </a:xfrm>
          </p:grpSpPr>
          <p:sp>
            <p:nvSpPr>
              <p:cNvPr id="24" name="Teardrop 23">
                <a:extLst>
                  <a:ext uri="{FF2B5EF4-FFF2-40B4-BE49-F238E27FC236}">
                    <a16:creationId xmlns:a16="http://schemas.microsoft.com/office/drawing/2014/main" id="{00C48C58-B848-4FE9-B6AC-5A429D5D9DA4}"/>
                  </a:ext>
                </a:extLst>
              </p:cNvPr>
              <p:cNvSpPr/>
              <p:nvPr/>
            </p:nvSpPr>
            <p:spPr>
              <a:xfrm>
                <a:off x="4125247" y="4135497"/>
                <a:ext cx="1905000" cy="19050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5" name="TextBox 24">
                <a:extLst>
                  <a:ext uri="{FF2B5EF4-FFF2-40B4-BE49-F238E27FC236}">
                    <a16:creationId xmlns:a16="http://schemas.microsoft.com/office/drawing/2014/main" id="{F20A7894-CD60-4F8F-A585-A792B0F1EE50}"/>
                  </a:ext>
                </a:extLst>
              </p:cNvPr>
              <p:cNvSpPr txBox="1"/>
              <p:nvPr/>
            </p:nvSpPr>
            <p:spPr>
              <a:xfrm>
                <a:off x="4138383"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34</a:t>
                </a:r>
                <a:r>
                  <a:rPr lang="en-US" sz="2000" b="1" dirty="0">
                    <a:solidFill>
                      <a:schemeClr val="bg1"/>
                    </a:solidFill>
                    <a:latin typeface="Segoe UI Semibold" panose="020B0702040204020203" pitchFamily="34" charset="0"/>
                  </a:rPr>
                  <a:t>%</a:t>
                </a:r>
              </a:p>
            </p:txBody>
          </p:sp>
        </p:grpSp>
        <p:grpSp>
          <p:nvGrpSpPr>
            <p:cNvPr id="21" name="Group 20">
              <a:extLst>
                <a:ext uri="{FF2B5EF4-FFF2-40B4-BE49-F238E27FC236}">
                  <a16:creationId xmlns:a16="http://schemas.microsoft.com/office/drawing/2014/main" id="{CB32AA77-0673-42E0-A494-2188AD422D73}"/>
                </a:ext>
              </a:extLst>
            </p:cNvPr>
            <p:cNvGrpSpPr/>
            <p:nvPr/>
          </p:nvGrpSpPr>
          <p:grpSpPr>
            <a:xfrm>
              <a:off x="6220746" y="4135497"/>
              <a:ext cx="1905000" cy="1905000"/>
              <a:chOff x="6220746" y="4135497"/>
              <a:chExt cx="1905000" cy="1905000"/>
            </a:xfrm>
          </p:grpSpPr>
          <p:sp>
            <p:nvSpPr>
              <p:cNvPr id="22" name="Teardrop 21">
                <a:extLst>
                  <a:ext uri="{FF2B5EF4-FFF2-40B4-BE49-F238E27FC236}">
                    <a16:creationId xmlns:a16="http://schemas.microsoft.com/office/drawing/2014/main" id="{7A995444-BC54-47FB-81D5-057069282921}"/>
                  </a:ext>
                </a:extLst>
              </p:cNvPr>
              <p:cNvSpPr/>
              <p:nvPr/>
            </p:nvSpPr>
            <p:spPr>
              <a:xfrm rot="16200000">
                <a:off x="6220746" y="4135497"/>
                <a:ext cx="1905000" cy="1905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3" name="TextBox 22">
                <a:extLst>
                  <a:ext uri="{FF2B5EF4-FFF2-40B4-BE49-F238E27FC236}">
                    <a16:creationId xmlns:a16="http://schemas.microsoft.com/office/drawing/2014/main" id="{08879C1A-EB0A-41EB-A187-6EDA165FB527}"/>
                  </a:ext>
                </a:extLst>
              </p:cNvPr>
              <p:cNvSpPr txBox="1"/>
              <p:nvPr/>
            </p:nvSpPr>
            <p:spPr>
              <a:xfrm>
                <a:off x="6231192"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45</a:t>
                </a:r>
                <a:r>
                  <a:rPr lang="en-US" sz="2000" b="1" dirty="0">
                    <a:solidFill>
                      <a:schemeClr val="bg1"/>
                    </a:solidFill>
                    <a:latin typeface="Segoe UI Semibold" panose="020B0702040204020203" pitchFamily="34" charset="0"/>
                  </a:rPr>
                  <a:t>%</a:t>
                </a:r>
              </a:p>
            </p:txBody>
          </p:sp>
        </p:grpSp>
      </p:grpSp>
      <p:sp>
        <p:nvSpPr>
          <p:cNvPr id="30" name="TextBox 29">
            <a:extLst>
              <a:ext uri="{FF2B5EF4-FFF2-40B4-BE49-F238E27FC236}">
                <a16:creationId xmlns:a16="http://schemas.microsoft.com/office/drawing/2014/main" id="{80F3B3FD-55BA-4C05-8028-040F86C1441E}"/>
              </a:ext>
            </a:extLst>
          </p:cNvPr>
          <p:cNvSpPr txBox="1"/>
          <p:nvPr/>
        </p:nvSpPr>
        <p:spPr>
          <a:xfrm>
            <a:off x="6001847"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1" name="TextBox 30">
            <a:extLst>
              <a:ext uri="{FF2B5EF4-FFF2-40B4-BE49-F238E27FC236}">
                <a16:creationId xmlns:a16="http://schemas.microsoft.com/office/drawing/2014/main" id="{4F7E368A-62BC-49A5-B7BF-AD9ABDB24070}"/>
              </a:ext>
            </a:extLst>
          </p:cNvPr>
          <p:cNvSpPr txBox="1"/>
          <p:nvPr/>
        </p:nvSpPr>
        <p:spPr>
          <a:xfrm>
            <a:off x="5987476"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94E86A14-7EE8-42FD-9456-F5BADC664ED5}"/>
              </a:ext>
            </a:extLst>
          </p:cNvPr>
          <p:cNvSpPr txBox="1"/>
          <p:nvPr/>
        </p:nvSpPr>
        <p:spPr>
          <a:xfrm>
            <a:off x="6016218"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3" name="TextBox 32">
            <a:extLst>
              <a:ext uri="{FF2B5EF4-FFF2-40B4-BE49-F238E27FC236}">
                <a16:creationId xmlns:a16="http://schemas.microsoft.com/office/drawing/2014/main" id="{B213E4E2-E1E7-4D02-9FB2-EBD8DF82BC2E}"/>
              </a:ext>
            </a:extLst>
          </p:cNvPr>
          <p:cNvSpPr txBox="1"/>
          <p:nvPr/>
        </p:nvSpPr>
        <p:spPr>
          <a:xfrm>
            <a:off x="6001847"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AFB6210D-2CA5-46F4-AD45-630321C39730}"/>
              </a:ext>
            </a:extLst>
          </p:cNvPr>
          <p:cNvSpPr txBox="1"/>
          <p:nvPr/>
        </p:nvSpPr>
        <p:spPr>
          <a:xfrm>
            <a:off x="8607163"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5" name="TextBox 34">
            <a:extLst>
              <a:ext uri="{FF2B5EF4-FFF2-40B4-BE49-F238E27FC236}">
                <a16:creationId xmlns:a16="http://schemas.microsoft.com/office/drawing/2014/main" id="{BFE5508C-77ED-43AA-A2A8-DE5FC9FD8ED1}"/>
              </a:ext>
            </a:extLst>
          </p:cNvPr>
          <p:cNvSpPr txBox="1"/>
          <p:nvPr/>
        </p:nvSpPr>
        <p:spPr>
          <a:xfrm>
            <a:off x="8592792"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21D0B2FA-FDF6-4892-B629-B9125367C7ED}"/>
              </a:ext>
            </a:extLst>
          </p:cNvPr>
          <p:cNvSpPr txBox="1"/>
          <p:nvPr/>
        </p:nvSpPr>
        <p:spPr>
          <a:xfrm>
            <a:off x="8621534"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7" name="TextBox 36">
            <a:extLst>
              <a:ext uri="{FF2B5EF4-FFF2-40B4-BE49-F238E27FC236}">
                <a16:creationId xmlns:a16="http://schemas.microsoft.com/office/drawing/2014/main" id="{138E3073-3171-4B1B-A7FF-4472D1F0329F}"/>
              </a:ext>
            </a:extLst>
          </p:cNvPr>
          <p:cNvSpPr txBox="1"/>
          <p:nvPr/>
        </p:nvSpPr>
        <p:spPr>
          <a:xfrm>
            <a:off x="8607163"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96237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28</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Chart 16">
            <a:extLst>
              <a:ext uri="{FF2B5EF4-FFF2-40B4-BE49-F238E27FC236}">
                <a16:creationId xmlns:a16="http://schemas.microsoft.com/office/drawing/2014/main" id="{B7E4B0DA-BE45-425E-AB11-52B16B60C0A6}"/>
              </a:ext>
            </a:extLst>
          </p:cNvPr>
          <p:cNvGraphicFramePr/>
          <p:nvPr>
            <p:extLst>
              <p:ext uri="{D42A27DB-BD31-4B8C-83A1-F6EECF244321}">
                <p14:modId xmlns:p14="http://schemas.microsoft.com/office/powerpoint/2010/main" val="3131850858"/>
              </p:ext>
            </p:extLst>
          </p:nvPr>
        </p:nvGraphicFramePr>
        <p:xfrm>
          <a:off x="1355893" y="2041617"/>
          <a:ext cx="3076970" cy="2923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673FB09-D0A9-407D-A0F0-9E949C7BBB7F}"/>
              </a:ext>
            </a:extLst>
          </p:cNvPr>
          <p:cNvGraphicFramePr/>
          <p:nvPr>
            <p:extLst>
              <p:ext uri="{D42A27DB-BD31-4B8C-83A1-F6EECF244321}">
                <p14:modId xmlns:p14="http://schemas.microsoft.com/office/powerpoint/2010/main" val="2568031211"/>
              </p:ext>
            </p:extLst>
          </p:nvPr>
        </p:nvGraphicFramePr>
        <p:xfrm>
          <a:off x="4557515" y="2041617"/>
          <a:ext cx="3076970" cy="29237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FBB244E1-4E15-48A5-9E1E-681C767116B5}"/>
              </a:ext>
            </a:extLst>
          </p:cNvPr>
          <p:cNvGraphicFramePr/>
          <p:nvPr>
            <p:extLst>
              <p:ext uri="{D42A27DB-BD31-4B8C-83A1-F6EECF244321}">
                <p14:modId xmlns:p14="http://schemas.microsoft.com/office/powerpoint/2010/main" val="341967196"/>
              </p:ext>
            </p:extLst>
          </p:nvPr>
        </p:nvGraphicFramePr>
        <p:xfrm>
          <a:off x="7759137" y="2041617"/>
          <a:ext cx="3076970" cy="2923774"/>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BF11DE9D-AF44-4BCF-A3A2-B15B8F44C3B6}"/>
              </a:ext>
            </a:extLst>
          </p:cNvPr>
          <p:cNvSpPr txBox="1"/>
          <p:nvPr/>
        </p:nvSpPr>
        <p:spPr>
          <a:xfrm>
            <a:off x="2263736" y="5195178"/>
            <a:ext cx="1244283" cy="338554"/>
          </a:xfrm>
          <a:prstGeom prst="rect">
            <a:avLst/>
          </a:prstGeom>
          <a:solidFill>
            <a:schemeClr val="accent1"/>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1" name="TextBox 20">
            <a:extLst>
              <a:ext uri="{FF2B5EF4-FFF2-40B4-BE49-F238E27FC236}">
                <a16:creationId xmlns:a16="http://schemas.microsoft.com/office/drawing/2014/main" id="{97903E85-5986-4C44-AD5D-04ACCD58F1F7}"/>
              </a:ext>
            </a:extLst>
          </p:cNvPr>
          <p:cNvSpPr txBox="1"/>
          <p:nvPr/>
        </p:nvSpPr>
        <p:spPr>
          <a:xfrm>
            <a:off x="5473858" y="5195178"/>
            <a:ext cx="1244283" cy="338554"/>
          </a:xfrm>
          <a:prstGeom prst="rect">
            <a:avLst/>
          </a:prstGeom>
          <a:solidFill>
            <a:schemeClr val="accent4"/>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2" name="TextBox 21">
            <a:extLst>
              <a:ext uri="{FF2B5EF4-FFF2-40B4-BE49-F238E27FC236}">
                <a16:creationId xmlns:a16="http://schemas.microsoft.com/office/drawing/2014/main" id="{47650E31-5B34-4411-A9EF-6BF125F1B8B5}"/>
              </a:ext>
            </a:extLst>
          </p:cNvPr>
          <p:cNvSpPr txBox="1"/>
          <p:nvPr/>
        </p:nvSpPr>
        <p:spPr>
          <a:xfrm>
            <a:off x="8683982" y="5195178"/>
            <a:ext cx="1244283" cy="338554"/>
          </a:xfrm>
          <a:prstGeom prst="rect">
            <a:avLst/>
          </a:prstGeom>
          <a:solidFill>
            <a:schemeClr val="accent3"/>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3" name="TextBox 22">
            <a:extLst>
              <a:ext uri="{FF2B5EF4-FFF2-40B4-BE49-F238E27FC236}">
                <a16:creationId xmlns:a16="http://schemas.microsoft.com/office/drawing/2014/main" id="{7565E1D7-2EC5-46B3-9790-C3EF5DA70191}"/>
              </a:ext>
            </a:extLst>
          </p:cNvPr>
          <p:cNvSpPr txBox="1"/>
          <p:nvPr/>
        </p:nvSpPr>
        <p:spPr>
          <a:xfrm>
            <a:off x="2353363"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78%</a:t>
            </a:r>
          </a:p>
        </p:txBody>
      </p:sp>
      <p:sp>
        <p:nvSpPr>
          <p:cNvPr id="24" name="TextBox 23">
            <a:extLst>
              <a:ext uri="{FF2B5EF4-FFF2-40B4-BE49-F238E27FC236}">
                <a16:creationId xmlns:a16="http://schemas.microsoft.com/office/drawing/2014/main" id="{5C4B284C-1223-44B2-9874-BFEE88AF16D1}"/>
              </a:ext>
            </a:extLst>
          </p:cNvPr>
          <p:cNvSpPr txBox="1"/>
          <p:nvPr/>
        </p:nvSpPr>
        <p:spPr>
          <a:xfrm>
            <a:off x="555498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65%</a:t>
            </a:r>
          </a:p>
        </p:txBody>
      </p:sp>
      <p:sp>
        <p:nvSpPr>
          <p:cNvPr id="25" name="TextBox 24">
            <a:extLst>
              <a:ext uri="{FF2B5EF4-FFF2-40B4-BE49-F238E27FC236}">
                <a16:creationId xmlns:a16="http://schemas.microsoft.com/office/drawing/2014/main" id="{F1F2BB89-D61F-49DF-B4FD-4A345944C681}"/>
              </a:ext>
            </a:extLst>
          </p:cNvPr>
          <p:cNvSpPr txBox="1"/>
          <p:nvPr/>
        </p:nvSpPr>
        <p:spPr>
          <a:xfrm>
            <a:off x="875660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89%</a:t>
            </a:r>
          </a:p>
        </p:txBody>
      </p:sp>
    </p:spTree>
    <p:extLst>
      <p:ext uri="{BB962C8B-B14F-4D97-AF65-F5344CB8AC3E}">
        <p14:creationId xmlns:p14="http://schemas.microsoft.com/office/powerpoint/2010/main" val="2635232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29</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6E91DD8E-03BD-4C2C-8C45-544C3AAC3106}"/>
              </a:ext>
            </a:extLst>
          </p:cNvPr>
          <p:cNvCxnSpPr/>
          <p:nvPr/>
        </p:nvCxnSpPr>
        <p:spPr>
          <a:xfrm>
            <a:off x="1257773" y="4093559"/>
            <a:ext cx="967645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5759A79-3A68-443D-9D1F-DFDCE407435E}"/>
              </a:ext>
            </a:extLst>
          </p:cNvPr>
          <p:cNvGrpSpPr/>
          <p:nvPr/>
        </p:nvGrpSpPr>
        <p:grpSpPr>
          <a:xfrm>
            <a:off x="7755782" y="4388724"/>
            <a:ext cx="904902" cy="904902"/>
            <a:chOff x="8803380" y="2908311"/>
            <a:chExt cx="904902" cy="904902"/>
          </a:xfrm>
        </p:grpSpPr>
        <p:sp>
          <p:nvSpPr>
            <p:cNvPr id="19" name="Rectangle 18">
              <a:extLst>
                <a:ext uri="{FF2B5EF4-FFF2-40B4-BE49-F238E27FC236}">
                  <a16:creationId xmlns:a16="http://schemas.microsoft.com/office/drawing/2014/main" id="{1897DC51-B7DA-43E7-909D-E6C426997F38}"/>
                </a:ext>
              </a:extLst>
            </p:cNvPr>
            <p:cNvSpPr/>
            <p:nvPr/>
          </p:nvSpPr>
          <p:spPr>
            <a:xfrm>
              <a:off x="8803380" y="2908311"/>
              <a:ext cx="904902" cy="9049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2">
              <a:extLst>
                <a:ext uri="{FF2B5EF4-FFF2-40B4-BE49-F238E27FC236}">
                  <a16:creationId xmlns:a16="http://schemas.microsoft.com/office/drawing/2014/main" id="{2F4CA2F8-CBDB-44A7-AAC3-31AC70AF7B2F}"/>
                </a:ext>
              </a:extLst>
            </p:cNvPr>
            <p:cNvGrpSpPr>
              <a:grpSpLocks noChangeAspect="1"/>
            </p:cNvGrpSpPr>
            <p:nvPr/>
          </p:nvGrpSpPr>
          <p:grpSpPr bwMode="auto">
            <a:xfrm>
              <a:off x="9062832" y="3177669"/>
              <a:ext cx="436865" cy="313500"/>
              <a:chOff x="4283" y="2577"/>
              <a:chExt cx="3134" cy="2249"/>
            </a:xfrm>
            <a:solidFill>
              <a:schemeClr val="bg1"/>
            </a:solidFill>
          </p:grpSpPr>
          <p:sp>
            <p:nvSpPr>
              <p:cNvPr id="21" name="Freeform 194">
                <a:extLst>
                  <a:ext uri="{FF2B5EF4-FFF2-40B4-BE49-F238E27FC236}">
                    <a16:creationId xmlns:a16="http://schemas.microsoft.com/office/drawing/2014/main" id="{FF9B63CB-0891-44D7-9F98-CF2FFCEF4390}"/>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5">
                <a:extLst>
                  <a:ext uri="{FF2B5EF4-FFF2-40B4-BE49-F238E27FC236}">
                    <a16:creationId xmlns:a16="http://schemas.microsoft.com/office/drawing/2014/main" id="{A7C73F66-1BE4-4F74-9BD8-0C3FF89D1E96}"/>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6">
                <a:extLst>
                  <a:ext uri="{FF2B5EF4-FFF2-40B4-BE49-F238E27FC236}">
                    <a16:creationId xmlns:a16="http://schemas.microsoft.com/office/drawing/2014/main" id="{E6792FE0-4BDE-4B33-A73D-158A704CA3D3}"/>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7">
                <a:extLst>
                  <a:ext uri="{FF2B5EF4-FFF2-40B4-BE49-F238E27FC236}">
                    <a16:creationId xmlns:a16="http://schemas.microsoft.com/office/drawing/2014/main" id="{996BA703-3A93-4BD9-9813-627E8C5FA5F2}"/>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8">
                <a:extLst>
                  <a:ext uri="{FF2B5EF4-FFF2-40B4-BE49-F238E27FC236}">
                    <a16:creationId xmlns:a16="http://schemas.microsoft.com/office/drawing/2014/main" id="{97F8FB54-6464-499E-848F-01921DFF7956}"/>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9">
                <a:extLst>
                  <a:ext uri="{FF2B5EF4-FFF2-40B4-BE49-F238E27FC236}">
                    <a16:creationId xmlns:a16="http://schemas.microsoft.com/office/drawing/2014/main" id="{9B339C38-D9B6-4CE7-A59D-D9C647424FDB}"/>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0">
                <a:extLst>
                  <a:ext uri="{FF2B5EF4-FFF2-40B4-BE49-F238E27FC236}">
                    <a16:creationId xmlns:a16="http://schemas.microsoft.com/office/drawing/2014/main" id="{C3DBCC8B-25FB-417D-9190-EBE0B6E205BA}"/>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8" name="Rectangle 27">
            <a:extLst>
              <a:ext uri="{FF2B5EF4-FFF2-40B4-BE49-F238E27FC236}">
                <a16:creationId xmlns:a16="http://schemas.microsoft.com/office/drawing/2014/main" id="{0367A644-FD8A-47F3-AB2B-E67D93652C95}"/>
              </a:ext>
            </a:extLst>
          </p:cNvPr>
          <p:cNvSpPr/>
          <p:nvPr/>
        </p:nvSpPr>
        <p:spPr>
          <a:xfrm>
            <a:off x="3347203" y="4388724"/>
            <a:ext cx="904902" cy="904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377">
            <a:extLst>
              <a:ext uri="{FF2B5EF4-FFF2-40B4-BE49-F238E27FC236}">
                <a16:creationId xmlns:a16="http://schemas.microsoft.com/office/drawing/2014/main" id="{07E9B375-1246-490A-939C-5D26275CB63A}"/>
              </a:ext>
            </a:extLst>
          </p:cNvPr>
          <p:cNvGrpSpPr>
            <a:grpSpLocks noChangeAspect="1"/>
          </p:cNvGrpSpPr>
          <p:nvPr/>
        </p:nvGrpSpPr>
        <p:grpSpPr bwMode="auto">
          <a:xfrm>
            <a:off x="3635537" y="4633793"/>
            <a:ext cx="363522" cy="363985"/>
            <a:chOff x="2649" y="3117"/>
            <a:chExt cx="785" cy="786"/>
          </a:xfrm>
          <a:solidFill>
            <a:schemeClr val="bg1"/>
          </a:solidFill>
        </p:grpSpPr>
        <p:sp>
          <p:nvSpPr>
            <p:cNvPr id="30" name="Freeform 379">
              <a:extLst>
                <a:ext uri="{FF2B5EF4-FFF2-40B4-BE49-F238E27FC236}">
                  <a16:creationId xmlns:a16="http://schemas.microsoft.com/office/drawing/2014/main" id="{865BA9BE-CFBB-4E3C-804F-55E7B087351E}"/>
                </a:ext>
              </a:extLst>
            </p:cNvPr>
            <p:cNvSpPr>
              <a:spLocks/>
            </p:cNvSpPr>
            <p:nvPr/>
          </p:nvSpPr>
          <p:spPr bwMode="auto">
            <a:xfrm>
              <a:off x="2696" y="3117"/>
              <a:ext cx="155" cy="155"/>
            </a:xfrm>
            <a:custGeom>
              <a:avLst/>
              <a:gdLst>
                <a:gd name="T0" fmla="*/ 388 w 776"/>
                <a:gd name="T1" fmla="*/ 0 h 776"/>
                <a:gd name="T2" fmla="*/ 441 w 776"/>
                <a:gd name="T3" fmla="*/ 4 h 776"/>
                <a:gd name="T4" fmla="*/ 491 w 776"/>
                <a:gd name="T5" fmla="*/ 13 h 776"/>
                <a:gd name="T6" fmla="*/ 539 w 776"/>
                <a:gd name="T7" fmla="*/ 30 h 776"/>
                <a:gd name="T8" fmla="*/ 584 w 776"/>
                <a:gd name="T9" fmla="*/ 53 h 776"/>
                <a:gd name="T10" fmla="*/ 624 w 776"/>
                <a:gd name="T11" fmla="*/ 81 h 776"/>
                <a:gd name="T12" fmla="*/ 662 w 776"/>
                <a:gd name="T13" fmla="*/ 113 h 776"/>
                <a:gd name="T14" fmla="*/ 694 w 776"/>
                <a:gd name="T15" fmla="*/ 150 h 776"/>
                <a:gd name="T16" fmla="*/ 723 w 776"/>
                <a:gd name="T17" fmla="*/ 191 h 776"/>
                <a:gd name="T18" fmla="*/ 744 w 776"/>
                <a:gd name="T19" fmla="*/ 237 h 776"/>
                <a:gd name="T20" fmla="*/ 761 w 776"/>
                <a:gd name="T21" fmla="*/ 285 h 776"/>
                <a:gd name="T22" fmla="*/ 772 w 776"/>
                <a:gd name="T23" fmla="*/ 336 h 776"/>
                <a:gd name="T24" fmla="*/ 776 w 776"/>
                <a:gd name="T25" fmla="*/ 387 h 776"/>
                <a:gd name="T26" fmla="*/ 772 w 776"/>
                <a:gd name="T27" fmla="*/ 440 h 776"/>
                <a:gd name="T28" fmla="*/ 761 w 776"/>
                <a:gd name="T29" fmla="*/ 491 h 776"/>
                <a:gd name="T30" fmla="*/ 744 w 776"/>
                <a:gd name="T31" fmla="*/ 539 h 776"/>
                <a:gd name="T32" fmla="*/ 723 w 776"/>
                <a:gd name="T33" fmla="*/ 584 h 776"/>
                <a:gd name="T34" fmla="*/ 694 w 776"/>
                <a:gd name="T35" fmla="*/ 626 h 776"/>
                <a:gd name="T36" fmla="*/ 662 w 776"/>
                <a:gd name="T37" fmla="*/ 662 h 776"/>
                <a:gd name="T38" fmla="*/ 624 w 776"/>
                <a:gd name="T39" fmla="*/ 696 h 776"/>
                <a:gd name="T40" fmla="*/ 584 w 776"/>
                <a:gd name="T41" fmla="*/ 723 h 776"/>
                <a:gd name="T42" fmla="*/ 539 w 776"/>
                <a:gd name="T43" fmla="*/ 746 h 776"/>
                <a:gd name="T44" fmla="*/ 491 w 776"/>
                <a:gd name="T45" fmla="*/ 762 h 776"/>
                <a:gd name="T46" fmla="*/ 441 w 776"/>
                <a:gd name="T47" fmla="*/ 773 h 776"/>
                <a:gd name="T48" fmla="*/ 388 w 776"/>
                <a:gd name="T49" fmla="*/ 776 h 776"/>
                <a:gd name="T50" fmla="*/ 335 w 776"/>
                <a:gd name="T51" fmla="*/ 773 h 776"/>
                <a:gd name="T52" fmla="*/ 285 w 776"/>
                <a:gd name="T53" fmla="*/ 762 h 776"/>
                <a:gd name="T54" fmla="*/ 237 w 776"/>
                <a:gd name="T55" fmla="*/ 746 h 776"/>
                <a:gd name="T56" fmla="*/ 192 w 776"/>
                <a:gd name="T57" fmla="*/ 723 h 776"/>
                <a:gd name="T58" fmla="*/ 152 w 776"/>
                <a:gd name="T59" fmla="*/ 696 h 776"/>
                <a:gd name="T60" fmla="*/ 114 w 776"/>
                <a:gd name="T61" fmla="*/ 662 h 776"/>
                <a:gd name="T62" fmla="*/ 82 w 776"/>
                <a:gd name="T63" fmla="*/ 626 h 776"/>
                <a:gd name="T64" fmla="*/ 53 w 776"/>
                <a:gd name="T65" fmla="*/ 584 h 776"/>
                <a:gd name="T66" fmla="*/ 31 w 776"/>
                <a:gd name="T67" fmla="*/ 539 h 776"/>
                <a:gd name="T68" fmla="*/ 15 w 776"/>
                <a:gd name="T69" fmla="*/ 491 h 776"/>
                <a:gd name="T70" fmla="*/ 4 w 776"/>
                <a:gd name="T71" fmla="*/ 440 h 776"/>
                <a:gd name="T72" fmla="*/ 0 w 776"/>
                <a:gd name="T73" fmla="*/ 387 h 776"/>
                <a:gd name="T74" fmla="*/ 4 w 776"/>
                <a:gd name="T75" fmla="*/ 336 h 776"/>
                <a:gd name="T76" fmla="*/ 15 w 776"/>
                <a:gd name="T77" fmla="*/ 285 h 776"/>
                <a:gd name="T78" fmla="*/ 31 w 776"/>
                <a:gd name="T79" fmla="*/ 237 h 776"/>
                <a:gd name="T80" fmla="*/ 53 w 776"/>
                <a:gd name="T81" fmla="*/ 191 h 776"/>
                <a:gd name="T82" fmla="*/ 82 w 776"/>
                <a:gd name="T83" fmla="*/ 150 h 776"/>
                <a:gd name="T84" fmla="*/ 114 w 776"/>
                <a:gd name="T85" fmla="*/ 113 h 776"/>
                <a:gd name="T86" fmla="*/ 152 w 776"/>
                <a:gd name="T87" fmla="*/ 81 h 776"/>
                <a:gd name="T88" fmla="*/ 192 w 776"/>
                <a:gd name="T89" fmla="*/ 53 h 776"/>
                <a:gd name="T90" fmla="*/ 237 w 776"/>
                <a:gd name="T91" fmla="*/ 30 h 776"/>
                <a:gd name="T92" fmla="*/ 285 w 776"/>
                <a:gd name="T93" fmla="*/ 13 h 776"/>
                <a:gd name="T94" fmla="*/ 335 w 776"/>
                <a:gd name="T95" fmla="*/ 4 h 776"/>
                <a:gd name="T96" fmla="*/ 388 w 776"/>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6" h="776">
                  <a:moveTo>
                    <a:pt x="388" y="0"/>
                  </a:moveTo>
                  <a:lnTo>
                    <a:pt x="441" y="4"/>
                  </a:lnTo>
                  <a:lnTo>
                    <a:pt x="491" y="13"/>
                  </a:lnTo>
                  <a:lnTo>
                    <a:pt x="539" y="30"/>
                  </a:lnTo>
                  <a:lnTo>
                    <a:pt x="584" y="53"/>
                  </a:lnTo>
                  <a:lnTo>
                    <a:pt x="624" y="81"/>
                  </a:lnTo>
                  <a:lnTo>
                    <a:pt x="662" y="113"/>
                  </a:lnTo>
                  <a:lnTo>
                    <a:pt x="694" y="150"/>
                  </a:lnTo>
                  <a:lnTo>
                    <a:pt x="723" y="191"/>
                  </a:lnTo>
                  <a:lnTo>
                    <a:pt x="744" y="237"/>
                  </a:lnTo>
                  <a:lnTo>
                    <a:pt x="761" y="285"/>
                  </a:lnTo>
                  <a:lnTo>
                    <a:pt x="772" y="336"/>
                  </a:lnTo>
                  <a:lnTo>
                    <a:pt x="776" y="387"/>
                  </a:lnTo>
                  <a:lnTo>
                    <a:pt x="772" y="440"/>
                  </a:lnTo>
                  <a:lnTo>
                    <a:pt x="761" y="491"/>
                  </a:lnTo>
                  <a:lnTo>
                    <a:pt x="744" y="539"/>
                  </a:lnTo>
                  <a:lnTo>
                    <a:pt x="723" y="584"/>
                  </a:lnTo>
                  <a:lnTo>
                    <a:pt x="694" y="626"/>
                  </a:lnTo>
                  <a:lnTo>
                    <a:pt x="662" y="662"/>
                  </a:lnTo>
                  <a:lnTo>
                    <a:pt x="624" y="696"/>
                  </a:lnTo>
                  <a:lnTo>
                    <a:pt x="584" y="723"/>
                  </a:lnTo>
                  <a:lnTo>
                    <a:pt x="539" y="746"/>
                  </a:lnTo>
                  <a:lnTo>
                    <a:pt x="491" y="762"/>
                  </a:lnTo>
                  <a:lnTo>
                    <a:pt x="441" y="773"/>
                  </a:lnTo>
                  <a:lnTo>
                    <a:pt x="388" y="776"/>
                  </a:lnTo>
                  <a:lnTo>
                    <a:pt x="335" y="773"/>
                  </a:lnTo>
                  <a:lnTo>
                    <a:pt x="285" y="762"/>
                  </a:lnTo>
                  <a:lnTo>
                    <a:pt x="237" y="746"/>
                  </a:lnTo>
                  <a:lnTo>
                    <a:pt x="192" y="723"/>
                  </a:lnTo>
                  <a:lnTo>
                    <a:pt x="152" y="696"/>
                  </a:lnTo>
                  <a:lnTo>
                    <a:pt x="114" y="662"/>
                  </a:lnTo>
                  <a:lnTo>
                    <a:pt x="82" y="626"/>
                  </a:lnTo>
                  <a:lnTo>
                    <a:pt x="53" y="584"/>
                  </a:lnTo>
                  <a:lnTo>
                    <a:pt x="31" y="539"/>
                  </a:lnTo>
                  <a:lnTo>
                    <a:pt x="15" y="491"/>
                  </a:lnTo>
                  <a:lnTo>
                    <a:pt x="4" y="440"/>
                  </a:lnTo>
                  <a:lnTo>
                    <a:pt x="0" y="387"/>
                  </a:lnTo>
                  <a:lnTo>
                    <a:pt x="4" y="336"/>
                  </a:lnTo>
                  <a:lnTo>
                    <a:pt x="15" y="285"/>
                  </a:lnTo>
                  <a:lnTo>
                    <a:pt x="31" y="237"/>
                  </a:lnTo>
                  <a:lnTo>
                    <a:pt x="53" y="191"/>
                  </a:lnTo>
                  <a:lnTo>
                    <a:pt x="82" y="150"/>
                  </a:lnTo>
                  <a:lnTo>
                    <a:pt x="114" y="113"/>
                  </a:lnTo>
                  <a:lnTo>
                    <a:pt x="152"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80">
              <a:extLst>
                <a:ext uri="{FF2B5EF4-FFF2-40B4-BE49-F238E27FC236}">
                  <a16:creationId xmlns:a16="http://schemas.microsoft.com/office/drawing/2014/main" id="{C77FB4ED-7B80-48B2-A991-1E1190421DE3}"/>
                </a:ext>
              </a:extLst>
            </p:cNvPr>
            <p:cNvSpPr>
              <a:spLocks/>
            </p:cNvSpPr>
            <p:nvPr/>
          </p:nvSpPr>
          <p:spPr bwMode="auto">
            <a:xfrm>
              <a:off x="2649" y="3301"/>
              <a:ext cx="249" cy="436"/>
            </a:xfrm>
            <a:custGeom>
              <a:avLst/>
              <a:gdLst>
                <a:gd name="T0" fmla="*/ 1056 w 1248"/>
                <a:gd name="T1" fmla="*/ 0 h 2179"/>
                <a:gd name="T2" fmla="*/ 1123 w 1248"/>
                <a:gd name="T3" fmla="*/ 12 h 2179"/>
                <a:gd name="T4" fmla="*/ 1180 w 1248"/>
                <a:gd name="T5" fmla="*/ 45 h 2179"/>
                <a:gd name="T6" fmla="*/ 1222 w 1248"/>
                <a:gd name="T7" fmla="*/ 95 h 2179"/>
                <a:gd name="T8" fmla="*/ 1245 w 1248"/>
                <a:gd name="T9" fmla="*/ 157 h 2179"/>
                <a:gd name="T10" fmla="*/ 1248 w 1248"/>
                <a:gd name="T11" fmla="*/ 269 h 2179"/>
                <a:gd name="T12" fmla="*/ 1153 w 1248"/>
                <a:gd name="T13" fmla="*/ 324 h 2179"/>
                <a:gd name="T14" fmla="*/ 1073 w 1248"/>
                <a:gd name="T15" fmla="*/ 399 h 2179"/>
                <a:gd name="T16" fmla="*/ 1013 w 1248"/>
                <a:gd name="T17" fmla="*/ 490 h 2179"/>
                <a:gd name="T18" fmla="*/ 973 w 1248"/>
                <a:gd name="T19" fmla="*/ 595 h 2179"/>
                <a:gd name="T20" fmla="*/ 960 w 1248"/>
                <a:gd name="T21" fmla="*/ 708 h 2179"/>
                <a:gd name="T22" fmla="*/ 962 w 1248"/>
                <a:gd name="T23" fmla="*/ 1764 h 2179"/>
                <a:gd name="T24" fmla="*/ 982 w 1248"/>
                <a:gd name="T25" fmla="*/ 1856 h 2179"/>
                <a:gd name="T26" fmla="*/ 1018 w 1248"/>
                <a:gd name="T27" fmla="*/ 1940 h 2179"/>
                <a:gd name="T28" fmla="*/ 1014 w 1248"/>
                <a:gd name="T29" fmla="*/ 2020 h 2179"/>
                <a:gd name="T30" fmla="*/ 991 w 1248"/>
                <a:gd name="T31" fmla="*/ 2082 h 2179"/>
                <a:gd name="T32" fmla="*/ 949 w 1248"/>
                <a:gd name="T33" fmla="*/ 2133 h 2179"/>
                <a:gd name="T34" fmla="*/ 893 w 1248"/>
                <a:gd name="T35" fmla="*/ 2167 h 2179"/>
                <a:gd name="T36" fmla="*/ 826 w 1248"/>
                <a:gd name="T37" fmla="*/ 2179 h 2179"/>
                <a:gd name="T38" fmla="*/ 388 w 1248"/>
                <a:gd name="T39" fmla="*/ 2175 h 2179"/>
                <a:gd name="T40" fmla="*/ 325 w 1248"/>
                <a:gd name="T41" fmla="*/ 2152 h 2179"/>
                <a:gd name="T42" fmla="*/ 276 w 1248"/>
                <a:gd name="T43" fmla="*/ 2110 h 2179"/>
                <a:gd name="T44" fmla="*/ 242 w 1248"/>
                <a:gd name="T45" fmla="*/ 2052 h 2179"/>
                <a:gd name="T46" fmla="*/ 230 w 1248"/>
                <a:gd name="T47" fmla="*/ 1986 h 2179"/>
                <a:gd name="T48" fmla="*/ 192 w 1248"/>
                <a:gd name="T49" fmla="*/ 1216 h 2179"/>
                <a:gd name="T50" fmla="*/ 123 w 1248"/>
                <a:gd name="T51" fmla="*/ 1204 h 2179"/>
                <a:gd name="T52" fmla="*/ 67 w 1248"/>
                <a:gd name="T53" fmla="*/ 1170 h 2179"/>
                <a:gd name="T54" fmla="*/ 25 w 1248"/>
                <a:gd name="T55" fmla="*/ 1120 h 2179"/>
                <a:gd name="T56" fmla="*/ 2 w 1248"/>
                <a:gd name="T57" fmla="*/ 1057 h 2179"/>
                <a:gd name="T58" fmla="*/ 0 w 1248"/>
                <a:gd name="T59" fmla="*/ 192 h 2179"/>
                <a:gd name="T60" fmla="*/ 12 w 1248"/>
                <a:gd name="T61" fmla="*/ 125 h 2179"/>
                <a:gd name="T62" fmla="*/ 45 w 1248"/>
                <a:gd name="T63" fmla="*/ 68 h 2179"/>
                <a:gd name="T64" fmla="*/ 95 w 1248"/>
                <a:gd name="T65" fmla="*/ 26 h 2179"/>
                <a:gd name="T66" fmla="*/ 157 w 1248"/>
                <a:gd name="T67" fmla="*/ 3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9">
                  <a:moveTo>
                    <a:pt x="192" y="0"/>
                  </a:moveTo>
                  <a:lnTo>
                    <a:pt x="1056" y="0"/>
                  </a:lnTo>
                  <a:lnTo>
                    <a:pt x="1091" y="3"/>
                  </a:lnTo>
                  <a:lnTo>
                    <a:pt x="1123" y="12"/>
                  </a:lnTo>
                  <a:lnTo>
                    <a:pt x="1153" y="26"/>
                  </a:lnTo>
                  <a:lnTo>
                    <a:pt x="1180" y="45"/>
                  </a:lnTo>
                  <a:lnTo>
                    <a:pt x="1203" y="68"/>
                  </a:lnTo>
                  <a:lnTo>
                    <a:pt x="1222" y="95"/>
                  </a:lnTo>
                  <a:lnTo>
                    <a:pt x="1236" y="125"/>
                  </a:lnTo>
                  <a:lnTo>
                    <a:pt x="1245" y="157"/>
                  </a:lnTo>
                  <a:lnTo>
                    <a:pt x="1248" y="192"/>
                  </a:lnTo>
                  <a:lnTo>
                    <a:pt x="1248" y="269"/>
                  </a:lnTo>
                  <a:lnTo>
                    <a:pt x="1199" y="294"/>
                  </a:lnTo>
                  <a:lnTo>
                    <a:pt x="1153" y="324"/>
                  </a:lnTo>
                  <a:lnTo>
                    <a:pt x="1111" y="359"/>
                  </a:lnTo>
                  <a:lnTo>
                    <a:pt x="1073" y="399"/>
                  </a:lnTo>
                  <a:lnTo>
                    <a:pt x="1041" y="444"/>
                  </a:lnTo>
                  <a:lnTo>
                    <a:pt x="1013" y="490"/>
                  </a:lnTo>
                  <a:lnTo>
                    <a:pt x="990" y="541"/>
                  </a:lnTo>
                  <a:lnTo>
                    <a:pt x="973" y="595"/>
                  </a:lnTo>
                  <a:lnTo>
                    <a:pt x="964" y="651"/>
                  </a:lnTo>
                  <a:lnTo>
                    <a:pt x="960" y="708"/>
                  </a:lnTo>
                  <a:lnTo>
                    <a:pt x="960" y="1717"/>
                  </a:lnTo>
                  <a:lnTo>
                    <a:pt x="962" y="1764"/>
                  </a:lnTo>
                  <a:lnTo>
                    <a:pt x="970" y="1811"/>
                  </a:lnTo>
                  <a:lnTo>
                    <a:pt x="982" y="1856"/>
                  </a:lnTo>
                  <a:lnTo>
                    <a:pt x="999" y="1900"/>
                  </a:lnTo>
                  <a:lnTo>
                    <a:pt x="1018" y="1940"/>
                  </a:lnTo>
                  <a:lnTo>
                    <a:pt x="1018" y="1986"/>
                  </a:lnTo>
                  <a:lnTo>
                    <a:pt x="1014" y="2020"/>
                  </a:lnTo>
                  <a:lnTo>
                    <a:pt x="1006" y="2052"/>
                  </a:lnTo>
                  <a:lnTo>
                    <a:pt x="991" y="2082"/>
                  </a:lnTo>
                  <a:lnTo>
                    <a:pt x="972" y="2110"/>
                  </a:lnTo>
                  <a:lnTo>
                    <a:pt x="949" y="2133"/>
                  </a:lnTo>
                  <a:lnTo>
                    <a:pt x="923" y="2152"/>
                  </a:lnTo>
                  <a:lnTo>
                    <a:pt x="893" y="2167"/>
                  </a:lnTo>
                  <a:lnTo>
                    <a:pt x="860" y="2175"/>
                  </a:lnTo>
                  <a:lnTo>
                    <a:pt x="826" y="2179"/>
                  </a:lnTo>
                  <a:lnTo>
                    <a:pt x="422" y="2179"/>
                  </a:lnTo>
                  <a:lnTo>
                    <a:pt x="388" y="2175"/>
                  </a:lnTo>
                  <a:lnTo>
                    <a:pt x="355" y="2167"/>
                  </a:lnTo>
                  <a:lnTo>
                    <a:pt x="325" y="2152"/>
                  </a:lnTo>
                  <a:lnTo>
                    <a:pt x="299" y="2133"/>
                  </a:lnTo>
                  <a:lnTo>
                    <a:pt x="276" y="2110"/>
                  </a:lnTo>
                  <a:lnTo>
                    <a:pt x="257" y="2082"/>
                  </a:lnTo>
                  <a:lnTo>
                    <a:pt x="242" y="2052"/>
                  </a:lnTo>
                  <a:lnTo>
                    <a:pt x="234" y="2020"/>
                  </a:lnTo>
                  <a:lnTo>
                    <a:pt x="230" y="1986"/>
                  </a:lnTo>
                  <a:lnTo>
                    <a:pt x="230" y="1216"/>
                  </a:lnTo>
                  <a:lnTo>
                    <a:pt x="192" y="1216"/>
                  </a:lnTo>
                  <a:lnTo>
                    <a:pt x="157" y="1212"/>
                  </a:lnTo>
                  <a:lnTo>
                    <a:pt x="123" y="1204"/>
                  </a:lnTo>
                  <a:lnTo>
                    <a:pt x="93" y="1190"/>
                  </a:lnTo>
                  <a:lnTo>
                    <a:pt x="67" y="1170"/>
                  </a:lnTo>
                  <a:lnTo>
                    <a:pt x="44" y="1147"/>
                  </a:lnTo>
                  <a:lnTo>
                    <a:pt x="25" y="1120"/>
                  </a:lnTo>
                  <a:lnTo>
                    <a:pt x="12" y="1090"/>
                  </a:lnTo>
                  <a:lnTo>
                    <a:pt x="2" y="1057"/>
                  </a:lnTo>
                  <a:lnTo>
                    <a:pt x="0" y="1024"/>
                  </a:lnTo>
                  <a:lnTo>
                    <a:pt x="0" y="192"/>
                  </a:lnTo>
                  <a:lnTo>
                    <a:pt x="3" y="157"/>
                  </a:lnTo>
                  <a:lnTo>
                    <a:pt x="12" y="125"/>
                  </a:lnTo>
                  <a:lnTo>
                    <a:pt x="26" y="95"/>
                  </a:lnTo>
                  <a:lnTo>
                    <a:pt x="45" y="68"/>
                  </a:lnTo>
                  <a:lnTo>
                    <a:pt x="68" y="45"/>
                  </a:lnTo>
                  <a:lnTo>
                    <a:pt x="95" y="26"/>
                  </a:lnTo>
                  <a:lnTo>
                    <a:pt x="125" y="12"/>
                  </a:lnTo>
                  <a:lnTo>
                    <a:pt x="157"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81">
              <a:extLst>
                <a:ext uri="{FF2B5EF4-FFF2-40B4-BE49-F238E27FC236}">
                  <a16:creationId xmlns:a16="http://schemas.microsoft.com/office/drawing/2014/main" id="{43EB5F6A-14EE-47F7-8C64-7730A78406B1}"/>
                </a:ext>
              </a:extLst>
            </p:cNvPr>
            <p:cNvSpPr>
              <a:spLocks/>
            </p:cNvSpPr>
            <p:nvPr/>
          </p:nvSpPr>
          <p:spPr bwMode="auto">
            <a:xfrm>
              <a:off x="3233" y="3117"/>
              <a:ext cx="154" cy="155"/>
            </a:xfrm>
            <a:custGeom>
              <a:avLst/>
              <a:gdLst>
                <a:gd name="T0" fmla="*/ 388 w 774"/>
                <a:gd name="T1" fmla="*/ 0 h 776"/>
                <a:gd name="T2" fmla="*/ 439 w 774"/>
                <a:gd name="T3" fmla="*/ 4 h 776"/>
                <a:gd name="T4" fmla="*/ 490 w 774"/>
                <a:gd name="T5" fmla="*/ 13 h 776"/>
                <a:gd name="T6" fmla="*/ 538 w 774"/>
                <a:gd name="T7" fmla="*/ 30 h 776"/>
                <a:gd name="T8" fmla="*/ 583 w 774"/>
                <a:gd name="T9" fmla="*/ 53 h 776"/>
                <a:gd name="T10" fmla="*/ 624 w 774"/>
                <a:gd name="T11" fmla="*/ 81 h 776"/>
                <a:gd name="T12" fmla="*/ 661 w 774"/>
                <a:gd name="T13" fmla="*/ 113 h 776"/>
                <a:gd name="T14" fmla="*/ 694 w 774"/>
                <a:gd name="T15" fmla="*/ 150 h 776"/>
                <a:gd name="T16" fmla="*/ 722 w 774"/>
                <a:gd name="T17" fmla="*/ 191 h 776"/>
                <a:gd name="T18" fmla="*/ 744 w 774"/>
                <a:gd name="T19" fmla="*/ 237 h 776"/>
                <a:gd name="T20" fmla="*/ 761 w 774"/>
                <a:gd name="T21" fmla="*/ 285 h 776"/>
                <a:gd name="T22" fmla="*/ 771 w 774"/>
                <a:gd name="T23" fmla="*/ 336 h 776"/>
                <a:gd name="T24" fmla="*/ 774 w 774"/>
                <a:gd name="T25" fmla="*/ 387 h 776"/>
                <a:gd name="T26" fmla="*/ 771 w 774"/>
                <a:gd name="T27" fmla="*/ 440 h 776"/>
                <a:gd name="T28" fmla="*/ 761 w 774"/>
                <a:gd name="T29" fmla="*/ 491 h 776"/>
                <a:gd name="T30" fmla="*/ 744 w 774"/>
                <a:gd name="T31" fmla="*/ 539 h 776"/>
                <a:gd name="T32" fmla="*/ 722 w 774"/>
                <a:gd name="T33" fmla="*/ 584 h 776"/>
                <a:gd name="T34" fmla="*/ 694 w 774"/>
                <a:gd name="T35" fmla="*/ 626 h 776"/>
                <a:gd name="T36" fmla="*/ 661 w 774"/>
                <a:gd name="T37" fmla="*/ 662 h 776"/>
                <a:gd name="T38" fmla="*/ 624 w 774"/>
                <a:gd name="T39" fmla="*/ 696 h 776"/>
                <a:gd name="T40" fmla="*/ 583 w 774"/>
                <a:gd name="T41" fmla="*/ 723 h 776"/>
                <a:gd name="T42" fmla="*/ 538 w 774"/>
                <a:gd name="T43" fmla="*/ 746 h 776"/>
                <a:gd name="T44" fmla="*/ 490 w 774"/>
                <a:gd name="T45" fmla="*/ 762 h 776"/>
                <a:gd name="T46" fmla="*/ 439 w 774"/>
                <a:gd name="T47" fmla="*/ 773 h 776"/>
                <a:gd name="T48" fmla="*/ 388 w 774"/>
                <a:gd name="T49" fmla="*/ 776 h 776"/>
                <a:gd name="T50" fmla="*/ 335 w 774"/>
                <a:gd name="T51" fmla="*/ 773 h 776"/>
                <a:gd name="T52" fmla="*/ 285 w 774"/>
                <a:gd name="T53" fmla="*/ 762 h 776"/>
                <a:gd name="T54" fmla="*/ 237 w 774"/>
                <a:gd name="T55" fmla="*/ 746 h 776"/>
                <a:gd name="T56" fmla="*/ 192 w 774"/>
                <a:gd name="T57" fmla="*/ 723 h 776"/>
                <a:gd name="T58" fmla="*/ 151 w 774"/>
                <a:gd name="T59" fmla="*/ 696 h 776"/>
                <a:gd name="T60" fmla="*/ 114 w 774"/>
                <a:gd name="T61" fmla="*/ 662 h 776"/>
                <a:gd name="T62" fmla="*/ 81 w 774"/>
                <a:gd name="T63" fmla="*/ 626 h 776"/>
                <a:gd name="T64" fmla="*/ 53 w 774"/>
                <a:gd name="T65" fmla="*/ 584 h 776"/>
                <a:gd name="T66" fmla="*/ 30 w 774"/>
                <a:gd name="T67" fmla="*/ 539 h 776"/>
                <a:gd name="T68" fmla="*/ 14 w 774"/>
                <a:gd name="T69" fmla="*/ 491 h 776"/>
                <a:gd name="T70" fmla="*/ 4 w 774"/>
                <a:gd name="T71" fmla="*/ 440 h 776"/>
                <a:gd name="T72" fmla="*/ 0 w 774"/>
                <a:gd name="T73" fmla="*/ 387 h 776"/>
                <a:gd name="T74" fmla="*/ 4 w 774"/>
                <a:gd name="T75" fmla="*/ 336 h 776"/>
                <a:gd name="T76" fmla="*/ 14 w 774"/>
                <a:gd name="T77" fmla="*/ 285 h 776"/>
                <a:gd name="T78" fmla="*/ 30 w 774"/>
                <a:gd name="T79" fmla="*/ 237 h 776"/>
                <a:gd name="T80" fmla="*/ 53 w 774"/>
                <a:gd name="T81" fmla="*/ 191 h 776"/>
                <a:gd name="T82" fmla="*/ 81 w 774"/>
                <a:gd name="T83" fmla="*/ 150 h 776"/>
                <a:gd name="T84" fmla="*/ 114 w 774"/>
                <a:gd name="T85" fmla="*/ 113 h 776"/>
                <a:gd name="T86" fmla="*/ 151 w 774"/>
                <a:gd name="T87" fmla="*/ 81 h 776"/>
                <a:gd name="T88" fmla="*/ 192 w 774"/>
                <a:gd name="T89" fmla="*/ 53 h 776"/>
                <a:gd name="T90" fmla="*/ 237 w 774"/>
                <a:gd name="T91" fmla="*/ 30 h 776"/>
                <a:gd name="T92" fmla="*/ 285 w 774"/>
                <a:gd name="T93" fmla="*/ 13 h 776"/>
                <a:gd name="T94" fmla="*/ 335 w 774"/>
                <a:gd name="T95" fmla="*/ 4 h 776"/>
                <a:gd name="T96" fmla="*/ 388 w 774"/>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4" h="776">
                  <a:moveTo>
                    <a:pt x="388" y="0"/>
                  </a:moveTo>
                  <a:lnTo>
                    <a:pt x="439" y="4"/>
                  </a:lnTo>
                  <a:lnTo>
                    <a:pt x="490" y="13"/>
                  </a:lnTo>
                  <a:lnTo>
                    <a:pt x="538" y="30"/>
                  </a:lnTo>
                  <a:lnTo>
                    <a:pt x="583" y="53"/>
                  </a:lnTo>
                  <a:lnTo>
                    <a:pt x="624" y="81"/>
                  </a:lnTo>
                  <a:lnTo>
                    <a:pt x="661" y="113"/>
                  </a:lnTo>
                  <a:lnTo>
                    <a:pt x="694" y="150"/>
                  </a:lnTo>
                  <a:lnTo>
                    <a:pt x="722" y="191"/>
                  </a:lnTo>
                  <a:lnTo>
                    <a:pt x="744" y="237"/>
                  </a:lnTo>
                  <a:lnTo>
                    <a:pt x="761" y="285"/>
                  </a:lnTo>
                  <a:lnTo>
                    <a:pt x="771" y="336"/>
                  </a:lnTo>
                  <a:lnTo>
                    <a:pt x="774" y="387"/>
                  </a:lnTo>
                  <a:lnTo>
                    <a:pt x="771" y="440"/>
                  </a:lnTo>
                  <a:lnTo>
                    <a:pt x="761" y="491"/>
                  </a:lnTo>
                  <a:lnTo>
                    <a:pt x="744" y="539"/>
                  </a:lnTo>
                  <a:lnTo>
                    <a:pt x="722" y="584"/>
                  </a:lnTo>
                  <a:lnTo>
                    <a:pt x="694" y="626"/>
                  </a:lnTo>
                  <a:lnTo>
                    <a:pt x="661" y="662"/>
                  </a:lnTo>
                  <a:lnTo>
                    <a:pt x="624" y="696"/>
                  </a:lnTo>
                  <a:lnTo>
                    <a:pt x="583" y="723"/>
                  </a:lnTo>
                  <a:lnTo>
                    <a:pt x="538" y="746"/>
                  </a:lnTo>
                  <a:lnTo>
                    <a:pt x="490" y="762"/>
                  </a:lnTo>
                  <a:lnTo>
                    <a:pt x="439" y="773"/>
                  </a:lnTo>
                  <a:lnTo>
                    <a:pt x="388" y="776"/>
                  </a:lnTo>
                  <a:lnTo>
                    <a:pt x="335" y="773"/>
                  </a:lnTo>
                  <a:lnTo>
                    <a:pt x="285" y="762"/>
                  </a:lnTo>
                  <a:lnTo>
                    <a:pt x="237" y="746"/>
                  </a:lnTo>
                  <a:lnTo>
                    <a:pt x="192" y="723"/>
                  </a:lnTo>
                  <a:lnTo>
                    <a:pt x="151" y="696"/>
                  </a:lnTo>
                  <a:lnTo>
                    <a:pt x="114" y="662"/>
                  </a:lnTo>
                  <a:lnTo>
                    <a:pt x="81" y="626"/>
                  </a:lnTo>
                  <a:lnTo>
                    <a:pt x="53" y="584"/>
                  </a:lnTo>
                  <a:lnTo>
                    <a:pt x="30" y="539"/>
                  </a:lnTo>
                  <a:lnTo>
                    <a:pt x="14" y="491"/>
                  </a:lnTo>
                  <a:lnTo>
                    <a:pt x="4" y="440"/>
                  </a:lnTo>
                  <a:lnTo>
                    <a:pt x="0" y="387"/>
                  </a:lnTo>
                  <a:lnTo>
                    <a:pt x="4" y="336"/>
                  </a:lnTo>
                  <a:lnTo>
                    <a:pt x="14" y="285"/>
                  </a:lnTo>
                  <a:lnTo>
                    <a:pt x="30" y="237"/>
                  </a:lnTo>
                  <a:lnTo>
                    <a:pt x="53" y="191"/>
                  </a:lnTo>
                  <a:lnTo>
                    <a:pt x="81" y="150"/>
                  </a:lnTo>
                  <a:lnTo>
                    <a:pt x="114" y="113"/>
                  </a:lnTo>
                  <a:lnTo>
                    <a:pt x="151"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2">
              <a:extLst>
                <a:ext uri="{FF2B5EF4-FFF2-40B4-BE49-F238E27FC236}">
                  <a16:creationId xmlns:a16="http://schemas.microsoft.com/office/drawing/2014/main" id="{9CF7A7E6-9C51-4678-B0DF-61555F46FDB7}"/>
                </a:ext>
              </a:extLst>
            </p:cNvPr>
            <p:cNvSpPr>
              <a:spLocks/>
            </p:cNvSpPr>
            <p:nvPr/>
          </p:nvSpPr>
          <p:spPr bwMode="auto">
            <a:xfrm>
              <a:off x="3185" y="3300"/>
              <a:ext cx="249" cy="435"/>
            </a:xfrm>
            <a:custGeom>
              <a:avLst/>
              <a:gdLst>
                <a:gd name="T0" fmla="*/ 1056 w 1248"/>
                <a:gd name="T1" fmla="*/ 0 h 2175"/>
                <a:gd name="T2" fmla="*/ 1124 w 1248"/>
                <a:gd name="T3" fmla="*/ 12 h 2175"/>
                <a:gd name="T4" fmla="*/ 1180 w 1248"/>
                <a:gd name="T5" fmla="*/ 46 h 2175"/>
                <a:gd name="T6" fmla="*/ 1222 w 1248"/>
                <a:gd name="T7" fmla="*/ 96 h 2175"/>
                <a:gd name="T8" fmla="*/ 1245 w 1248"/>
                <a:gd name="T9" fmla="*/ 159 h 2175"/>
                <a:gd name="T10" fmla="*/ 1248 w 1248"/>
                <a:gd name="T11" fmla="*/ 1020 h 2175"/>
                <a:gd name="T12" fmla="*/ 1236 w 1248"/>
                <a:gd name="T13" fmla="*/ 1088 h 2175"/>
                <a:gd name="T14" fmla="*/ 1203 w 1248"/>
                <a:gd name="T15" fmla="*/ 1144 h 2175"/>
                <a:gd name="T16" fmla="*/ 1154 w 1248"/>
                <a:gd name="T17" fmla="*/ 1186 h 2175"/>
                <a:gd name="T18" fmla="*/ 1091 w 1248"/>
                <a:gd name="T19" fmla="*/ 1210 h 2175"/>
                <a:gd name="T20" fmla="*/ 1018 w 1248"/>
                <a:gd name="T21" fmla="*/ 1213 h 2175"/>
                <a:gd name="T22" fmla="*/ 1014 w 1248"/>
                <a:gd name="T23" fmla="*/ 2018 h 2175"/>
                <a:gd name="T24" fmla="*/ 992 w 1248"/>
                <a:gd name="T25" fmla="*/ 2080 h 2175"/>
                <a:gd name="T26" fmla="*/ 949 w 1248"/>
                <a:gd name="T27" fmla="*/ 2131 h 2175"/>
                <a:gd name="T28" fmla="*/ 893 w 1248"/>
                <a:gd name="T29" fmla="*/ 2163 h 2175"/>
                <a:gd name="T30" fmla="*/ 826 w 1248"/>
                <a:gd name="T31" fmla="*/ 2175 h 2175"/>
                <a:gd name="T32" fmla="*/ 388 w 1248"/>
                <a:gd name="T33" fmla="*/ 2173 h 2175"/>
                <a:gd name="T34" fmla="*/ 325 w 1248"/>
                <a:gd name="T35" fmla="*/ 2149 h 2175"/>
                <a:gd name="T36" fmla="*/ 276 w 1248"/>
                <a:gd name="T37" fmla="*/ 2107 h 2175"/>
                <a:gd name="T38" fmla="*/ 242 w 1248"/>
                <a:gd name="T39" fmla="*/ 2050 h 2175"/>
                <a:gd name="T40" fmla="*/ 230 w 1248"/>
                <a:gd name="T41" fmla="*/ 1983 h 2175"/>
                <a:gd name="T42" fmla="*/ 251 w 1248"/>
                <a:gd name="T43" fmla="*/ 1896 h 2175"/>
                <a:gd name="T44" fmla="*/ 278 w 1248"/>
                <a:gd name="T45" fmla="*/ 1808 h 2175"/>
                <a:gd name="T46" fmla="*/ 288 w 1248"/>
                <a:gd name="T47" fmla="*/ 1713 h 2175"/>
                <a:gd name="T48" fmla="*/ 284 w 1248"/>
                <a:gd name="T49" fmla="*/ 652 h 2175"/>
                <a:gd name="T50" fmla="*/ 258 w 1248"/>
                <a:gd name="T51" fmla="*/ 543 h 2175"/>
                <a:gd name="T52" fmla="*/ 208 w 1248"/>
                <a:gd name="T53" fmla="*/ 444 h 2175"/>
                <a:gd name="T54" fmla="*/ 137 w 1248"/>
                <a:gd name="T55" fmla="*/ 361 h 2175"/>
                <a:gd name="T56" fmla="*/ 49 w 1248"/>
                <a:gd name="T57" fmla="*/ 295 h 2175"/>
                <a:gd name="T58" fmla="*/ 0 w 1248"/>
                <a:gd name="T59" fmla="*/ 192 h 2175"/>
                <a:gd name="T60" fmla="*/ 12 w 1248"/>
                <a:gd name="T61" fmla="*/ 126 h 2175"/>
                <a:gd name="T62" fmla="*/ 46 w 1248"/>
                <a:gd name="T63" fmla="*/ 69 h 2175"/>
                <a:gd name="T64" fmla="*/ 95 w 1248"/>
                <a:gd name="T65" fmla="*/ 26 h 2175"/>
                <a:gd name="T66" fmla="*/ 157 w 1248"/>
                <a:gd name="T67" fmla="*/ 4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5">
                  <a:moveTo>
                    <a:pt x="192" y="0"/>
                  </a:moveTo>
                  <a:lnTo>
                    <a:pt x="1056" y="0"/>
                  </a:lnTo>
                  <a:lnTo>
                    <a:pt x="1091" y="4"/>
                  </a:lnTo>
                  <a:lnTo>
                    <a:pt x="1124" y="12"/>
                  </a:lnTo>
                  <a:lnTo>
                    <a:pt x="1154" y="26"/>
                  </a:lnTo>
                  <a:lnTo>
                    <a:pt x="1180" y="46"/>
                  </a:lnTo>
                  <a:lnTo>
                    <a:pt x="1203" y="69"/>
                  </a:lnTo>
                  <a:lnTo>
                    <a:pt x="1222" y="96"/>
                  </a:lnTo>
                  <a:lnTo>
                    <a:pt x="1236" y="126"/>
                  </a:lnTo>
                  <a:lnTo>
                    <a:pt x="1245" y="159"/>
                  </a:lnTo>
                  <a:lnTo>
                    <a:pt x="1248" y="192"/>
                  </a:lnTo>
                  <a:lnTo>
                    <a:pt x="1248" y="1020"/>
                  </a:lnTo>
                  <a:lnTo>
                    <a:pt x="1245" y="1055"/>
                  </a:lnTo>
                  <a:lnTo>
                    <a:pt x="1236" y="1088"/>
                  </a:lnTo>
                  <a:lnTo>
                    <a:pt x="1222" y="1118"/>
                  </a:lnTo>
                  <a:lnTo>
                    <a:pt x="1203" y="1144"/>
                  </a:lnTo>
                  <a:lnTo>
                    <a:pt x="1180" y="1168"/>
                  </a:lnTo>
                  <a:lnTo>
                    <a:pt x="1154" y="1186"/>
                  </a:lnTo>
                  <a:lnTo>
                    <a:pt x="1124" y="1201"/>
                  </a:lnTo>
                  <a:lnTo>
                    <a:pt x="1091" y="1210"/>
                  </a:lnTo>
                  <a:lnTo>
                    <a:pt x="1056" y="1213"/>
                  </a:lnTo>
                  <a:lnTo>
                    <a:pt x="1018" y="1213"/>
                  </a:lnTo>
                  <a:lnTo>
                    <a:pt x="1018" y="1983"/>
                  </a:lnTo>
                  <a:lnTo>
                    <a:pt x="1014" y="2018"/>
                  </a:lnTo>
                  <a:lnTo>
                    <a:pt x="1006" y="2050"/>
                  </a:lnTo>
                  <a:lnTo>
                    <a:pt x="992" y="2080"/>
                  </a:lnTo>
                  <a:lnTo>
                    <a:pt x="972" y="2107"/>
                  </a:lnTo>
                  <a:lnTo>
                    <a:pt x="949" y="2131"/>
                  </a:lnTo>
                  <a:lnTo>
                    <a:pt x="923" y="2149"/>
                  </a:lnTo>
                  <a:lnTo>
                    <a:pt x="893" y="2163"/>
                  </a:lnTo>
                  <a:lnTo>
                    <a:pt x="861" y="2173"/>
                  </a:lnTo>
                  <a:lnTo>
                    <a:pt x="826" y="2175"/>
                  </a:lnTo>
                  <a:lnTo>
                    <a:pt x="423" y="2175"/>
                  </a:lnTo>
                  <a:lnTo>
                    <a:pt x="388" y="2173"/>
                  </a:lnTo>
                  <a:lnTo>
                    <a:pt x="355" y="2163"/>
                  </a:lnTo>
                  <a:lnTo>
                    <a:pt x="325" y="2149"/>
                  </a:lnTo>
                  <a:lnTo>
                    <a:pt x="299" y="2131"/>
                  </a:lnTo>
                  <a:lnTo>
                    <a:pt x="276" y="2107"/>
                  </a:lnTo>
                  <a:lnTo>
                    <a:pt x="257" y="2080"/>
                  </a:lnTo>
                  <a:lnTo>
                    <a:pt x="242" y="2050"/>
                  </a:lnTo>
                  <a:lnTo>
                    <a:pt x="234" y="2018"/>
                  </a:lnTo>
                  <a:lnTo>
                    <a:pt x="230" y="1983"/>
                  </a:lnTo>
                  <a:lnTo>
                    <a:pt x="230" y="1938"/>
                  </a:lnTo>
                  <a:lnTo>
                    <a:pt x="251" y="1896"/>
                  </a:lnTo>
                  <a:lnTo>
                    <a:pt x="268" y="1853"/>
                  </a:lnTo>
                  <a:lnTo>
                    <a:pt x="278" y="1808"/>
                  </a:lnTo>
                  <a:lnTo>
                    <a:pt x="286" y="1762"/>
                  </a:lnTo>
                  <a:lnTo>
                    <a:pt x="288" y="1713"/>
                  </a:lnTo>
                  <a:lnTo>
                    <a:pt x="288" y="710"/>
                  </a:lnTo>
                  <a:lnTo>
                    <a:pt x="284" y="652"/>
                  </a:lnTo>
                  <a:lnTo>
                    <a:pt x="275" y="596"/>
                  </a:lnTo>
                  <a:lnTo>
                    <a:pt x="258" y="543"/>
                  </a:lnTo>
                  <a:lnTo>
                    <a:pt x="235" y="491"/>
                  </a:lnTo>
                  <a:lnTo>
                    <a:pt x="208" y="444"/>
                  </a:lnTo>
                  <a:lnTo>
                    <a:pt x="175" y="401"/>
                  </a:lnTo>
                  <a:lnTo>
                    <a:pt x="137" y="361"/>
                  </a:lnTo>
                  <a:lnTo>
                    <a:pt x="95" y="325"/>
                  </a:lnTo>
                  <a:lnTo>
                    <a:pt x="49" y="295"/>
                  </a:lnTo>
                  <a:lnTo>
                    <a:pt x="0" y="269"/>
                  </a:lnTo>
                  <a:lnTo>
                    <a:pt x="0" y="192"/>
                  </a:lnTo>
                  <a:lnTo>
                    <a:pt x="4" y="159"/>
                  </a:lnTo>
                  <a:lnTo>
                    <a:pt x="12" y="126"/>
                  </a:lnTo>
                  <a:lnTo>
                    <a:pt x="26" y="96"/>
                  </a:lnTo>
                  <a:lnTo>
                    <a:pt x="46" y="69"/>
                  </a:lnTo>
                  <a:lnTo>
                    <a:pt x="68" y="46"/>
                  </a:lnTo>
                  <a:lnTo>
                    <a:pt x="95" y="26"/>
                  </a:lnTo>
                  <a:lnTo>
                    <a:pt x="125" y="12"/>
                  </a:lnTo>
                  <a:lnTo>
                    <a:pt x="157" y="4"/>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83">
              <a:extLst>
                <a:ext uri="{FF2B5EF4-FFF2-40B4-BE49-F238E27FC236}">
                  <a16:creationId xmlns:a16="http://schemas.microsoft.com/office/drawing/2014/main" id="{D2F0C4AE-1D21-4717-AB4D-65C060CBCD45}"/>
                </a:ext>
              </a:extLst>
            </p:cNvPr>
            <p:cNvSpPr>
              <a:spLocks/>
            </p:cNvSpPr>
            <p:nvPr/>
          </p:nvSpPr>
          <p:spPr bwMode="auto">
            <a:xfrm>
              <a:off x="2899" y="3404"/>
              <a:ext cx="286" cy="499"/>
            </a:xfrm>
            <a:custGeom>
              <a:avLst/>
              <a:gdLst>
                <a:gd name="T0" fmla="*/ 192 w 1431"/>
                <a:gd name="T1" fmla="*/ 0 h 2493"/>
                <a:gd name="T2" fmla="*/ 1239 w 1431"/>
                <a:gd name="T3" fmla="*/ 0 h 2493"/>
                <a:gd name="T4" fmla="*/ 1272 w 1431"/>
                <a:gd name="T5" fmla="*/ 3 h 2493"/>
                <a:gd name="T6" fmla="*/ 1305 w 1431"/>
                <a:gd name="T7" fmla="*/ 12 h 2493"/>
                <a:gd name="T8" fmla="*/ 1335 w 1431"/>
                <a:gd name="T9" fmla="*/ 26 h 2493"/>
                <a:gd name="T10" fmla="*/ 1362 w 1431"/>
                <a:gd name="T11" fmla="*/ 45 h 2493"/>
                <a:gd name="T12" fmla="*/ 1385 w 1431"/>
                <a:gd name="T13" fmla="*/ 68 h 2493"/>
                <a:gd name="T14" fmla="*/ 1404 w 1431"/>
                <a:gd name="T15" fmla="*/ 96 h 2493"/>
                <a:gd name="T16" fmla="*/ 1419 w 1431"/>
                <a:gd name="T17" fmla="*/ 126 h 2493"/>
                <a:gd name="T18" fmla="*/ 1427 w 1431"/>
                <a:gd name="T19" fmla="*/ 159 h 2493"/>
                <a:gd name="T20" fmla="*/ 1431 w 1431"/>
                <a:gd name="T21" fmla="*/ 192 h 2493"/>
                <a:gd name="T22" fmla="*/ 1431 w 1431"/>
                <a:gd name="T23" fmla="*/ 1197 h 2493"/>
                <a:gd name="T24" fmla="*/ 1427 w 1431"/>
                <a:gd name="T25" fmla="*/ 1232 h 2493"/>
                <a:gd name="T26" fmla="*/ 1419 w 1431"/>
                <a:gd name="T27" fmla="*/ 1264 h 2493"/>
                <a:gd name="T28" fmla="*/ 1404 w 1431"/>
                <a:gd name="T29" fmla="*/ 1295 h 2493"/>
                <a:gd name="T30" fmla="*/ 1385 w 1431"/>
                <a:gd name="T31" fmla="*/ 1321 h 2493"/>
                <a:gd name="T32" fmla="*/ 1362 w 1431"/>
                <a:gd name="T33" fmla="*/ 1344 h 2493"/>
                <a:gd name="T34" fmla="*/ 1335 w 1431"/>
                <a:gd name="T35" fmla="*/ 1363 h 2493"/>
                <a:gd name="T36" fmla="*/ 1305 w 1431"/>
                <a:gd name="T37" fmla="*/ 1378 h 2493"/>
                <a:gd name="T38" fmla="*/ 1272 w 1431"/>
                <a:gd name="T39" fmla="*/ 1386 h 2493"/>
                <a:gd name="T40" fmla="*/ 1239 w 1431"/>
                <a:gd name="T41" fmla="*/ 1390 h 2493"/>
                <a:gd name="T42" fmla="*/ 1164 w 1431"/>
                <a:gd name="T43" fmla="*/ 1390 h 2493"/>
                <a:gd name="T44" fmla="*/ 1164 w 1431"/>
                <a:gd name="T45" fmla="*/ 2300 h 2493"/>
                <a:gd name="T46" fmla="*/ 1162 w 1431"/>
                <a:gd name="T47" fmla="*/ 2335 h 2493"/>
                <a:gd name="T48" fmla="*/ 1152 w 1431"/>
                <a:gd name="T49" fmla="*/ 2368 h 2493"/>
                <a:gd name="T50" fmla="*/ 1138 w 1431"/>
                <a:gd name="T51" fmla="*/ 2398 h 2493"/>
                <a:gd name="T52" fmla="*/ 1120 w 1431"/>
                <a:gd name="T53" fmla="*/ 2424 h 2493"/>
                <a:gd name="T54" fmla="*/ 1096 w 1431"/>
                <a:gd name="T55" fmla="*/ 2448 h 2493"/>
                <a:gd name="T56" fmla="*/ 1069 w 1431"/>
                <a:gd name="T57" fmla="*/ 2467 h 2493"/>
                <a:gd name="T58" fmla="*/ 1039 w 1431"/>
                <a:gd name="T59" fmla="*/ 2481 h 2493"/>
                <a:gd name="T60" fmla="*/ 1007 w 1431"/>
                <a:gd name="T61" fmla="*/ 2491 h 2493"/>
                <a:gd name="T62" fmla="*/ 972 w 1431"/>
                <a:gd name="T63" fmla="*/ 2493 h 2493"/>
                <a:gd name="T64" fmla="*/ 457 w 1431"/>
                <a:gd name="T65" fmla="*/ 2493 h 2493"/>
                <a:gd name="T66" fmla="*/ 422 w 1431"/>
                <a:gd name="T67" fmla="*/ 2491 h 2493"/>
                <a:gd name="T68" fmla="*/ 390 w 1431"/>
                <a:gd name="T69" fmla="*/ 2481 h 2493"/>
                <a:gd name="T70" fmla="*/ 360 w 1431"/>
                <a:gd name="T71" fmla="*/ 2467 h 2493"/>
                <a:gd name="T72" fmla="*/ 333 w 1431"/>
                <a:gd name="T73" fmla="*/ 2448 h 2493"/>
                <a:gd name="T74" fmla="*/ 311 w 1431"/>
                <a:gd name="T75" fmla="*/ 2424 h 2493"/>
                <a:gd name="T76" fmla="*/ 291 w 1431"/>
                <a:gd name="T77" fmla="*/ 2398 h 2493"/>
                <a:gd name="T78" fmla="*/ 277 w 1431"/>
                <a:gd name="T79" fmla="*/ 2368 h 2493"/>
                <a:gd name="T80" fmla="*/ 269 w 1431"/>
                <a:gd name="T81" fmla="*/ 2335 h 2493"/>
                <a:gd name="T82" fmla="*/ 265 w 1431"/>
                <a:gd name="T83" fmla="*/ 2300 h 2493"/>
                <a:gd name="T84" fmla="*/ 265 w 1431"/>
                <a:gd name="T85" fmla="*/ 1393 h 2493"/>
                <a:gd name="T86" fmla="*/ 192 w 1431"/>
                <a:gd name="T87" fmla="*/ 1393 h 2493"/>
                <a:gd name="T88" fmla="*/ 157 w 1431"/>
                <a:gd name="T89" fmla="*/ 1390 h 2493"/>
                <a:gd name="T90" fmla="*/ 125 w 1431"/>
                <a:gd name="T91" fmla="*/ 1381 h 2493"/>
                <a:gd name="T92" fmla="*/ 95 w 1431"/>
                <a:gd name="T93" fmla="*/ 1367 h 2493"/>
                <a:gd name="T94" fmla="*/ 68 w 1431"/>
                <a:gd name="T95" fmla="*/ 1347 h 2493"/>
                <a:gd name="T96" fmla="*/ 44 w 1431"/>
                <a:gd name="T97" fmla="*/ 1325 h 2493"/>
                <a:gd name="T98" fmla="*/ 26 w 1431"/>
                <a:gd name="T99" fmla="*/ 1297 h 2493"/>
                <a:gd name="T100" fmla="*/ 12 w 1431"/>
                <a:gd name="T101" fmla="*/ 1267 h 2493"/>
                <a:gd name="T102" fmla="*/ 2 w 1431"/>
                <a:gd name="T103" fmla="*/ 1234 h 2493"/>
                <a:gd name="T104" fmla="*/ 0 w 1431"/>
                <a:gd name="T105" fmla="*/ 1201 h 2493"/>
                <a:gd name="T106" fmla="*/ 0 w 1431"/>
                <a:gd name="T107" fmla="*/ 192 h 2493"/>
                <a:gd name="T108" fmla="*/ 2 w 1431"/>
                <a:gd name="T109" fmla="*/ 159 h 2493"/>
                <a:gd name="T110" fmla="*/ 11 w 1431"/>
                <a:gd name="T111" fmla="*/ 126 h 2493"/>
                <a:gd name="T112" fmla="*/ 25 w 1431"/>
                <a:gd name="T113" fmla="*/ 96 h 2493"/>
                <a:gd name="T114" fmla="*/ 44 w 1431"/>
                <a:gd name="T115" fmla="*/ 68 h 2493"/>
                <a:gd name="T116" fmla="*/ 67 w 1431"/>
                <a:gd name="T117" fmla="*/ 45 h 2493"/>
                <a:gd name="T118" fmla="*/ 93 w 1431"/>
                <a:gd name="T119" fmla="*/ 26 h 2493"/>
                <a:gd name="T120" fmla="*/ 123 w 1431"/>
                <a:gd name="T121" fmla="*/ 12 h 2493"/>
                <a:gd name="T122" fmla="*/ 156 w 1431"/>
                <a:gd name="T123" fmla="*/ 3 h 2493"/>
                <a:gd name="T124" fmla="*/ 192 w 1431"/>
                <a:gd name="T125" fmla="*/ 0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1" h="2493">
                  <a:moveTo>
                    <a:pt x="192" y="0"/>
                  </a:moveTo>
                  <a:lnTo>
                    <a:pt x="1239" y="0"/>
                  </a:lnTo>
                  <a:lnTo>
                    <a:pt x="1272" y="3"/>
                  </a:lnTo>
                  <a:lnTo>
                    <a:pt x="1305" y="12"/>
                  </a:lnTo>
                  <a:lnTo>
                    <a:pt x="1335" y="26"/>
                  </a:lnTo>
                  <a:lnTo>
                    <a:pt x="1362" y="45"/>
                  </a:lnTo>
                  <a:lnTo>
                    <a:pt x="1385" y="68"/>
                  </a:lnTo>
                  <a:lnTo>
                    <a:pt x="1404" y="96"/>
                  </a:lnTo>
                  <a:lnTo>
                    <a:pt x="1419" y="126"/>
                  </a:lnTo>
                  <a:lnTo>
                    <a:pt x="1427" y="159"/>
                  </a:lnTo>
                  <a:lnTo>
                    <a:pt x="1431" y="192"/>
                  </a:lnTo>
                  <a:lnTo>
                    <a:pt x="1431" y="1197"/>
                  </a:lnTo>
                  <a:lnTo>
                    <a:pt x="1427" y="1232"/>
                  </a:lnTo>
                  <a:lnTo>
                    <a:pt x="1419" y="1264"/>
                  </a:lnTo>
                  <a:lnTo>
                    <a:pt x="1404" y="1295"/>
                  </a:lnTo>
                  <a:lnTo>
                    <a:pt x="1385" y="1321"/>
                  </a:lnTo>
                  <a:lnTo>
                    <a:pt x="1362" y="1344"/>
                  </a:lnTo>
                  <a:lnTo>
                    <a:pt x="1335" y="1363"/>
                  </a:lnTo>
                  <a:lnTo>
                    <a:pt x="1305" y="1378"/>
                  </a:lnTo>
                  <a:lnTo>
                    <a:pt x="1272" y="1386"/>
                  </a:lnTo>
                  <a:lnTo>
                    <a:pt x="1239" y="1390"/>
                  </a:lnTo>
                  <a:lnTo>
                    <a:pt x="1164" y="1390"/>
                  </a:lnTo>
                  <a:lnTo>
                    <a:pt x="1164" y="2300"/>
                  </a:lnTo>
                  <a:lnTo>
                    <a:pt x="1162" y="2335"/>
                  </a:lnTo>
                  <a:lnTo>
                    <a:pt x="1152" y="2368"/>
                  </a:lnTo>
                  <a:lnTo>
                    <a:pt x="1138" y="2398"/>
                  </a:lnTo>
                  <a:lnTo>
                    <a:pt x="1120" y="2424"/>
                  </a:lnTo>
                  <a:lnTo>
                    <a:pt x="1096" y="2448"/>
                  </a:lnTo>
                  <a:lnTo>
                    <a:pt x="1069" y="2467"/>
                  </a:lnTo>
                  <a:lnTo>
                    <a:pt x="1039" y="2481"/>
                  </a:lnTo>
                  <a:lnTo>
                    <a:pt x="1007" y="2491"/>
                  </a:lnTo>
                  <a:lnTo>
                    <a:pt x="972" y="2493"/>
                  </a:lnTo>
                  <a:lnTo>
                    <a:pt x="457" y="2493"/>
                  </a:lnTo>
                  <a:lnTo>
                    <a:pt x="422" y="2491"/>
                  </a:lnTo>
                  <a:lnTo>
                    <a:pt x="390" y="2481"/>
                  </a:lnTo>
                  <a:lnTo>
                    <a:pt x="360" y="2467"/>
                  </a:lnTo>
                  <a:lnTo>
                    <a:pt x="333" y="2448"/>
                  </a:lnTo>
                  <a:lnTo>
                    <a:pt x="311" y="2424"/>
                  </a:lnTo>
                  <a:lnTo>
                    <a:pt x="291" y="2398"/>
                  </a:lnTo>
                  <a:lnTo>
                    <a:pt x="277" y="2368"/>
                  </a:lnTo>
                  <a:lnTo>
                    <a:pt x="269" y="2335"/>
                  </a:lnTo>
                  <a:lnTo>
                    <a:pt x="265" y="2300"/>
                  </a:lnTo>
                  <a:lnTo>
                    <a:pt x="265" y="1393"/>
                  </a:lnTo>
                  <a:lnTo>
                    <a:pt x="192" y="1393"/>
                  </a:lnTo>
                  <a:lnTo>
                    <a:pt x="157" y="1390"/>
                  </a:lnTo>
                  <a:lnTo>
                    <a:pt x="125" y="1381"/>
                  </a:lnTo>
                  <a:lnTo>
                    <a:pt x="95" y="1367"/>
                  </a:lnTo>
                  <a:lnTo>
                    <a:pt x="68" y="1347"/>
                  </a:lnTo>
                  <a:lnTo>
                    <a:pt x="44" y="1325"/>
                  </a:lnTo>
                  <a:lnTo>
                    <a:pt x="26" y="1297"/>
                  </a:lnTo>
                  <a:lnTo>
                    <a:pt x="12" y="1267"/>
                  </a:lnTo>
                  <a:lnTo>
                    <a:pt x="2" y="1234"/>
                  </a:lnTo>
                  <a:lnTo>
                    <a:pt x="0" y="1201"/>
                  </a:lnTo>
                  <a:lnTo>
                    <a:pt x="0" y="192"/>
                  </a:lnTo>
                  <a:lnTo>
                    <a:pt x="2" y="159"/>
                  </a:lnTo>
                  <a:lnTo>
                    <a:pt x="11" y="126"/>
                  </a:lnTo>
                  <a:lnTo>
                    <a:pt x="25" y="96"/>
                  </a:lnTo>
                  <a:lnTo>
                    <a:pt x="44" y="68"/>
                  </a:lnTo>
                  <a:lnTo>
                    <a:pt x="67" y="45"/>
                  </a:lnTo>
                  <a:lnTo>
                    <a:pt x="93" y="26"/>
                  </a:lnTo>
                  <a:lnTo>
                    <a:pt x="123" y="12"/>
                  </a:lnTo>
                  <a:lnTo>
                    <a:pt x="156"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84">
              <a:extLst>
                <a:ext uri="{FF2B5EF4-FFF2-40B4-BE49-F238E27FC236}">
                  <a16:creationId xmlns:a16="http://schemas.microsoft.com/office/drawing/2014/main" id="{301FE6C4-0E39-4E50-AC54-49B3E8315D4D}"/>
                </a:ext>
              </a:extLst>
            </p:cNvPr>
            <p:cNvSpPr>
              <a:spLocks/>
            </p:cNvSpPr>
            <p:nvPr/>
          </p:nvSpPr>
          <p:spPr bwMode="auto">
            <a:xfrm>
              <a:off x="2953" y="3194"/>
              <a:ext cx="178" cy="178"/>
            </a:xfrm>
            <a:custGeom>
              <a:avLst/>
              <a:gdLst>
                <a:gd name="T0" fmla="*/ 444 w 889"/>
                <a:gd name="T1" fmla="*/ 0 h 892"/>
                <a:gd name="T2" fmla="*/ 500 w 889"/>
                <a:gd name="T3" fmla="*/ 4 h 892"/>
                <a:gd name="T4" fmla="*/ 554 w 889"/>
                <a:gd name="T5" fmla="*/ 13 h 892"/>
                <a:gd name="T6" fmla="*/ 605 w 889"/>
                <a:gd name="T7" fmla="*/ 30 h 892"/>
                <a:gd name="T8" fmla="*/ 654 w 889"/>
                <a:gd name="T9" fmla="*/ 52 h 892"/>
                <a:gd name="T10" fmla="*/ 698 w 889"/>
                <a:gd name="T11" fmla="*/ 79 h 892"/>
                <a:gd name="T12" fmla="*/ 739 w 889"/>
                <a:gd name="T13" fmla="*/ 112 h 892"/>
                <a:gd name="T14" fmla="*/ 776 w 889"/>
                <a:gd name="T15" fmla="*/ 149 h 892"/>
                <a:gd name="T16" fmla="*/ 810 w 889"/>
                <a:gd name="T17" fmla="*/ 191 h 892"/>
                <a:gd name="T18" fmla="*/ 838 w 889"/>
                <a:gd name="T19" fmla="*/ 236 h 892"/>
                <a:gd name="T20" fmla="*/ 859 w 889"/>
                <a:gd name="T21" fmla="*/ 284 h 892"/>
                <a:gd name="T22" fmla="*/ 876 w 889"/>
                <a:gd name="T23" fmla="*/ 336 h 892"/>
                <a:gd name="T24" fmla="*/ 886 w 889"/>
                <a:gd name="T25" fmla="*/ 390 h 892"/>
                <a:gd name="T26" fmla="*/ 889 w 889"/>
                <a:gd name="T27" fmla="*/ 445 h 892"/>
                <a:gd name="T28" fmla="*/ 886 w 889"/>
                <a:gd name="T29" fmla="*/ 502 h 892"/>
                <a:gd name="T30" fmla="*/ 876 w 889"/>
                <a:gd name="T31" fmla="*/ 556 h 892"/>
                <a:gd name="T32" fmla="*/ 859 w 889"/>
                <a:gd name="T33" fmla="*/ 607 h 892"/>
                <a:gd name="T34" fmla="*/ 838 w 889"/>
                <a:gd name="T35" fmla="*/ 656 h 892"/>
                <a:gd name="T36" fmla="*/ 810 w 889"/>
                <a:gd name="T37" fmla="*/ 700 h 892"/>
                <a:gd name="T38" fmla="*/ 776 w 889"/>
                <a:gd name="T39" fmla="*/ 742 h 892"/>
                <a:gd name="T40" fmla="*/ 739 w 889"/>
                <a:gd name="T41" fmla="*/ 779 h 892"/>
                <a:gd name="T42" fmla="*/ 698 w 889"/>
                <a:gd name="T43" fmla="*/ 812 h 892"/>
                <a:gd name="T44" fmla="*/ 654 w 889"/>
                <a:gd name="T45" fmla="*/ 840 h 892"/>
                <a:gd name="T46" fmla="*/ 605 w 889"/>
                <a:gd name="T47" fmla="*/ 862 h 892"/>
                <a:gd name="T48" fmla="*/ 554 w 889"/>
                <a:gd name="T49" fmla="*/ 878 h 892"/>
                <a:gd name="T50" fmla="*/ 500 w 889"/>
                <a:gd name="T51" fmla="*/ 888 h 892"/>
                <a:gd name="T52" fmla="*/ 444 w 889"/>
                <a:gd name="T53" fmla="*/ 892 h 892"/>
                <a:gd name="T54" fmla="*/ 389 w 889"/>
                <a:gd name="T55" fmla="*/ 888 h 892"/>
                <a:gd name="T56" fmla="*/ 335 w 889"/>
                <a:gd name="T57" fmla="*/ 878 h 892"/>
                <a:gd name="T58" fmla="*/ 283 w 889"/>
                <a:gd name="T59" fmla="*/ 862 h 892"/>
                <a:gd name="T60" fmla="*/ 235 w 889"/>
                <a:gd name="T61" fmla="*/ 840 h 892"/>
                <a:gd name="T62" fmla="*/ 191 w 889"/>
                <a:gd name="T63" fmla="*/ 812 h 892"/>
                <a:gd name="T64" fmla="*/ 149 w 889"/>
                <a:gd name="T65" fmla="*/ 779 h 892"/>
                <a:gd name="T66" fmla="*/ 111 w 889"/>
                <a:gd name="T67" fmla="*/ 742 h 892"/>
                <a:gd name="T68" fmla="*/ 79 w 889"/>
                <a:gd name="T69" fmla="*/ 700 h 892"/>
                <a:gd name="T70" fmla="*/ 51 w 889"/>
                <a:gd name="T71" fmla="*/ 656 h 892"/>
                <a:gd name="T72" fmla="*/ 30 w 889"/>
                <a:gd name="T73" fmla="*/ 607 h 892"/>
                <a:gd name="T74" fmla="*/ 13 w 889"/>
                <a:gd name="T75" fmla="*/ 556 h 892"/>
                <a:gd name="T76" fmla="*/ 3 w 889"/>
                <a:gd name="T77" fmla="*/ 502 h 892"/>
                <a:gd name="T78" fmla="*/ 0 w 889"/>
                <a:gd name="T79" fmla="*/ 445 h 892"/>
                <a:gd name="T80" fmla="*/ 3 w 889"/>
                <a:gd name="T81" fmla="*/ 390 h 892"/>
                <a:gd name="T82" fmla="*/ 13 w 889"/>
                <a:gd name="T83" fmla="*/ 336 h 892"/>
                <a:gd name="T84" fmla="*/ 30 w 889"/>
                <a:gd name="T85" fmla="*/ 284 h 892"/>
                <a:gd name="T86" fmla="*/ 51 w 889"/>
                <a:gd name="T87" fmla="*/ 236 h 892"/>
                <a:gd name="T88" fmla="*/ 79 w 889"/>
                <a:gd name="T89" fmla="*/ 191 h 892"/>
                <a:gd name="T90" fmla="*/ 111 w 889"/>
                <a:gd name="T91" fmla="*/ 149 h 892"/>
                <a:gd name="T92" fmla="*/ 149 w 889"/>
                <a:gd name="T93" fmla="*/ 112 h 892"/>
                <a:gd name="T94" fmla="*/ 191 w 889"/>
                <a:gd name="T95" fmla="*/ 79 h 892"/>
                <a:gd name="T96" fmla="*/ 235 w 889"/>
                <a:gd name="T97" fmla="*/ 52 h 892"/>
                <a:gd name="T98" fmla="*/ 283 w 889"/>
                <a:gd name="T99" fmla="*/ 30 h 892"/>
                <a:gd name="T100" fmla="*/ 335 w 889"/>
                <a:gd name="T101" fmla="*/ 13 h 892"/>
                <a:gd name="T102" fmla="*/ 389 w 889"/>
                <a:gd name="T103" fmla="*/ 4 h 892"/>
                <a:gd name="T104" fmla="*/ 444 w 889"/>
                <a:gd name="T10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9" h="892">
                  <a:moveTo>
                    <a:pt x="444" y="0"/>
                  </a:moveTo>
                  <a:lnTo>
                    <a:pt x="500" y="4"/>
                  </a:lnTo>
                  <a:lnTo>
                    <a:pt x="554" y="13"/>
                  </a:lnTo>
                  <a:lnTo>
                    <a:pt x="605" y="30"/>
                  </a:lnTo>
                  <a:lnTo>
                    <a:pt x="654" y="52"/>
                  </a:lnTo>
                  <a:lnTo>
                    <a:pt x="698" y="79"/>
                  </a:lnTo>
                  <a:lnTo>
                    <a:pt x="739" y="112"/>
                  </a:lnTo>
                  <a:lnTo>
                    <a:pt x="776" y="149"/>
                  </a:lnTo>
                  <a:lnTo>
                    <a:pt x="810" y="191"/>
                  </a:lnTo>
                  <a:lnTo>
                    <a:pt x="838" y="236"/>
                  </a:lnTo>
                  <a:lnTo>
                    <a:pt x="859" y="284"/>
                  </a:lnTo>
                  <a:lnTo>
                    <a:pt x="876" y="336"/>
                  </a:lnTo>
                  <a:lnTo>
                    <a:pt x="886" y="390"/>
                  </a:lnTo>
                  <a:lnTo>
                    <a:pt x="889" y="445"/>
                  </a:lnTo>
                  <a:lnTo>
                    <a:pt x="886" y="502"/>
                  </a:lnTo>
                  <a:lnTo>
                    <a:pt x="876" y="556"/>
                  </a:lnTo>
                  <a:lnTo>
                    <a:pt x="859" y="607"/>
                  </a:lnTo>
                  <a:lnTo>
                    <a:pt x="838" y="656"/>
                  </a:lnTo>
                  <a:lnTo>
                    <a:pt x="810" y="700"/>
                  </a:lnTo>
                  <a:lnTo>
                    <a:pt x="776" y="742"/>
                  </a:lnTo>
                  <a:lnTo>
                    <a:pt x="739" y="779"/>
                  </a:lnTo>
                  <a:lnTo>
                    <a:pt x="698" y="812"/>
                  </a:lnTo>
                  <a:lnTo>
                    <a:pt x="654" y="840"/>
                  </a:lnTo>
                  <a:lnTo>
                    <a:pt x="605" y="862"/>
                  </a:lnTo>
                  <a:lnTo>
                    <a:pt x="554" y="878"/>
                  </a:lnTo>
                  <a:lnTo>
                    <a:pt x="500" y="888"/>
                  </a:lnTo>
                  <a:lnTo>
                    <a:pt x="444" y="892"/>
                  </a:lnTo>
                  <a:lnTo>
                    <a:pt x="389" y="888"/>
                  </a:lnTo>
                  <a:lnTo>
                    <a:pt x="335" y="878"/>
                  </a:lnTo>
                  <a:lnTo>
                    <a:pt x="283" y="862"/>
                  </a:lnTo>
                  <a:lnTo>
                    <a:pt x="235" y="840"/>
                  </a:lnTo>
                  <a:lnTo>
                    <a:pt x="191" y="812"/>
                  </a:lnTo>
                  <a:lnTo>
                    <a:pt x="149" y="779"/>
                  </a:lnTo>
                  <a:lnTo>
                    <a:pt x="111" y="742"/>
                  </a:lnTo>
                  <a:lnTo>
                    <a:pt x="79" y="700"/>
                  </a:lnTo>
                  <a:lnTo>
                    <a:pt x="51" y="656"/>
                  </a:lnTo>
                  <a:lnTo>
                    <a:pt x="30" y="607"/>
                  </a:lnTo>
                  <a:lnTo>
                    <a:pt x="13" y="556"/>
                  </a:lnTo>
                  <a:lnTo>
                    <a:pt x="3" y="502"/>
                  </a:lnTo>
                  <a:lnTo>
                    <a:pt x="0" y="445"/>
                  </a:lnTo>
                  <a:lnTo>
                    <a:pt x="3" y="390"/>
                  </a:lnTo>
                  <a:lnTo>
                    <a:pt x="13" y="336"/>
                  </a:lnTo>
                  <a:lnTo>
                    <a:pt x="30" y="284"/>
                  </a:lnTo>
                  <a:lnTo>
                    <a:pt x="51" y="236"/>
                  </a:lnTo>
                  <a:lnTo>
                    <a:pt x="79" y="191"/>
                  </a:lnTo>
                  <a:lnTo>
                    <a:pt x="111" y="149"/>
                  </a:lnTo>
                  <a:lnTo>
                    <a:pt x="149" y="112"/>
                  </a:lnTo>
                  <a:lnTo>
                    <a:pt x="191" y="79"/>
                  </a:lnTo>
                  <a:lnTo>
                    <a:pt x="235" y="52"/>
                  </a:lnTo>
                  <a:lnTo>
                    <a:pt x="283" y="30"/>
                  </a:lnTo>
                  <a:lnTo>
                    <a:pt x="335" y="13"/>
                  </a:lnTo>
                  <a:lnTo>
                    <a:pt x="389" y="4"/>
                  </a:lnTo>
                  <a:lnTo>
                    <a:pt x="4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6AB1B4D8-B2AB-46CE-A0B7-93D8E73F8590}"/>
              </a:ext>
            </a:extLst>
          </p:cNvPr>
          <p:cNvGrpSpPr/>
          <p:nvPr/>
        </p:nvGrpSpPr>
        <p:grpSpPr>
          <a:xfrm>
            <a:off x="5631118" y="2914623"/>
            <a:ext cx="904902" cy="904902"/>
            <a:chOff x="6170919" y="2959913"/>
            <a:chExt cx="904902" cy="904902"/>
          </a:xfrm>
        </p:grpSpPr>
        <p:sp>
          <p:nvSpPr>
            <p:cNvPr id="37" name="Rectangle 36">
              <a:extLst>
                <a:ext uri="{FF2B5EF4-FFF2-40B4-BE49-F238E27FC236}">
                  <a16:creationId xmlns:a16="http://schemas.microsoft.com/office/drawing/2014/main" id="{F6B39A06-789B-4EAF-BA84-9870A275E4DB}"/>
                </a:ext>
              </a:extLst>
            </p:cNvPr>
            <p:cNvSpPr/>
            <p:nvPr/>
          </p:nvSpPr>
          <p:spPr>
            <a:xfrm>
              <a:off x="6170919" y="2959913"/>
              <a:ext cx="904902" cy="904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B5753D2-CA40-4CD2-8B79-E1EF99033166}"/>
                </a:ext>
              </a:extLst>
            </p:cNvPr>
            <p:cNvGrpSpPr/>
            <p:nvPr/>
          </p:nvGrpSpPr>
          <p:grpSpPr>
            <a:xfrm>
              <a:off x="6451549" y="3199404"/>
              <a:ext cx="358361" cy="375140"/>
              <a:chOff x="8686800" y="3067050"/>
              <a:chExt cx="474663" cy="496888"/>
            </a:xfrm>
            <a:solidFill>
              <a:schemeClr val="bg1"/>
            </a:solidFill>
          </p:grpSpPr>
          <p:sp>
            <p:nvSpPr>
              <p:cNvPr id="39" name="Freeform 373">
                <a:extLst>
                  <a:ext uri="{FF2B5EF4-FFF2-40B4-BE49-F238E27FC236}">
                    <a16:creationId xmlns:a16="http://schemas.microsoft.com/office/drawing/2014/main" id="{81229B1A-B606-4A95-8F8D-D2260469E13C}"/>
                  </a:ext>
                </a:extLst>
              </p:cNvPr>
              <p:cNvSpPr>
                <a:spLocks/>
              </p:cNvSpPr>
              <p:nvPr/>
            </p:nvSpPr>
            <p:spPr bwMode="auto">
              <a:xfrm>
                <a:off x="8748713" y="3067050"/>
                <a:ext cx="350838" cy="106363"/>
              </a:xfrm>
              <a:custGeom>
                <a:avLst/>
                <a:gdLst>
                  <a:gd name="T0" fmla="*/ 1308 w 2428"/>
                  <a:gd name="T1" fmla="*/ 2 h 733"/>
                  <a:gd name="T2" fmla="*/ 1493 w 2428"/>
                  <a:gd name="T3" fmla="*/ 25 h 733"/>
                  <a:gd name="T4" fmla="*/ 1670 w 2428"/>
                  <a:gd name="T5" fmla="*/ 70 h 733"/>
                  <a:gd name="T6" fmla="*/ 1841 w 2428"/>
                  <a:gd name="T7" fmla="*/ 135 h 733"/>
                  <a:gd name="T8" fmla="*/ 2001 w 2428"/>
                  <a:gd name="T9" fmla="*/ 222 h 733"/>
                  <a:gd name="T10" fmla="*/ 2151 w 2428"/>
                  <a:gd name="T11" fmla="*/ 327 h 733"/>
                  <a:gd name="T12" fmla="*/ 2287 w 2428"/>
                  <a:gd name="T13" fmla="*/ 451 h 733"/>
                  <a:gd name="T14" fmla="*/ 2411 w 2428"/>
                  <a:gd name="T15" fmla="*/ 594 h 733"/>
                  <a:gd name="T16" fmla="*/ 2426 w 2428"/>
                  <a:gd name="T17" fmla="*/ 629 h 733"/>
                  <a:gd name="T18" fmla="*/ 2425 w 2428"/>
                  <a:gd name="T19" fmla="*/ 667 h 733"/>
                  <a:gd name="T20" fmla="*/ 2409 w 2428"/>
                  <a:gd name="T21" fmla="*/ 702 h 733"/>
                  <a:gd name="T22" fmla="*/ 2377 w 2428"/>
                  <a:gd name="T23" fmla="*/ 725 h 733"/>
                  <a:gd name="T24" fmla="*/ 2342 w 2428"/>
                  <a:gd name="T25" fmla="*/ 733 h 733"/>
                  <a:gd name="T26" fmla="*/ 2304 w 2428"/>
                  <a:gd name="T27" fmla="*/ 725 h 733"/>
                  <a:gd name="T28" fmla="*/ 2273 w 2428"/>
                  <a:gd name="T29" fmla="*/ 698 h 733"/>
                  <a:gd name="T30" fmla="*/ 2164 w 2428"/>
                  <a:gd name="T31" fmla="*/ 573 h 733"/>
                  <a:gd name="T32" fmla="*/ 2043 w 2428"/>
                  <a:gd name="T33" fmla="*/ 463 h 733"/>
                  <a:gd name="T34" fmla="*/ 1911 w 2428"/>
                  <a:gd name="T35" fmla="*/ 370 h 733"/>
                  <a:gd name="T36" fmla="*/ 1769 w 2428"/>
                  <a:gd name="T37" fmla="*/ 293 h 733"/>
                  <a:gd name="T38" fmla="*/ 1618 w 2428"/>
                  <a:gd name="T39" fmla="*/ 235 h 733"/>
                  <a:gd name="T40" fmla="*/ 1461 w 2428"/>
                  <a:gd name="T41" fmla="*/ 195 h 733"/>
                  <a:gd name="T42" fmla="*/ 1298 w 2428"/>
                  <a:gd name="T43" fmla="*/ 175 h 733"/>
                  <a:gd name="T44" fmla="*/ 1131 w 2428"/>
                  <a:gd name="T45" fmla="*/ 175 h 733"/>
                  <a:gd name="T46" fmla="*/ 968 w 2428"/>
                  <a:gd name="T47" fmla="*/ 195 h 733"/>
                  <a:gd name="T48" fmla="*/ 810 w 2428"/>
                  <a:gd name="T49" fmla="*/ 235 h 733"/>
                  <a:gd name="T50" fmla="*/ 660 w 2428"/>
                  <a:gd name="T51" fmla="*/ 293 h 733"/>
                  <a:gd name="T52" fmla="*/ 517 w 2428"/>
                  <a:gd name="T53" fmla="*/ 370 h 733"/>
                  <a:gd name="T54" fmla="*/ 384 w 2428"/>
                  <a:gd name="T55" fmla="*/ 463 h 733"/>
                  <a:gd name="T56" fmla="*/ 263 w 2428"/>
                  <a:gd name="T57" fmla="*/ 573 h 733"/>
                  <a:gd name="T58" fmla="*/ 155 w 2428"/>
                  <a:gd name="T59" fmla="*/ 698 h 733"/>
                  <a:gd name="T60" fmla="*/ 125 w 2428"/>
                  <a:gd name="T61" fmla="*/ 723 h 733"/>
                  <a:gd name="T62" fmla="*/ 89 w 2428"/>
                  <a:gd name="T63" fmla="*/ 733 h 733"/>
                  <a:gd name="T64" fmla="*/ 51 w 2428"/>
                  <a:gd name="T65" fmla="*/ 726 h 733"/>
                  <a:gd name="T66" fmla="*/ 20 w 2428"/>
                  <a:gd name="T67" fmla="*/ 702 h 733"/>
                  <a:gd name="T68" fmla="*/ 2 w 2428"/>
                  <a:gd name="T69" fmla="*/ 667 h 733"/>
                  <a:gd name="T70" fmla="*/ 2 w 2428"/>
                  <a:gd name="T71" fmla="*/ 629 h 733"/>
                  <a:gd name="T72" fmla="*/ 18 w 2428"/>
                  <a:gd name="T73" fmla="*/ 594 h 733"/>
                  <a:gd name="T74" fmla="*/ 140 w 2428"/>
                  <a:gd name="T75" fmla="*/ 451 h 733"/>
                  <a:gd name="T76" fmla="*/ 278 w 2428"/>
                  <a:gd name="T77" fmla="*/ 327 h 733"/>
                  <a:gd name="T78" fmla="*/ 427 w 2428"/>
                  <a:gd name="T79" fmla="*/ 222 h 733"/>
                  <a:gd name="T80" fmla="*/ 588 w 2428"/>
                  <a:gd name="T81" fmla="*/ 135 h 733"/>
                  <a:gd name="T82" fmla="*/ 758 w 2428"/>
                  <a:gd name="T83" fmla="*/ 70 h 733"/>
                  <a:gd name="T84" fmla="*/ 936 w 2428"/>
                  <a:gd name="T85" fmla="*/ 25 h 733"/>
                  <a:gd name="T86" fmla="*/ 1120 w 2428"/>
                  <a:gd name="T87" fmla="*/ 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8" h="733">
                    <a:moveTo>
                      <a:pt x="1214" y="0"/>
                    </a:moveTo>
                    <a:lnTo>
                      <a:pt x="1308" y="2"/>
                    </a:lnTo>
                    <a:lnTo>
                      <a:pt x="1401" y="11"/>
                    </a:lnTo>
                    <a:lnTo>
                      <a:pt x="1493" y="25"/>
                    </a:lnTo>
                    <a:lnTo>
                      <a:pt x="1583" y="45"/>
                    </a:lnTo>
                    <a:lnTo>
                      <a:pt x="1670" y="70"/>
                    </a:lnTo>
                    <a:lnTo>
                      <a:pt x="1757" y="100"/>
                    </a:lnTo>
                    <a:lnTo>
                      <a:pt x="1841" y="135"/>
                    </a:lnTo>
                    <a:lnTo>
                      <a:pt x="1922" y="176"/>
                    </a:lnTo>
                    <a:lnTo>
                      <a:pt x="2001" y="222"/>
                    </a:lnTo>
                    <a:lnTo>
                      <a:pt x="2078" y="272"/>
                    </a:lnTo>
                    <a:lnTo>
                      <a:pt x="2151" y="327"/>
                    </a:lnTo>
                    <a:lnTo>
                      <a:pt x="2221" y="388"/>
                    </a:lnTo>
                    <a:lnTo>
                      <a:pt x="2287" y="451"/>
                    </a:lnTo>
                    <a:lnTo>
                      <a:pt x="2351" y="520"/>
                    </a:lnTo>
                    <a:lnTo>
                      <a:pt x="2411" y="594"/>
                    </a:lnTo>
                    <a:lnTo>
                      <a:pt x="2421" y="611"/>
                    </a:lnTo>
                    <a:lnTo>
                      <a:pt x="2426" y="629"/>
                    </a:lnTo>
                    <a:lnTo>
                      <a:pt x="2428" y="648"/>
                    </a:lnTo>
                    <a:lnTo>
                      <a:pt x="2425" y="667"/>
                    </a:lnTo>
                    <a:lnTo>
                      <a:pt x="2419" y="685"/>
                    </a:lnTo>
                    <a:lnTo>
                      <a:pt x="2409" y="702"/>
                    </a:lnTo>
                    <a:lnTo>
                      <a:pt x="2394" y="715"/>
                    </a:lnTo>
                    <a:lnTo>
                      <a:pt x="2377" y="725"/>
                    </a:lnTo>
                    <a:lnTo>
                      <a:pt x="2361" y="731"/>
                    </a:lnTo>
                    <a:lnTo>
                      <a:pt x="2342" y="733"/>
                    </a:lnTo>
                    <a:lnTo>
                      <a:pt x="2323" y="731"/>
                    </a:lnTo>
                    <a:lnTo>
                      <a:pt x="2304" y="725"/>
                    </a:lnTo>
                    <a:lnTo>
                      <a:pt x="2287" y="713"/>
                    </a:lnTo>
                    <a:lnTo>
                      <a:pt x="2273" y="698"/>
                    </a:lnTo>
                    <a:lnTo>
                      <a:pt x="2221" y="633"/>
                    </a:lnTo>
                    <a:lnTo>
                      <a:pt x="2164" y="573"/>
                    </a:lnTo>
                    <a:lnTo>
                      <a:pt x="2106" y="515"/>
                    </a:lnTo>
                    <a:lnTo>
                      <a:pt x="2043" y="463"/>
                    </a:lnTo>
                    <a:lnTo>
                      <a:pt x="1978" y="414"/>
                    </a:lnTo>
                    <a:lnTo>
                      <a:pt x="1911" y="370"/>
                    </a:lnTo>
                    <a:lnTo>
                      <a:pt x="1841" y="329"/>
                    </a:lnTo>
                    <a:lnTo>
                      <a:pt x="1769" y="293"/>
                    </a:lnTo>
                    <a:lnTo>
                      <a:pt x="1694" y="262"/>
                    </a:lnTo>
                    <a:lnTo>
                      <a:pt x="1618" y="235"/>
                    </a:lnTo>
                    <a:lnTo>
                      <a:pt x="1540" y="213"/>
                    </a:lnTo>
                    <a:lnTo>
                      <a:pt x="1461" y="195"/>
                    </a:lnTo>
                    <a:lnTo>
                      <a:pt x="1379" y="182"/>
                    </a:lnTo>
                    <a:lnTo>
                      <a:pt x="1298" y="175"/>
                    </a:lnTo>
                    <a:lnTo>
                      <a:pt x="1214" y="173"/>
                    </a:lnTo>
                    <a:lnTo>
                      <a:pt x="1131" y="175"/>
                    </a:lnTo>
                    <a:lnTo>
                      <a:pt x="1048" y="182"/>
                    </a:lnTo>
                    <a:lnTo>
                      <a:pt x="968" y="195"/>
                    </a:lnTo>
                    <a:lnTo>
                      <a:pt x="889" y="213"/>
                    </a:lnTo>
                    <a:lnTo>
                      <a:pt x="810" y="235"/>
                    </a:lnTo>
                    <a:lnTo>
                      <a:pt x="734" y="262"/>
                    </a:lnTo>
                    <a:lnTo>
                      <a:pt x="660" y="293"/>
                    </a:lnTo>
                    <a:lnTo>
                      <a:pt x="587" y="329"/>
                    </a:lnTo>
                    <a:lnTo>
                      <a:pt x="517" y="370"/>
                    </a:lnTo>
                    <a:lnTo>
                      <a:pt x="450" y="414"/>
                    </a:lnTo>
                    <a:lnTo>
                      <a:pt x="384" y="463"/>
                    </a:lnTo>
                    <a:lnTo>
                      <a:pt x="323" y="515"/>
                    </a:lnTo>
                    <a:lnTo>
                      <a:pt x="263" y="573"/>
                    </a:lnTo>
                    <a:lnTo>
                      <a:pt x="208" y="633"/>
                    </a:lnTo>
                    <a:lnTo>
                      <a:pt x="155" y="698"/>
                    </a:lnTo>
                    <a:lnTo>
                      <a:pt x="141" y="713"/>
                    </a:lnTo>
                    <a:lnTo>
                      <a:pt x="125" y="723"/>
                    </a:lnTo>
                    <a:lnTo>
                      <a:pt x="108" y="730"/>
                    </a:lnTo>
                    <a:lnTo>
                      <a:pt x="89" y="733"/>
                    </a:lnTo>
                    <a:lnTo>
                      <a:pt x="70" y="731"/>
                    </a:lnTo>
                    <a:lnTo>
                      <a:pt x="51" y="726"/>
                    </a:lnTo>
                    <a:lnTo>
                      <a:pt x="35" y="715"/>
                    </a:lnTo>
                    <a:lnTo>
                      <a:pt x="20" y="702"/>
                    </a:lnTo>
                    <a:lnTo>
                      <a:pt x="10" y="685"/>
                    </a:lnTo>
                    <a:lnTo>
                      <a:pt x="2" y="667"/>
                    </a:lnTo>
                    <a:lnTo>
                      <a:pt x="0" y="648"/>
                    </a:lnTo>
                    <a:lnTo>
                      <a:pt x="2" y="629"/>
                    </a:lnTo>
                    <a:lnTo>
                      <a:pt x="7" y="611"/>
                    </a:lnTo>
                    <a:lnTo>
                      <a:pt x="18" y="594"/>
                    </a:lnTo>
                    <a:lnTo>
                      <a:pt x="77" y="520"/>
                    </a:lnTo>
                    <a:lnTo>
                      <a:pt x="140" y="451"/>
                    </a:lnTo>
                    <a:lnTo>
                      <a:pt x="207" y="388"/>
                    </a:lnTo>
                    <a:lnTo>
                      <a:pt x="278" y="327"/>
                    </a:lnTo>
                    <a:lnTo>
                      <a:pt x="351" y="272"/>
                    </a:lnTo>
                    <a:lnTo>
                      <a:pt x="427" y="222"/>
                    </a:lnTo>
                    <a:lnTo>
                      <a:pt x="506" y="176"/>
                    </a:lnTo>
                    <a:lnTo>
                      <a:pt x="588" y="135"/>
                    </a:lnTo>
                    <a:lnTo>
                      <a:pt x="671" y="100"/>
                    </a:lnTo>
                    <a:lnTo>
                      <a:pt x="758" y="70"/>
                    </a:lnTo>
                    <a:lnTo>
                      <a:pt x="846" y="45"/>
                    </a:lnTo>
                    <a:lnTo>
                      <a:pt x="936" y="25"/>
                    </a:lnTo>
                    <a:lnTo>
                      <a:pt x="1027" y="11"/>
                    </a:lnTo>
                    <a:lnTo>
                      <a:pt x="1120" y="2"/>
                    </a:lnTo>
                    <a:lnTo>
                      <a:pt x="1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4">
                <a:extLst>
                  <a:ext uri="{FF2B5EF4-FFF2-40B4-BE49-F238E27FC236}">
                    <a16:creationId xmlns:a16="http://schemas.microsoft.com/office/drawing/2014/main" id="{03B79BAC-C37D-4021-80ED-E6E611855A35}"/>
                  </a:ext>
                </a:extLst>
              </p:cNvPr>
              <p:cNvSpPr>
                <a:spLocks/>
              </p:cNvSpPr>
              <p:nvPr/>
            </p:nvSpPr>
            <p:spPr bwMode="auto">
              <a:xfrm>
                <a:off x="9056688" y="3198813"/>
                <a:ext cx="77788" cy="77788"/>
              </a:xfrm>
              <a:custGeom>
                <a:avLst/>
                <a:gdLst>
                  <a:gd name="T0" fmla="*/ 270 w 540"/>
                  <a:gd name="T1" fmla="*/ 0 h 540"/>
                  <a:gd name="T2" fmla="*/ 310 w 540"/>
                  <a:gd name="T3" fmla="*/ 3 h 540"/>
                  <a:gd name="T4" fmla="*/ 348 w 540"/>
                  <a:gd name="T5" fmla="*/ 11 h 540"/>
                  <a:gd name="T6" fmla="*/ 383 w 540"/>
                  <a:gd name="T7" fmla="*/ 25 h 540"/>
                  <a:gd name="T8" fmla="*/ 416 w 540"/>
                  <a:gd name="T9" fmla="*/ 43 h 540"/>
                  <a:gd name="T10" fmla="*/ 447 w 540"/>
                  <a:gd name="T11" fmla="*/ 66 h 540"/>
                  <a:gd name="T12" fmla="*/ 473 w 540"/>
                  <a:gd name="T13" fmla="*/ 93 h 540"/>
                  <a:gd name="T14" fmla="*/ 496 w 540"/>
                  <a:gd name="T15" fmla="*/ 122 h 540"/>
                  <a:gd name="T16" fmla="*/ 515 w 540"/>
                  <a:gd name="T17" fmla="*/ 156 h 540"/>
                  <a:gd name="T18" fmla="*/ 528 w 540"/>
                  <a:gd name="T19" fmla="*/ 191 h 540"/>
                  <a:gd name="T20" fmla="*/ 536 w 540"/>
                  <a:gd name="T21" fmla="*/ 230 h 540"/>
                  <a:gd name="T22" fmla="*/ 540 w 540"/>
                  <a:gd name="T23" fmla="*/ 270 h 540"/>
                  <a:gd name="T24" fmla="*/ 536 w 540"/>
                  <a:gd name="T25" fmla="*/ 309 h 540"/>
                  <a:gd name="T26" fmla="*/ 528 w 540"/>
                  <a:gd name="T27" fmla="*/ 347 h 540"/>
                  <a:gd name="T28" fmla="*/ 515 w 540"/>
                  <a:gd name="T29" fmla="*/ 384 h 540"/>
                  <a:gd name="T30" fmla="*/ 496 w 540"/>
                  <a:gd name="T31" fmla="*/ 416 h 540"/>
                  <a:gd name="T32" fmla="*/ 473 w 540"/>
                  <a:gd name="T33" fmla="*/ 447 h 540"/>
                  <a:gd name="T34" fmla="*/ 447 w 540"/>
                  <a:gd name="T35" fmla="*/ 474 h 540"/>
                  <a:gd name="T36" fmla="*/ 416 w 540"/>
                  <a:gd name="T37" fmla="*/ 496 h 540"/>
                  <a:gd name="T38" fmla="*/ 383 w 540"/>
                  <a:gd name="T39" fmla="*/ 515 h 540"/>
                  <a:gd name="T40" fmla="*/ 348 w 540"/>
                  <a:gd name="T41" fmla="*/ 528 h 540"/>
                  <a:gd name="T42" fmla="*/ 310 w 540"/>
                  <a:gd name="T43" fmla="*/ 537 h 540"/>
                  <a:gd name="T44" fmla="*/ 270 w 540"/>
                  <a:gd name="T45" fmla="*/ 540 h 540"/>
                  <a:gd name="T46" fmla="*/ 230 w 540"/>
                  <a:gd name="T47" fmla="*/ 537 h 540"/>
                  <a:gd name="T48" fmla="*/ 192 w 540"/>
                  <a:gd name="T49" fmla="*/ 528 h 540"/>
                  <a:gd name="T50" fmla="*/ 156 w 540"/>
                  <a:gd name="T51" fmla="*/ 515 h 540"/>
                  <a:gd name="T52" fmla="*/ 123 w 540"/>
                  <a:gd name="T53" fmla="*/ 496 h 540"/>
                  <a:gd name="T54" fmla="*/ 93 w 540"/>
                  <a:gd name="T55" fmla="*/ 474 h 540"/>
                  <a:gd name="T56" fmla="*/ 67 w 540"/>
                  <a:gd name="T57" fmla="*/ 447 h 540"/>
                  <a:gd name="T58" fmla="*/ 44 w 540"/>
                  <a:gd name="T59" fmla="*/ 416 h 540"/>
                  <a:gd name="T60" fmla="*/ 25 w 540"/>
                  <a:gd name="T61" fmla="*/ 384 h 540"/>
                  <a:gd name="T62" fmla="*/ 11 w 540"/>
                  <a:gd name="T63" fmla="*/ 347 h 540"/>
                  <a:gd name="T64" fmla="*/ 3 w 540"/>
                  <a:gd name="T65" fmla="*/ 309 h 540"/>
                  <a:gd name="T66" fmla="*/ 0 w 540"/>
                  <a:gd name="T67" fmla="*/ 270 h 540"/>
                  <a:gd name="T68" fmla="*/ 3 w 540"/>
                  <a:gd name="T69" fmla="*/ 230 h 540"/>
                  <a:gd name="T70" fmla="*/ 11 w 540"/>
                  <a:gd name="T71" fmla="*/ 191 h 540"/>
                  <a:gd name="T72" fmla="*/ 25 w 540"/>
                  <a:gd name="T73" fmla="*/ 156 h 540"/>
                  <a:gd name="T74" fmla="*/ 44 w 540"/>
                  <a:gd name="T75" fmla="*/ 122 h 540"/>
                  <a:gd name="T76" fmla="*/ 67 w 540"/>
                  <a:gd name="T77" fmla="*/ 93 h 540"/>
                  <a:gd name="T78" fmla="*/ 93 w 540"/>
                  <a:gd name="T79" fmla="*/ 66 h 540"/>
                  <a:gd name="T80" fmla="*/ 123 w 540"/>
                  <a:gd name="T81" fmla="*/ 43 h 540"/>
                  <a:gd name="T82" fmla="*/ 156 w 540"/>
                  <a:gd name="T83" fmla="*/ 25 h 540"/>
                  <a:gd name="T84" fmla="*/ 192 w 540"/>
                  <a:gd name="T85" fmla="*/ 11 h 540"/>
                  <a:gd name="T86" fmla="*/ 230 w 540"/>
                  <a:gd name="T87" fmla="*/ 3 h 540"/>
                  <a:gd name="T88" fmla="*/ 270 w 540"/>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0" h="540">
                    <a:moveTo>
                      <a:pt x="270" y="0"/>
                    </a:moveTo>
                    <a:lnTo>
                      <a:pt x="310" y="3"/>
                    </a:lnTo>
                    <a:lnTo>
                      <a:pt x="348" y="11"/>
                    </a:lnTo>
                    <a:lnTo>
                      <a:pt x="383" y="25"/>
                    </a:lnTo>
                    <a:lnTo>
                      <a:pt x="416" y="43"/>
                    </a:lnTo>
                    <a:lnTo>
                      <a:pt x="447" y="66"/>
                    </a:lnTo>
                    <a:lnTo>
                      <a:pt x="473" y="93"/>
                    </a:lnTo>
                    <a:lnTo>
                      <a:pt x="496" y="122"/>
                    </a:lnTo>
                    <a:lnTo>
                      <a:pt x="515" y="156"/>
                    </a:lnTo>
                    <a:lnTo>
                      <a:pt x="528" y="191"/>
                    </a:lnTo>
                    <a:lnTo>
                      <a:pt x="536" y="230"/>
                    </a:lnTo>
                    <a:lnTo>
                      <a:pt x="540" y="270"/>
                    </a:lnTo>
                    <a:lnTo>
                      <a:pt x="536" y="309"/>
                    </a:lnTo>
                    <a:lnTo>
                      <a:pt x="528" y="347"/>
                    </a:lnTo>
                    <a:lnTo>
                      <a:pt x="515" y="384"/>
                    </a:lnTo>
                    <a:lnTo>
                      <a:pt x="496" y="416"/>
                    </a:lnTo>
                    <a:lnTo>
                      <a:pt x="473" y="447"/>
                    </a:lnTo>
                    <a:lnTo>
                      <a:pt x="447" y="474"/>
                    </a:lnTo>
                    <a:lnTo>
                      <a:pt x="416" y="496"/>
                    </a:lnTo>
                    <a:lnTo>
                      <a:pt x="383" y="515"/>
                    </a:lnTo>
                    <a:lnTo>
                      <a:pt x="348" y="528"/>
                    </a:lnTo>
                    <a:lnTo>
                      <a:pt x="310" y="537"/>
                    </a:lnTo>
                    <a:lnTo>
                      <a:pt x="270" y="540"/>
                    </a:lnTo>
                    <a:lnTo>
                      <a:pt x="230" y="537"/>
                    </a:lnTo>
                    <a:lnTo>
                      <a:pt x="192" y="528"/>
                    </a:lnTo>
                    <a:lnTo>
                      <a:pt x="156" y="515"/>
                    </a:lnTo>
                    <a:lnTo>
                      <a:pt x="123" y="496"/>
                    </a:lnTo>
                    <a:lnTo>
                      <a:pt x="93" y="474"/>
                    </a:lnTo>
                    <a:lnTo>
                      <a:pt x="67" y="447"/>
                    </a:lnTo>
                    <a:lnTo>
                      <a:pt x="44" y="416"/>
                    </a:lnTo>
                    <a:lnTo>
                      <a:pt x="25" y="384"/>
                    </a:lnTo>
                    <a:lnTo>
                      <a:pt x="11" y="347"/>
                    </a:lnTo>
                    <a:lnTo>
                      <a:pt x="3" y="309"/>
                    </a:lnTo>
                    <a:lnTo>
                      <a:pt x="0" y="270"/>
                    </a:lnTo>
                    <a:lnTo>
                      <a:pt x="3" y="230"/>
                    </a:lnTo>
                    <a:lnTo>
                      <a:pt x="11" y="191"/>
                    </a:lnTo>
                    <a:lnTo>
                      <a:pt x="25" y="156"/>
                    </a:lnTo>
                    <a:lnTo>
                      <a:pt x="44" y="122"/>
                    </a:lnTo>
                    <a:lnTo>
                      <a:pt x="67" y="93"/>
                    </a:lnTo>
                    <a:lnTo>
                      <a:pt x="93" y="66"/>
                    </a:lnTo>
                    <a:lnTo>
                      <a:pt x="123" y="43"/>
                    </a:lnTo>
                    <a:lnTo>
                      <a:pt x="156" y="25"/>
                    </a:lnTo>
                    <a:lnTo>
                      <a:pt x="192" y="11"/>
                    </a:lnTo>
                    <a:lnTo>
                      <a:pt x="230"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5">
                <a:extLst>
                  <a:ext uri="{FF2B5EF4-FFF2-40B4-BE49-F238E27FC236}">
                    <a16:creationId xmlns:a16="http://schemas.microsoft.com/office/drawing/2014/main" id="{4EF73F55-F73E-4419-B752-BF6B8011CE2A}"/>
                  </a:ext>
                </a:extLst>
              </p:cNvPr>
              <p:cNvSpPr>
                <a:spLocks/>
              </p:cNvSpPr>
              <p:nvPr/>
            </p:nvSpPr>
            <p:spPr bwMode="auto">
              <a:xfrm>
                <a:off x="9029700" y="3286125"/>
                <a:ext cx="131763" cy="225425"/>
              </a:xfrm>
              <a:custGeom>
                <a:avLst/>
                <a:gdLst>
                  <a:gd name="T0" fmla="*/ 289 w 918"/>
                  <a:gd name="T1" fmla="*/ 1 h 1568"/>
                  <a:gd name="T2" fmla="*/ 324 w 918"/>
                  <a:gd name="T3" fmla="*/ 16 h 1568"/>
                  <a:gd name="T4" fmla="*/ 594 w 918"/>
                  <a:gd name="T5" fmla="*/ 16 h 1568"/>
                  <a:gd name="T6" fmla="*/ 628 w 918"/>
                  <a:gd name="T7" fmla="*/ 1 h 1568"/>
                  <a:gd name="T8" fmla="*/ 666 w 918"/>
                  <a:gd name="T9" fmla="*/ 3 h 1568"/>
                  <a:gd name="T10" fmla="*/ 676 w 918"/>
                  <a:gd name="T11" fmla="*/ 7 h 1568"/>
                  <a:gd name="T12" fmla="*/ 700 w 918"/>
                  <a:gd name="T13" fmla="*/ 13 h 1568"/>
                  <a:gd name="T14" fmla="*/ 723 w 918"/>
                  <a:gd name="T15" fmla="*/ 21 h 1568"/>
                  <a:gd name="T16" fmla="*/ 735 w 918"/>
                  <a:gd name="T17" fmla="*/ 25 h 1568"/>
                  <a:gd name="T18" fmla="*/ 802 w 918"/>
                  <a:gd name="T19" fmla="*/ 58 h 1568"/>
                  <a:gd name="T20" fmla="*/ 856 w 918"/>
                  <a:gd name="T21" fmla="*/ 107 h 1568"/>
                  <a:gd name="T22" fmla="*/ 895 w 918"/>
                  <a:gd name="T23" fmla="*/ 169 h 1568"/>
                  <a:gd name="T24" fmla="*/ 914 w 918"/>
                  <a:gd name="T25" fmla="*/ 240 h 1568"/>
                  <a:gd name="T26" fmla="*/ 918 w 918"/>
                  <a:gd name="T27" fmla="*/ 687 h 1568"/>
                  <a:gd name="T28" fmla="*/ 911 w 918"/>
                  <a:gd name="T29" fmla="*/ 718 h 1568"/>
                  <a:gd name="T30" fmla="*/ 767 w 918"/>
                  <a:gd name="T31" fmla="*/ 940 h 1568"/>
                  <a:gd name="T32" fmla="*/ 764 w 918"/>
                  <a:gd name="T33" fmla="*/ 1509 h 1568"/>
                  <a:gd name="T34" fmla="*/ 744 w 918"/>
                  <a:gd name="T35" fmla="*/ 1545 h 1568"/>
                  <a:gd name="T36" fmla="*/ 709 w 918"/>
                  <a:gd name="T37" fmla="*/ 1565 h 1568"/>
                  <a:gd name="T38" fmla="*/ 231 w 918"/>
                  <a:gd name="T39" fmla="*/ 1568 h 1568"/>
                  <a:gd name="T40" fmla="*/ 190 w 918"/>
                  <a:gd name="T41" fmla="*/ 1557 h 1568"/>
                  <a:gd name="T42" fmla="*/ 162 w 918"/>
                  <a:gd name="T43" fmla="*/ 1528 h 1568"/>
                  <a:gd name="T44" fmla="*/ 150 w 918"/>
                  <a:gd name="T45" fmla="*/ 1487 h 1568"/>
                  <a:gd name="T46" fmla="*/ 13 w 918"/>
                  <a:gd name="T47" fmla="*/ 731 h 1568"/>
                  <a:gd name="T48" fmla="*/ 2 w 918"/>
                  <a:gd name="T49" fmla="*/ 703 h 1568"/>
                  <a:gd name="T50" fmla="*/ 0 w 918"/>
                  <a:gd name="T51" fmla="*/ 278 h 1568"/>
                  <a:gd name="T52" fmla="*/ 10 w 918"/>
                  <a:gd name="T53" fmla="*/ 204 h 1568"/>
                  <a:gd name="T54" fmla="*/ 41 w 918"/>
                  <a:gd name="T55" fmla="*/ 137 h 1568"/>
                  <a:gd name="T56" fmla="*/ 88 w 918"/>
                  <a:gd name="T57" fmla="*/ 81 h 1568"/>
                  <a:gd name="T58" fmla="*/ 148 w 918"/>
                  <a:gd name="T59" fmla="*/ 39 h 1568"/>
                  <a:gd name="T60" fmla="*/ 186 w 918"/>
                  <a:gd name="T61" fmla="*/ 24 h 1568"/>
                  <a:gd name="T62" fmla="*/ 205 w 918"/>
                  <a:gd name="T63" fmla="*/ 17 h 1568"/>
                  <a:gd name="T64" fmla="*/ 230 w 918"/>
                  <a:gd name="T65" fmla="*/ 10 h 1568"/>
                  <a:gd name="T66" fmla="*/ 248 w 918"/>
                  <a:gd name="T67" fmla="*/ 4 h 1568"/>
                  <a:gd name="T68" fmla="*/ 270 w 918"/>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8" h="1568">
                    <a:moveTo>
                      <a:pt x="270" y="0"/>
                    </a:moveTo>
                    <a:lnTo>
                      <a:pt x="289" y="1"/>
                    </a:lnTo>
                    <a:lnTo>
                      <a:pt x="307" y="6"/>
                    </a:lnTo>
                    <a:lnTo>
                      <a:pt x="324" y="16"/>
                    </a:lnTo>
                    <a:lnTo>
                      <a:pt x="459" y="118"/>
                    </a:lnTo>
                    <a:lnTo>
                      <a:pt x="594" y="16"/>
                    </a:lnTo>
                    <a:lnTo>
                      <a:pt x="611" y="6"/>
                    </a:lnTo>
                    <a:lnTo>
                      <a:pt x="628" y="1"/>
                    </a:lnTo>
                    <a:lnTo>
                      <a:pt x="647" y="0"/>
                    </a:lnTo>
                    <a:lnTo>
                      <a:pt x="666" y="3"/>
                    </a:lnTo>
                    <a:lnTo>
                      <a:pt x="669" y="4"/>
                    </a:lnTo>
                    <a:lnTo>
                      <a:pt x="676" y="7"/>
                    </a:lnTo>
                    <a:lnTo>
                      <a:pt x="688" y="10"/>
                    </a:lnTo>
                    <a:lnTo>
                      <a:pt x="700" y="13"/>
                    </a:lnTo>
                    <a:lnTo>
                      <a:pt x="713" y="17"/>
                    </a:lnTo>
                    <a:lnTo>
                      <a:pt x="723" y="21"/>
                    </a:lnTo>
                    <a:lnTo>
                      <a:pt x="732" y="24"/>
                    </a:lnTo>
                    <a:lnTo>
                      <a:pt x="735" y="25"/>
                    </a:lnTo>
                    <a:lnTo>
                      <a:pt x="769" y="39"/>
                    </a:lnTo>
                    <a:lnTo>
                      <a:pt x="802" y="58"/>
                    </a:lnTo>
                    <a:lnTo>
                      <a:pt x="831" y="81"/>
                    </a:lnTo>
                    <a:lnTo>
                      <a:pt x="856" y="107"/>
                    </a:lnTo>
                    <a:lnTo>
                      <a:pt x="877" y="137"/>
                    </a:lnTo>
                    <a:lnTo>
                      <a:pt x="895" y="169"/>
                    </a:lnTo>
                    <a:lnTo>
                      <a:pt x="907" y="204"/>
                    </a:lnTo>
                    <a:lnTo>
                      <a:pt x="914" y="240"/>
                    </a:lnTo>
                    <a:lnTo>
                      <a:pt x="918" y="278"/>
                    </a:lnTo>
                    <a:lnTo>
                      <a:pt x="918" y="687"/>
                    </a:lnTo>
                    <a:lnTo>
                      <a:pt x="915" y="703"/>
                    </a:lnTo>
                    <a:lnTo>
                      <a:pt x="911" y="718"/>
                    </a:lnTo>
                    <a:lnTo>
                      <a:pt x="904" y="731"/>
                    </a:lnTo>
                    <a:lnTo>
                      <a:pt x="767" y="940"/>
                    </a:lnTo>
                    <a:lnTo>
                      <a:pt x="767" y="1487"/>
                    </a:lnTo>
                    <a:lnTo>
                      <a:pt x="764" y="1509"/>
                    </a:lnTo>
                    <a:lnTo>
                      <a:pt x="757" y="1528"/>
                    </a:lnTo>
                    <a:lnTo>
                      <a:pt x="744" y="1545"/>
                    </a:lnTo>
                    <a:lnTo>
                      <a:pt x="728" y="1557"/>
                    </a:lnTo>
                    <a:lnTo>
                      <a:pt x="709" y="1565"/>
                    </a:lnTo>
                    <a:lnTo>
                      <a:pt x="687" y="1568"/>
                    </a:lnTo>
                    <a:lnTo>
                      <a:pt x="231" y="1568"/>
                    </a:lnTo>
                    <a:lnTo>
                      <a:pt x="210" y="1565"/>
                    </a:lnTo>
                    <a:lnTo>
                      <a:pt x="190" y="1557"/>
                    </a:lnTo>
                    <a:lnTo>
                      <a:pt x="174" y="1545"/>
                    </a:lnTo>
                    <a:lnTo>
                      <a:pt x="162" y="1528"/>
                    </a:lnTo>
                    <a:lnTo>
                      <a:pt x="153" y="1509"/>
                    </a:lnTo>
                    <a:lnTo>
                      <a:pt x="150" y="1487"/>
                    </a:lnTo>
                    <a:lnTo>
                      <a:pt x="150" y="940"/>
                    </a:lnTo>
                    <a:lnTo>
                      <a:pt x="13" y="731"/>
                    </a:lnTo>
                    <a:lnTo>
                      <a:pt x="6" y="718"/>
                    </a:lnTo>
                    <a:lnTo>
                      <a:pt x="2" y="703"/>
                    </a:lnTo>
                    <a:lnTo>
                      <a:pt x="0" y="687"/>
                    </a:lnTo>
                    <a:lnTo>
                      <a:pt x="0" y="278"/>
                    </a:lnTo>
                    <a:lnTo>
                      <a:pt x="3" y="240"/>
                    </a:lnTo>
                    <a:lnTo>
                      <a:pt x="10" y="204"/>
                    </a:lnTo>
                    <a:lnTo>
                      <a:pt x="24" y="169"/>
                    </a:lnTo>
                    <a:lnTo>
                      <a:pt x="41" y="137"/>
                    </a:lnTo>
                    <a:lnTo>
                      <a:pt x="62" y="107"/>
                    </a:lnTo>
                    <a:lnTo>
                      <a:pt x="88" y="81"/>
                    </a:lnTo>
                    <a:lnTo>
                      <a:pt x="116" y="58"/>
                    </a:lnTo>
                    <a:lnTo>
                      <a:pt x="148" y="39"/>
                    </a:lnTo>
                    <a:lnTo>
                      <a:pt x="183" y="25"/>
                    </a:lnTo>
                    <a:lnTo>
                      <a:pt x="186" y="24"/>
                    </a:lnTo>
                    <a:lnTo>
                      <a:pt x="194" y="21"/>
                    </a:lnTo>
                    <a:lnTo>
                      <a:pt x="205" y="17"/>
                    </a:lnTo>
                    <a:lnTo>
                      <a:pt x="217" y="13"/>
                    </a:lnTo>
                    <a:lnTo>
                      <a:pt x="230" y="10"/>
                    </a:lnTo>
                    <a:lnTo>
                      <a:pt x="241"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6">
                <a:extLst>
                  <a:ext uri="{FF2B5EF4-FFF2-40B4-BE49-F238E27FC236}">
                    <a16:creationId xmlns:a16="http://schemas.microsoft.com/office/drawing/2014/main" id="{8EAC9239-7111-4F7B-B474-0047352CCB4C}"/>
                  </a:ext>
                </a:extLst>
              </p:cNvPr>
              <p:cNvSpPr>
                <a:spLocks/>
              </p:cNvSpPr>
              <p:nvPr/>
            </p:nvSpPr>
            <p:spPr bwMode="auto">
              <a:xfrm>
                <a:off x="8713788" y="3198813"/>
                <a:ext cx="77788" cy="77788"/>
              </a:xfrm>
              <a:custGeom>
                <a:avLst/>
                <a:gdLst>
                  <a:gd name="T0" fmla="*/ 269 w 539"/>
                  <a:gd name="T1" fmla="*/ 0 h 540"/>
                  <a:gd name="T2" fmla="*/ 309 w 539"/>
                  <a:gd name="T3" fmla="*/ 3 h 540"/>
                  <a:gd name="T4" fmla="*/ 348 w 539"/>
                  <a:gd name="T5" fmla="*/ 11 h 540"/>
                  <a:gd name="T6" fmla="*/ 383 w 539"/>
                  <a:gd name="T7" fmla="*/ 25 h 540"/>
                  <a:gd name="T8" fmla="*/ 416 w 539"/>
                  <a:gd name="T9" fmla="*/ 43 h 540"/>
                  <a:gd name="T10" fmla="*/ 446 w 539"/>
                  <a:gd name="T11" fmla="*/ 66 h 540"/>
                  <a:gd name="T12" fmla="*/ 473 w 539"/>
                  <a:gd name="T13" fmla="*/ 93 h 540"/>
                  <a:gd name="T14" fmla="*/ 496 w 539"/>
                  <a:gd name="T15" fmla="*/ 122 h 540"/>
                  <a:gd name="T16" fmla="*/ 514 w 539"/>
                  <a:gd name="T17" fmla="*/ 156 h 540"/>
                  <a:gd name="T18" fmla="*/ 527 w 539"/>
                  <a:gd name="T19" fmla="*/ 191 h 540"/>
                  <a:gd name="T20" fmla="*/ 537 w 539"/>
                  <a:gd name="T21" fmla="*/ 230 h 540"/>
                  <a:gd name="T22" fmla="*/ 539 w 539"/>
                  <a:gd name="T23" fmla="*/ 270 h 540"/>
                  <a:gd name="T24" fmla="*/ 537 w 539"/>
                  <a:gd name="T25" fmla="*/ 309 h 540"/>
                  <a:gd name="T26" fmla="*/ 527 w 539"/>
                  <a:gd name="T27" fmla="*/ 347 h 540"/>
                  <a:gd name="T28" fmla="*/ 514 w 539"/>
                  <a:gd name="T29" fmla="*/ 384 h 540"/>
                  <a:gd name="T30" fmla="*/ 496 w 539"/>
                  <a:gd name="T31" fmla="*/ 416 h 540"/>
                  <a:gd name="T32" fmla="*/ 473 w 539"/>
                  <a:gd name="T33" fmla="*/ 447 h 540"/>
                  <a:gd name="T34" fmla="*/ 446 w 539"/>
                  <a:gd name="T35" fmla="*/ 474 h 540"/>
                  <a:gd name="T36" fmla="*/ 416 w 539"/>
                  <a:gd name="T37" fmla="*/ 496 h 540"/>
                  <a:gd name="T38" fmla="*/ 383 w 539"/>
                  <a:gd name="T39" fmla="*/ 515 h 540"/>
                  <a:gd name="T40" fmla="*/ 348 w 539"/>
                  <a:gd name="T41" fmla="*/ 528 h 540"/>
                  <a:gd name="T42" fmla="*/ 309 w 539"/>
                  <a:gd name="T43" fmla="*/ 537 h 540"/>
                  <a:gd name="T44" fmla="*/ 269 w 539"/>
                  <a:gd name="T45" fmla="*/ 540 h 540"/>
                  <a:gd name="T46" fmla="*/ 230 w 539"/>
                  <a:gd name="T47" fmla="*/ 537 h 540"/>
                  <a:gd name="T48" fmla="*/ 192 w 539"/>
                  <a:gd name="T49" fmla="*/ 528 h 540"/>
                  <a:gd name="T50" fmla="*/ 155 w 539"/>
                  <a:gd name="T51" fmla="*/ 515 h 540"/>
                  <a:gd name="T52" fmla="*/ 123 w 539"/>
                  <a:gd name="T53" fmla="*/ 496 h 540"/>
                  <a:gd name="T54" fmla="*/ 93 w 539"/>
                  <a:gd name="T55" fmla="*/ 474 h 540"/>
                  <a:gd name="T56" fmla="*/ 66 w 539"/>
                  <a:gd name="T57" fmla="*/ 447 h 540"/>
                  <a:gd name="T58" fmla="*/ 44 w 539"/>
                  <a:gd name="T59" fmla="*/ 416 h 540"/>
                  <a:gd name="T60" fmla="*/ 25 w 539"/>
                  <a:gd name="T61" fmla="*/ 384 h 540"/>
                  <a:gd name="T62" fmla="*/ 11 w 539"/>
                  <a:gd name="T63" fmla="*/ 347 h 540"/>
                  <a:gd name="T64" fmla="*/ 3 w 539"/>
                  <a:gd name="T65" fmla="*/ 309 h 540"/>
                  <a:gd name="T66" fmla="*/ 0 w 539"/>
                  <a:gd name="T67" fmla="*/ 270 h 540"/>
                  <a:gd name="T68" fmla="*/ 3 w 539"/>
                  <a:gd name="T69" fmla="*/ 230 h 540"/>
                  <a:gd name="T70" fmla="*/ 11 w 539"/>
                  <a:gd name="T71" fmla="*/ 191 h 540"/>
                  <a:gd name="T72" fmla="*/ 25 w 539"/>
                  <a:gd name="T73" fmla="*/ 156 h 540"/>
                  <a:gd name="T74" fmla="*/ 44 w 539"/>
                  <a:gd name="T75" fmla="*/ 122 h 540"/>
                  <a:gd name="T76" fmla="*/ 66 w 539"/>
                  <a:gd name="T77" fmla="*/ 93 h 540"/>
                  <a:gd name="T78" fmla="*/ 93 w 539"/>
                  <a:gd name="T79" fmla="*/ 66 h 540"/>
                  <a:gd name="T80" fmla="*/ 123 w 539"/>
                  <a:gd name="T81" fmla="*/ 43 h 540"/>
                  <a:gd name="T82" fmla="*/ 155 w 539"/>
                  <a:gd name="T83" fmla="*/ 25 h 540"/>
                  <a:gd name="T84" fmla="*/ 192 w 539"/>
                  <a:gd name="T85" fmla="*/ 11 h 540"/>
                  <a:gd name="T86" fmla="*/ 230 w 539"/>
                  <a:gd name="T87" fmla="*/ 3 h 540"/>
                  <a:gd name="T88" fmla="*/ 269 w 539"/>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9" h="540">
                    <a:moveTo>
                      <a:pt x="269" y="0"/>
                    </a:moveTo>
                    <a:lnTo>
                      <a:pt x="309" y="3"/>
                    </a:lnTo>
                    <a:lnTo>
                      <a:pt x="348" y="11"/>
                    </a:lnTo>
                    <a:lnTo>
                      <a:pt x="383" y="25"/>
                    </a:lnTo>
                    <a:lnTo>
                      <a:pt x="416" y="43"/>
                    </a:lnTo>
                    <a:lnTo>
                      <a:pt x="446" y="66"/>
                    </a:lnTo>
                    <a:lnTo>
                      <a:pt x="473" y="93"/>
                    </a:lnTo>
                    <a:lnTo>
                      <a:pt x="496" y="122"/>
                    </a:lnTo>
                    <a:lnTo>
                      <a:pt x="514" y="156"/>
                    </a:lnTo>
                    <a:lnTo>
                      <a:pt x="527" y="191"/>
                    </a:lnTo>
                    <a:lnTo>
                      <a:pt x="537" y="230"/>
                    </a:lnTo>
                    <a:lnTo>
                      <a:pt x="539" y="270"/>
                    </a:lnTo>
                    <a:lnTo>
                      <a:pt x="537" y="309"/>
                    </a:lnTo>
                    <a:lnTo>
                      <a:pt x="527" y="347"/>
                    </a:lnTo>
                    <a:lnTo>
                      <a:pt x="514" y="384"/>
                    </a:lnTo>
                    <a:lnTo>
                      <a:pt x="496" y="416"/>
                    </a:lnTo>
                    <a:lnTo>
                      <a:pt x="473" y="447"/>
                    </a:lnTo>
                    <a:lnTo>
                      <a:pt x="446" y="474"/>
                    </a:lnTo>
                    <a:lnTo>
                      <a:pt x="416" y="496"/>
                    </a:lnTo>
                    <a:lnTo>
                      <a:pt x="383" y="515"/>
                    </a:lnTo>
                    <a:lnTo>
                      <a:pt x="348" y="528"/>
                    </a:lnTo>
                    <a:lnTo>
                      <a:pt x="309" y="537"/>
                    </a:lnTo>
                    <a:lnTo>
                      <a:pt x="269" y="540"/>
                    </a:lnTo>
                    <a:lnTo>
                      <a:pt x="230" y="537"/>
                    </a:lnTo>
                    <a:lnTo>
                      <a:pt x="192" y="528"/>
                    </a:lnTo>
                    <a:lnTo>
                      <a:pt x="155" y="515"/>
                    </a:lnTo>
                    <a:lnTo>
                      <a:pt x="123" y="496"/>
                    </a:lnTo>
                    <a:lnTo>
                      <a:pt x="93" y="474"/>
                    </a:lnTo>
                    <a:lnTo>
                      <a:pt x="66" y="447"/>
                    </a:lnTo>
                    <a:lnTo>
                      <a:pt x="44" y="416"/>
                    </a:lnTo>
                    <a:lnTo>
                      <a:pt x="25" y="384"/>
                    </a:lnTo>
                    <a:lnTo>
                      <a:pt x="11" y="347"/>
                    </a:lnTo>
                    <a:lnTo>
                      <a:pt x="3" y="309"/>
                    </a:lnTo>
                    <a:lnTo>
                      <a:pt x="0" y="270"/>
                    </a:lnTo>
                    <a:lnTo>
                      <a:pt x="3" y="230"/>
                    </a:lnTo>
                    <a:lnTo>
                      <a:pt x="11" y="191"/>
                    </a:lnTo>
                    <a:lnTo>
                      <a:pt x="25" y="156"/>
                    </a:lnTo>
                    <a:lnTo>
                      <a:pt x="44" y="122"/>
                    </a:lnTo>
                    <a:lnTo>
                      <a:pt x="66" y="93"/>
                    </a:lnTo>
                    <a:lnTo>
                      <a:pt x="93" y="66"/>
                    </a:lnTo>
                    <a:lnTo>
                      <a:pt x="123" y="43"/>
                    </a:lnTo>
                    <a:lnTo>
                      <a:pt x="155" y="25"/>
                    </a:lnTo>
                    <a:lnTo>
                      <a:pt x="192" y="11"/>
                    </a:lnTo>
                    <a:lnTo>
                      <a:pt x="230" y="3"/>
                    </a:lnTo>
                    <a:lnTo>
                      <a:pt x="2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77">
                <a:extLst>
                  <a:ext uri="{FF2B5EF4-FFF2-40B4-BE49-F238E27FC236}">
                    <a16:creationId xmlns:a16="http://schemas.microsoft.com/office/drawing/2014/main" id="{280C2261-FD26-4C46-B766-78E24C2FD294}"/>
                  </a:ext>
                </a:extLst>
              </p:cNvPr>
              <p:cNvSpPr>
                <a:spLocks/>
              </p:cNvSpPr>
              <p:nvPr/>
            </p:nvSpPr>
            <p:spPr bwMode="auto">
              <a:xfrm>
                <a:off x="8686800" y="3286125"/>
                <a:ext cx="131763" cy="225425"/>
              </a:xfrm>
              <a:custGeom>
                <a:avLst/>
                <a:gdLst>
                  <a:gd name="T0" fmla="*/ 288 w 917"/>
                  <a:gd name="T1" fmla="*/ 1 h 1568"/>
                  <a:gd name="T2" fmla="*/ 323 w 917"/>
                  <a:gd name="T3" fmla="*/ 16 h 1568"/>
                  <a:gd name="T4" fmla="*/ 594 w 917"/>
                  <a:gd name="T5" fmla="*/ 16 h 1568"/>
                  <a:gd name="T6" fmla="*/ 628 w 917"/>
                  <a:gd name="T7" fmla="*/ 1 h 1568"/>
                  <a:gd name="T8" fmla="*/ 666 w 917"/>
                  <a:gd name="T9" fmla="*/ 3 h 1568"/>
                  <a:gd name="T10" fmla="*/ 676 w 917"/>
                  <a:gd name="T11" fmla="*/ 7 h 1568"/>
                  <a:gd name="T12" fmla="*/ 699 w 917"/>
                  <a:gd name="T13" fmla="*/ 13 h 1568"/>
                  <a:gd name="T14" fmla="*/ 723 w 917"/>
                  <a:gd name="T15" fmla="*/ 21 h 1568"/>
                  <a:gd name="T16" fmla="*/ 734 w 917"/>
                  <a:gd name="T17" fmla="*/ 25 h 1568"/>
                  <a:gd name="T18" fmla="*/ 802 w 917"/>
                  <a:gd name="T19" fmla="*/ 58 h 1568"/>
                  <a:gd name="T20" fmla="*/ 855 w 917"/>
                  <a:gd name="T21" fmla="*/ 107 h 1568"/>
                  <a:gd name="T22" fmla="*/ 894 w 917"/>
                  <a:gd name="T23" fmla="*/ 169 h 1568"/>
                  <a:gd name="T24" fmla="*/ 914 w 917"/>
                  <a:gd name="T25" fmla="*/ 240 h 1568"/>
                  <a:gd name="T26" fmla="*/ 917 w 917"/>
                  <a:gd name="T27" fmla="*/ 687 h 1568"/>
                  <a:gd name="T28" fmla="*/ 911 w 917"/>
                  <a:gd name="T29" fmla="*/ 718 h 1568"/>
                  <a:gd name="T30" fmla="*/ 767 w 917"/>
                  <a:gd name="T31" fmla="*/ 940 h 1568"/>
                  <a:gd name="T32" fmla="*/ 764 w 917"/>
                  <a:gd name="T33" fmla="*/ 1509 h 1568"/>
                  <a:gd name="T34" fmla="*/ 743 w 917"/>
                  <a:gd name="T35" fmla="*/ 1545 h 1568"/>
                  <a:gd name="T36" fmla="*/ 708 w 917"/>
                  <a:gd name="T37" fmla="*/ 1565 h 1568"/>
                  <a:gd name="T38" fmla="*/ 231 w 917"/>
                  <a:gd name="T39" fmla="*/ 1568 h 1568"/>
                  <a:gd name="T40" fmla="*/ 190 w 917"/>
                  <a:gd name="T41" fmla="*/ 1557 h 1568"/>
                  <a:gd name="T42" fmla="*/ 161 w 917"/>
                  <a:gd name="T43" fmla="*/ 1528 h 1568"/>
                  <a:gd name="T44" fmla="*/ 150 w 917"/>
                  <a:gd name="T45" fmla="*/ 1487 h 1568"/>
                  <a:gd name="T46" fmla="*/ 14 w 917"/>
                  <a:gd name="T47" fmla="*/ 731 h 1568"/>
                  <a:gd name="T48" fmla="*/ 1 w 917"/>
                  <a:gd name="T49" fmla="*/ 703 h 1568"/>
                  <a:gd name="T50" fmla="*/ 0 w 917"/>
                  <a:gd name="T51" fmla="*/ 278 h 1568"/>
                  <a:gd name="T52" fmla="*/ 10 w 917"/>
                  <a:gd name="T53" fmla="*/ 204 h 1568"/>
                  <a:gd name="T54" fmla="*/ 41 w 917"/>
                  <a:gd name="T55" fmla="*/ 137 h 1568"/>
                  <a:gd name="T56" fmla="*/ 87 w 917"/>
                  <a:gd name="T57" fmla="*/ 81 h 1568"/>
                  <a:gd name="T58" fmla="*/ 147 w 917"/>
                  <a:gd name="T59" fmla="*/ 39 h 1568"/>
                  <a:gd name="T60" fmla="*/ 186 w 917"/>
                  <a:gd name="T61" fmla="*/ 24 h 1568"/>
                  <a:gd name="T62" fmla="*/ 205 w 917"/>
                  <a:gd name="T63" fmla="*/ 17 h 1568"/>
                  <a:gd name="T64" fmla="*/ 230 w 917"/>
                  <a:gd name="T65" fmla="*/ 10 h 1568"/>
                  <a:gd name="T66" fmla="*/ 248 w 917"/>
                  <a:gd name="T67" fmla="*/ 4 h 1568"/>
                  <a:gd name="T68" fmla="*/ 270 w 917"/>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1568">
                    <a:moveTo>
                      <a:pt x="270" y="0"/>
                    </a:moveTo>
                    <a:lnTo>
                      <a:pt x="288" y="1"/>
                    </a:lnTo>
                    <a:lnTo>
                      <a:pt x="307" y="6"/>
                    </a:lnTo>
                    <a:lnTo>
                      <a:pt x="323" y="16"/>
                    </a:lnTo>
                    <a:lnTo>
                      <a:pt x="458" y="118"/>
                    </a:lnTo>
                    <a:lnTo>
                      <a:pt x="594" y="16"/>
                    </a:lnTo>
                    <a:lnTo>
                      <a:pt x="611" y="6"/>
                    </a:lnTo>
                    <a:lnTo>
                      <a:pt x="628" y="1"/>
                    </a:lnTo>
                    <a:lnTo>
                      <a:pt x="647" y="0"/>
                    </a:lnTo>
                    <a:lnTo>
                      <a:pt x="666" y="3"/>
                    </a:lnTo>
                    <a:lnTo>
                      <a:pt x="669" y="4"/>
                    </a:lnTo>
                    <a:lnTo>
                      <a:pt x="676" y="7"/>
                    </a:lnTo>
                    <a:lnTo>
                      <a:pt x="687" y="10"/>
                    </a:lnTo>
                    <a:lnTo>
                      <a:pt x="699" y="13"/>
                    </a:lnTo>
                    <a:lnTo>
                      <a:pt x="712" y="17"/>
                    </a:lnTo>
                    <a:lnTo>
                      <a:pt x="723" y="21"/>
                    </a:lnTo>
                    <a:lnTo>
                      <a:pt x="731" y="24"/>
                    </a:lnTo>
                    <a:lnTo>
                      <a:pt x="734" y="25"/>
                    </a:lnTo>
                    <a:lnTo>
                      <a:pt x="769" y="39"/>
                    </a:lnTo>
                    <a:lnTo>
                      <a:pt x="802" y="58"/>
                    </a:lnTo>
                    <a:lnTo>
                      <a:pt x="830" y="81"/>
                    </a:lnTo>
                    <a:lnTo>
                      <a:pt x="855" y="107"/>
                    </a:lnTo>
                    <a:lnTo>
                      <a:pt x="877" y="137"/>
                    </a:lnTo>
                    <a:lnTo>
                      <a:pt x="894" y="169"/>
                    </a:lnTo>
                    <a:lnTo>
                      <a:pt x="906" y="204"/>
                    </a:lnTo>
                    <a:lnTo>
                      <a:pt x="914" y="240"/>
                    </a:lnTo>
                    <a:lnTo>
                      <a:pt x="917" y="278"/>
                    </a:lnTo>
                    <a:lnTo>
                      <a:pt x="917" y="687"/>
                    </a:lnTo>
                    <a:lnTo>
                      <a:pt x="916" y="703"/>
                    </a:lnTo>
                    <a:lnTo>
                      <a:pt x="911" y="718"/>
                    </a:lnTo>
                    <a:lnTo>
                      <a:pt x="904" y="731"/>
                    </a:lnTo>
                    <a:lnTo>
                      <a:pt x="767" y="940"/>
                    </a:lnTo>
                    <a:lnTo>
                      <a:pt x="767" y="1487"/>
                    </a:lnTo>
                    <a:lnTo>
                      <a:pt x="764" y="1509"/>
                    </a:lnTo>
                    <a:lnTo>
                      <a:pt x="756" y="1528"/>
                    </a:lnTo>
                    <a:lnTo>
                      <a:pt x="743" y="1545"/>
                    </a:lnTo>
                    <a:lnTo>
                      <a:pt x="728" y="1557"/>
                    </a:lnTo>
                    <a:lnTo>
                      <a:pt x="708" y="1565"/>
                    </a:lnTo>
                    <a:lnTo>
                      <a:pt x="687" y="1568"/>
                    </a:lnTo>
                    <a:lnTo>
                      <a:pt x="231" y="1568"/>
                    </a:lnTo>
                    <a:lnTo>
                      <a:pt x="209" y="1565"/>
                    </a:lnTo>
                    <a:lnTo>
                      <a:pt x="190" y="1557"/>
                    </a:lnTo>
                    <a:lnTo>
                      <a:pt x="173" y="1545"/>
                    </a:lnTo>
                    <a:lnTo>
                      <a:pt x="161" y="1528"/>
                    </a:lnTo>
                    <a:lnTo>
                      <a:pt x="152" y="1509"/>
                    </a:lnTo>
                    <a:lnTo>
                      <a:pt x="150" y="1487"/>
                    </a:lnTo>
                    <a:lnTo>
                      <a:pt x="150" y="940"/>
                    </a:lnTo>
                    <a:lnTo>
                      <a:pt x="14" y="731"/>
                    </a:lnTo>
                    <a:lnTo>
                      <a:pt x="6" y="718"/>
                    </a:lnTo>
                    <a:lnTo>
                      <a:pt x="1" y="703"/>
                    </a:lnTo>
                    <a:lnTo>
                      <a:pt x="0" y="687"/>
                    </a:lnTo>
                    <a:lnTo>
                      <a:pt x="0" y="278"/>
                    </a:lnTo>
                    <a:lnTo>
                      <a:pt x="3" y="240"/>
                    </a:lnTo>
                    <a:lnTo>
                      <a:pt x="10" y="204"/>
                    </a:lnTo>
                    <a:lnTo>
                      <a:pt x="23" y="169"/>
                    </a:lnTo>
                    <a:lnTo>
                      <a:pt x="41" y="137"/>
                    </a:lnTo>
                    <a:lnTo>
                      <a:pt x="62" y="107"/>
                    </a:lnTo>
                    <a:lnTo>
                      <a:pt x="87" y="81"/>
                    </a:lnTo>
                    <a:lnTo>
                      <a:pt x="116" y="58"/>
                    </a:lnTo>
                    <a:lnTo>
                      <a:pt x="147" y="39"/>
                    </a:lnTo>
                    <a:lnTo>
                      <a:pt x="183" y="25"/>
                    </a:lnTo>
                    <a:lnTo>
                      <a:pt x="186" y="24"/>
                    </a:lnTo>
                    <a:lnTo>
                      <a:pt x="194" y="21"/>
                    </a:lnTo>
                    <a:lnTo>
                      <a:pt x="205" y="17"/>
                    </a:lnTo>
                    <a:lnTo>
                      <a:pt x="217" y="13"/>
                    </a:lnTo>
                    <a:lnTo>
                      <a:pt x="230" y="10"/>
                    </a:lnTo>
                    <a:lnTo>
                      <a:pt x="240"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8">
                <a:extLst>
                  <a:ext uri="{FF2B5EF4-FFF2-40B4-BE49-F238E27FC236}">
                    <a16:creationId xmlns:a16="http://schemas.microsoft.com/office/drawing/2014/main" id="{BDAB2E0C-2C3A-4522-81F9-08C1AAF8028D}"/>
                  </a:ext>
                </a:extLst>
              </p:cNvPr>
              <p:cNvSpPr>
                <a:spLocks/>
              </p:cNvSpPr>
              <p:nvPr/>
            </p:nvSpPr>
            <p:spPr bwMode="auto">
              <a:xfrm>
                <a:off x="8874125" y="3132138"/>
                <a:ext cx="100013" cy="100013"/>
              </a:xfrm>
              <a:custGeom>
                <a:avLst/>
                <a:gdLst>
                  <a:gd name="T0" fmla="*/ 347 w 695"/>
                  <a:gd name="T1" fmla="*/ 0 h 697"/>
                  <a:gd name="T2" fmla="*/ 394 w 695"/>
                  <a:gd name="T3" fmla="*/ 3 h 697"/>
                  <a:gd name="T4" fmla="*/ 439 w 695"/>
                  <a:gd name="T5" fmla="*/ 13 h 697"/>
                  <a:gd name="T6" fmla="*/ 482 w 695"/>
                  <a:gd name="T7" fmla="*/ 27 h 697"/>
                  <a:gd name="T8" fmla="*/ 523 w 695"/>
                  <a:gd name="T9" fmla="*/ 48 h 697"/>
                  <a:gd name="T10" fmla="*/ 559 w 695"/>
                  <a:gd name="T11" fmla="*/ 73 h 697"/>
                  <a:gd name="T12" fmla="*/ 593 w 695"/>
                  <a:gd name="T13" fmla="*/ 103 h 697"/>
                  <a:gd name="T14" fmla="*/ 622 w 695"/>
                  <a:gd name="T15" fmla="*/ 136 h 697"/>
                  <a:gd name="T16" fmla="*/ 647 w 695"/>
                  <a:gd name="T17" fmla="*/ 173 h 697"/>
                  <a:gd name="T18" fmla="*/ 668 w 695"/>
                  <a:gd name="T19" fmla="*/ 214 h 697"/>
                  <a:gd name="T20" fmla="*/ 682 w 695"/>
                  <a:gd name="T21" fmla="*/ 257 h 697"/>
                  <a:gd name="T22" fmla="*/ 692 w 695"/>
                  <a:gd name="T23" fmla="*/ 302 h 697"/>
                  <a:gd name="T24" fmla="*/ 695 w 695"/>
                  <a:gd name="T25" fmla="*/ 349 h 697"/>
                  <a:gd name="T26" fmla="*/ 692 w 695"/>
                  <a:gd name="T27" fmla="*/ 396 h 697"/>
                  <a:gd name="T28" fmla="*/ 682 w 695"/>
                  <a:gd name="T29" fmla="*/ 441 h 697"/>
                  <a:gd name="T30" fmla="*/ 668 w 695"/>
                  <a:gd name="T31" fmla="*/ 485 h 697"/>
                  <a:gd name="T32" fmla="*/ 647 w 695"/>
                  <a:gd name="T33" fmla="*/ 525 h 697"/>
                  <a:gd name="T34" fmla="*/ 622 w 695"/>
                  <a:gd name="T35" fmla="*/ 561 h 697"/>
                  <a:gd name="T36" fmla="*/ 593 w 695"/>
                  <a:gd name="T37" fmla="*/ 595 h 697"/>
                  <a:gd name="T38" fmla="*/ 559 w 695"/>
                  <a:gd name="T39" fmla="*/ 625 h 697"/>
                  <a:gd name="T40" fmla="*/ 523 w 695"/>
                  <a:gd name="T41" fmla="*/ 649 h 697"/>
                  <a:gd name="T42" fmla="*/ 482 w 695"/>
                  <a:gd name="T43" fmla="*/ 670 h 697"/>
                  <a:gd name="T44" fmla="*/ 439 w 695"/>
                  <a:gd name="T45" fmla="*/ 685 h 697"/>
                  <a:gd name="T46" fmla="*/ 394 w 695"/>
                  <a:gd name="T47" fmla="*/ 694 h 697"/>
                  <a:gd name="T48" fmla="*/ 347 w 695"/>
                  <a:gd name="T49" fmla="*/ 697 h 697"/>
                  <a:gd name="T50" fmla="*/ 300 w 695"/>
                  <a:gd name="T51" fmla="*/ 694 h 697"/>
                  <a:gd name="T52" fmla="*/ 254 w 695"/>
                  <a:gd name="T53" fmla="*/ 685 h 697"/>
                  <a:gd name="T54" fmla="*/ 212 w 695"/>
                  <a:gd name="T55" fmla="*/ 670 h 697"/>
                  <a:gd name="T56" fmla="*/ 172 w 695"/>
                  <a:gd name="T57" fmla="*/ 649 h 697"/>
                  <a:gd name="T58" fmla="*/ 135 w 695"/>
                  <a:gd name="T59" fmla="*/ 625 h 697"/>
                  <a:gd name="T60" fmla="*/ 102 w 695"/>
                  <a:gd name="T61" fmla="*/ 595 h 697"/>
                  <a:gd name="T62" fmla="*/ 72 w 695"/>
                  <a:gd name="T63" fmla="*/ 561 h 697"/>
                  <a:gd name="T64" fmla="*/ 47 w 695"/>
                  <a:gd name="T65" fmla="*/ 525 h 697"/>
                  <a:gd name="T66" fmla="*/ 27 w 695"/>
                  <a:gd name="T67" fmla="*/ 485 h 697"/>
                  <a:gd name="T68" fmla="*/ 12 w 695"/>
                  <a:gd name="T69" fmla="*/ 441 h 697"/>
                  <a:gd name="T70" fmla="*/ 3 w 695"/>
                  <a:gd name="T71" fmla="*/ 396 h 697"/>
                  <a:gd name="T72" fmla="*/ 0 w 695"/>
                  <a:gd name="T73" fmla="*/ 349 h 697"/>
                  <a:gd name="T74" fmla="*/ 3 w 695"/>
                  <a:gd name="T75" fmla="*/ 302 h 697"/>
                  <a:gd name="T76" fmla="*/ 12 w 695"/>
                  <a:gd name="T77" fmla="*/ 257 h 697"/>
                  <a:gd name="T78" fmla="*/ 27 w 695"/>
                  <a:gd name="T79" fmla="*/ 214 h 697"/>
                  <a:gd name="T80" fmla="*/ 47 w 695"/>
                  <a:gd name="T81" fmla="*/ 173 h 697"/>
                  <a:gd name="T82" fmla="*/ 72 w 695"/>
                  <a:gd name="T83" fmla="*/ 136 h 697"/>
                  <a:gd name="T84" fmla="*/ 102 w 695"/>
                  <a:gd name="T85" fmla="*/ 103 h 697"/>
                  <a:gd name="T86" fmla="*/ 135 w 695"/>
                  <a:gd name="T87" fmla="*/ 73 h 697"/>
                  <a:gd name="T88" fmla="*/ 172 w 695"/>
                  <a:gd name="T89" fmla="*/ 48 h 697"/>
                  <a:gd name="T90" fmla="*/ 212 w 695"/>
                  <a:gd name="T91" fmla="*/ 27 h 697"/>
                  <a:gd name="T92" fmla="*/ 254 w 695"/>
                  <a:gd name="T93" fmla="*/ 13 h 697"/>
                  <a:gd name="T94" fmla="*/ 300 w 695"/>
                  <a:gd name="T95" fmla="*/ 3 h 697"/>
                  <a:gd name="T96" fmla="*/ 347 w 695"/>
                  <a:gd name="T9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5" h="697">
                    <a:moveTo>
                      <a:pt x="347" y="0"/>
                    </a:moveTo>
                    <a:lnTo>
                      <a:pt x="394" y="3"/>
                    </a:lnTo>
                    <a:lnTo>
                      <a:pt x="439" y="13"/>
                    </a:lnTo>
                    <a:lnTo>
                      <a:pt x="482" y="27"/>
                    </a:lnTo>
                    <a:lnTo>
                      <a:pt x="523" y="48"/>
                    </a:lnTo>
                    <a:lnTo>
                      <a:pt x="559" y="73"/>
                    </a:lnTo>
                    <a:lnTo>
                      <a:pt x="593" y="103"/>
                    </a:lnTo>
                    <a:lnTo>
                      <a:pt x="622" y="136"/>
                    </a:lnTo>
                    <a:lnTo>
                      <a:pt x="647" y="173"/>
                    </a:lnTo>
                    <a:lnTo>
                      <a:pt x="668" y="214"/>
                    </a:lnTo>
                    <a:lnTo>
                      <a:pt x="682" y="257"/>
                    </a:lnTo>
                    <a:lnTo>
                      <a:pt x="692" y="302"/>
                    </a:lnTo>
                    <a:lnTo>
                      <a:pt x="695" y="349"/>
                    </a:lnTo>
                    <a:lnTo>
                      <a:pt x="692" y="396"/>
                    </a:lnTo>
                    <a:lnTo>
                      <a:pt x="682" y="441"/>
                    </a:lnTo>
                    <a:lnTo>
                      <a:pt x="668" y="485"/>
                    </a:lnTo>
                    <a:lnTo>
                      <a:pt x="647" y="525"/>
                    </a:lnTo>
                    <a:lnTo>
                      <a:pt x="622" y="561"/>
                    </a:lnTo>
                    <a:lnTo>
                      <a:pt x="593" y="595"/>
                    </a:lnTo>
                    <a:lnTo>
                      <a:pt x="559" y="625"/>
                    </a:lnTo>
                    <a:lnTo>
                      <a:pt x="523" y="649"/>
                    </a:lnTo>
                    <a:lnTo>
                      <a:pt x="482" y="670"/>
                    </a:lnTo>
                    <a:lnTo>
                      <a:pt x="439" y="685"/>
                    </a:lnTo>
                    <a:lnTo>
                      <a:pt x="394" y="694"/>
                    </a:lnTo>
                    <a:lnTo>
                      <a:pt x="347" y="697"/>
                    </a:lnTo>
                    <a:lnTo>
                      <a:pt x="300" y="694"/>
                    </a:lnTo>
                    <a:lnTo>
                      <a:pt x="254" y="685"/>
                    </a:lnTo>
                    <a:lnTo>
                      <a:pt x="212" y="670"/>
                    </a:lnTo>
                    <a:lnTo>
                      <a:pt x="172" y="649"/>
                    </a:lnTo>
                    <a:lnTo>
                      <a:pt x="135" y="625"/>
                    </a:lnTo>
                    <a:lnTo>
                      <a:pt x="102" y="595"/>
                    </a:lnTo>
                    <a:lnTo>
                      <a:pt x="72" y="561"/>
                    </a:lnTo>
                    <a:lnTo>
                      <a:pt x="47" y="525"/>
                    </a:lnTo>
                    <a:lnTo>
                      <a:pt x="27" y="485"/>
                    </a:lnTo>
                    <a:lnTo>
                      <a:pt x="12" y="441"/>
                    </a:lnTo>
                    <a:lnTo>
                      <a:pt x="3" y="396"/>
                    </a:lnTo>
                    <a:lnTo>
                      <a:pt x="0" y="349"/>
                    </a:lnTo>
                    <a:lnTo>
                      <a:pt x="3" y="302"/>
                    </a:lnTo>
                    <a:lnTo>
                      <a:pt x="12" y="257"/>
                    </a:lnTo>
                    <a:lnTo>
                      <a:pt x="27" y="214"/>
                    </a:lnTo>
                    <a:lnTo>
                      <a:pt x="47" y="173"/>
                    </a:lnTo>
                    <a:lnTo>
                      <a:pt x="72" y="136"/>
                    </a:lnTo>
                    <a:lnTo>
                      <a:pt x="102" y="103"/>
                    </a:lnTo>
                    <a:lnTo>
                      <a:pt x="135" y="73"/>
                    </a:lnTo>
                    <a:lnTo>
                      <a:pt x="172" y="48"/>
                    </a:lnTo>
                    <a:lnTo>
                      <a:pt x="212" y="27"/>
                    </a:lnTo>
                    <a:lnTo>
                      <a:pt x="254" y="13"/>
                    </a:lnTo>
                    <a:lnTo>
                      <a:pt x="300"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9">
                <a:extLst>
                  <a:ext uri="{FF2B5EF4-FFF2-40B4-BE49-F238E27FC236}">
                    <a16:creationId xmlns:a16="http://schemas.microsoft.com/office/drawing/2014/main" id="{222A3888-5C9A-40B2-848B-CAEA09625980}"/>
                  </a:ext>
                </a:extLst>
              </p:cNvPr>
              <p:cNvSpPr>
                <a:spLocks/>
              </p:cNvSpPr>
              <p:nvPr/>
            </p:nvSpPr>
            <p:spPr bwMode="auto">
              <a:xfrm>
                <a:off x="8839200" y="3252788"/>
                <a:ext cx="169863" cy="311150"/>
              </a:xfrm>
              <a:custGeom>
                <a:avLst/>
                <a:gdLst>
                  <a:gd name="T0" fmla="*/ 332 w 1185"/>
                  <a:gd name="T1" fmla="*/ 2 h 2152"/>
                  <a:gd name="T2" fmla="*/ 349 w 1185"/>
                  <a:gd name="T3" fmla="*/ 20 h 2152"/>
                  <a:gd name="T4" fmla="*/ 565 w 1185"/>
                  <a:gd name="T5" fmla="*/ 606 h 2152"/>
                  <a:gd name="T6" fmla="*/ 587 w 1185"/>
                  <a:gd name="T7" fmla="*/ 619 h 2152"/>
                  <a:gd name="T8" fmla="*/ 611 w 1185"/>
                  <a:gd name="T9" fmla="*/ 615 h 2152"/>
                  <a:gd name="T10" fmla="*/ 629 w 1185"/>
                  <a:gd name="T11" fmla="*/ 594 h 2152"/>
                  <a:gd name="T12" fmla="*/ 843 w 1185"/>
                  <a:gd name="T13" fmla="*/ 10 h 2152"/>
                  <a:gd name="T14" fmla="*/ 864 w 1185"/>
                  <a:gd name="T15" fmla="*/ 0 h 2152"/>
                  <a:gd name="T16" fmla="*/ 974 w 1185"/>
                  <a:gd name="T17" fmla="*/ 32 h 2152"/>
                  <a:gd name="T18" fmla="*/ 1011 w 1185"/>
                  <a:gd name="T19" fmla="*/ 46 h 2152"/>
                  <a:gd name="T20" fmla="*/ 1076 w 1185"/>
                  <a:gd name="T21" fmla="*/ 88 h 2152"/>
                  <a:gd name="T22" fmla="*/ 1128 w 1185"/>
                  <a:gd name="T23" fmla="*/ 144 h 2152"/>
                  <a:gd name="T24" fmla="*/ 1164 w 1185"/>
                  <a:gd name="T25" fmla="*/ 210 h 2152"/>
                  <a:gd name="T26" fmla="*/ 1183 w 1185"/>
                  <a:gd name="T27" fmla="*/ 284 h 2152"/>
                  <a:gd name="T28" fmla="*/ 1185 w 1185"/>
                  <a:gd name="T29" fmla="*/ 932 h 2152"/>
                  <a:gd name="T30" fmla="*/ 1181 w 1185"/>
                  <a:gd name="T31" fmla="*/ 950 h 2152"/>
                  <a:gd name="T32" fmla="*/ 963 w 1185"/>
                  <a:gd name="T33" fmla="*/ 2122 h 2152"/>
                  <a:gd name="T34" fmla="*/ 953 w 1185"/>
                  <a:gd name="T35" fmla="*/ 2144 h 2152"/>
                  <a:gd name="T36" fmla="*/ 933 w 1185"/>
                  <a:gd name="T37" fmla="*/ 2152 h 2152"/>
                  <a:gd name="T38" fmla="*/ 242 w 1185"/>
                  <a:gd name="T39" fmla="*/ 2150 h 2152"/>
                  <a:gd name="T40" fmla="*/ 226 w 1185"/>
                  <a:gd name="T41" fmla="*/ 2133 h 2152"/>
                  <a:gd name="T42" fmla="*/ 224 w 1185"/>
                  <a:gd name="T43" fmla="*/ 1281 h 2152"/>
                  <a:gd name="T44" fmla="*/ 2 w 1185"/>
                  <a:gd name="T45" fmla="*/ 941 h 2152"/>
                  <a:gd name="T46" fmla="*/ 0 w 1185"/>
                  <a:gd name="T47" fmla="*/ 325 h 2152"/>
                  <a:gd name="T48" fmla="*/ 11 w 1185"/>
                  <a:gd name="T49" fmla="*/ 247 h 2152"/>
                  <a:gd name="T50" fmla="*/ 39 w 1185"/>
                  <a:gd name="T51" fmla="*/ 176 h 2152"/>
                  <a:gd name="T52" fmla="*/ 83 w 1185"/>
                  <a:gd name="T53" fmla="*/ 115 h 2152"/>
                  <a:gd name="T54" fmla="*/ 141 w 1185"/>
                  <a:gd name="T55" fmla="*/ 66 h 2152"/>
                  <a:gd name="T56" fmla="*/ 212 w 1185"/>
                  <a:gd name="T57" fmla="*/ 32 h 2152"/>
                  <a:gd name="T58" fmla="*/ 223 w 1185"/>
                  <a:gd name="T59" fmla="*/ 29 h 2152"/>
                  <a:gd name="T60" fmla="*/ 249 w 1185"/>
                  <a:gd name="T61" fmla="*/ 20 h 2152"/>
                  <a:gd name="T62" fmla="*/ 281 w 1185"/>
                  <a:gd name="T63" fmla="*/ 11 h 2152"/>
                  <a:gd name="T64" fmla="*/ 308 w 1185"/>
                  <a:gd name="T65" fmla="*/ 3 h 2152"/>
                  <a:gd name="T66" fmla="*/ 320 w 1185"/>
                  <a:gd name="T6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5" h="2152">
                    <a:moveTo>
                      <a:pt x="320" y="0"/>
                    </a:moveTo>
                    <a:lnTo>
                      <a:pt x="332" y="2"/>
                    </a:lnTo>
                    <a:lnTo>
                      <a:pt x="343" y="10"/>
                    </a:lnTo>
                    <a:lnTo>
                      <a:pt x="349" y="20"/>
                    </a:lnTo>
                    <a:lnTo>
                      <a:pt x="558" y="594"/>
                    </a:lnTo>
                    <a:lnTo>
                      <a:pt x="565" y="606"/>
                    </a:lnTo>
                    <a:lnTo>
                      <a:pt x="574" y="615"/>
                    </a:lnTo>
                    <a:lnTo>
                      <a:pt x="587" y="619"/>
                    </a:lnTo>
                    <a:lnTo>
                      <a:pt x="600" y="619"/>
                    </a:lnTo>
                    <a:lnTo>
                      <a:pt x="611" y="615"/>
                    </a:lnTo>
                    <a:lnTo>
                      <a:pt x="621" y="606"/>
                    </a:lnTo>
                    <a:lnTo>
                      <a:pt x="629" y="594"/>
                    </a:lnTo>
                    <a:lnTo>
                      <a:pt x="838" y="20"/>
                    </a:lnTo>
                    <a:lnTo>
                      <a:pt x="843" y="10"/>
                    </a:lnTo>
                    <a:lnTo>
                      <a:pt x="852" y="3"/>
                    </a:lnTo>
                    <a:lnTo>
                      <a:pt x="864" y="0"/>
                    </a:lnTo>
                    <a:lnTo>
                      <a:pt x="875" y="1"/>
                    </a:lnTo>
                    <a:lnTo>
                      <a:pt x="974" y="32"/>
                    </a:lnTo>
                    <a:lnTo>
                      <a:pt x="975" y="32"/>
                    </a:lnTo>
                    <a:lnTo>
                      <a:pt x="1011" y="46"/>
                    </a:lnTo>
                    <a:lnTo>
                      <a:pt x="1045" y="65"/>
                    </a:lnTo>
                    <a:lnTo>
                      <a:pt x="1076" y="88"/>
                    </a:lnTo>
                    <a:lnTo>
                      <a:pt x="1104" y="114"/>
                    </a:lnTo>
                    <a:lnTo>
                      <a:pt x="1128" y="144"/>
                    </a:lnTo>
                    <a:lnTo>
                      <a:pt x="1148" y="175"/>
                    </a:lnTo>
                    <a:lnTo>
                      <a:pt x="1164" y="210"/>
                    </a:lnTo>
                    <a:lnTo>
                      <a:pt x="1176" y="246"/>
                    </a:lnTo>
                    <a:lnTo>
                      <a:pt x="1183" y="284"/>
                    </a:lnTo>
                    <a:lnTo>
                      <a:pt x="1185" y="324"/>
                    </a:lnTo>
                    <a:lnTo>
                      <a:pt x="1185" y="932"/>
                    </a:lnTo>
                    <a:lnTo>
                      <a:pt x="1184" y="941"/>
                    </a:lnTo>
                    <a:lnTo>
                      <a:pt x="1181" y="950"/>
                    </a:lnTo>
                    <a:lnTo>
                      <a:pt x="963" y="1281"/>
                    </a:lnTo>
                    <a:lnTo>
                      <a:pt x="963" y="2122"/>
                    </a:lnTo>
                    <a:lnTo>
                      <a:pt x="961" y="2133"/>
                    </a:lnTo>
                    <a:lnTo>
                      <a:pt x="953" y="2144"/>
                    </a:lnTo>
                    <a:lnTo>
                      <a:pt x="944" y="2150"/>
                    </a:lnTo>
                    <a:lnTo>
                      <a:pt x="933" y="2152"/>
                    </a:lnTo>
                    <a:lnTo>
                      <a:pt x="254" y="2152"/>
                    </a:lnTo>
                    <a:lnTo>
                      <a:pt x="242" y="2150"/>
                    </a:lnTo>
                    <a:lnTo>
                      <a:pt x="232" y="2144"/>
                    </a:lnTo>
                    <a:lnTo>
                      <a:pt x="226" y="2133"/>
                    </a:lnTo>
                    <a:lnTo>
                      <a:pt x="224" y="2122"/>
                    </a:lnTo>
                    <a:lnTo>
                      <a:pt x="224" y="1281"/>
                    </a:lnTo>
                    <a:lnTo>
                      <a:pt x="6" y="950"/>
                    </a:lnTo>
                    <a:lnTo>
                      <a:pt x="2" y="941"/>
                    </a:lnTo>
                    <a:lnTo>
                      <a:pt x="0" y="932"/>
                    </a:lnTo>
                    <a:lnTo>
                      <a:pt x="0" y="325"/>
                    </a:lnTo>
                    <a:lnTo>
                      <a:pt x="3" y="286"/>
                    </a:lnTo>
                    <a:lnTo>
                      <a:pt x="11" y="247"/>
                    </a:lnTo>
                    <a:lnTo>
                      <a:pt x="22" y="211"/>
                    </a:lnTo>
                    <a:lnTo>
                      <a:pt x="39" y="176"/>
                    </a:lnTo>
                    <a:lnTo>
                      <a:pt x="59" y="145"/>
                    </a:lnTo>
                    <a:lnTo>
                      <a:pt x="83" y="115"/>
                    </a:lnTo>
                    <a:lnTo>
                      <a:pt x="111" y="88"/>
                    </a:lnTo>
                    <a:lnTo>
                      <a:pt x="141" y="66"/>
                    </a:lnTo>
                    <a:lnTo>
                      <a:pt x="176" y="46"/>
                    </a:lnTo>
                    <a:lnTo>
                      <a:pt x="212" y="32"/>
                    </a:lnTo>
                    <a:lnTo>
                      <a:pt x="215" y="31"/>
                    </a:lnTo>
                    <a:lnTo>
                      <a:pt x="223" y="29"/>
                    </a:lnTo>
                    <a:lnTo>
                      <a:pt x="235" y="25"/>
                    </a:lnTo>
                    <a:lnTo>
                      <a:pt x="249" y="20"/>
                    </a:lnTo>
                    <a:lnTo>
                      <a:pt x="265" y="16"/>
                    </a:lnTo>
                    <a:lnTo>
                      <a:pt x="281" y="11"/>
                    </a:lnTo>
                    <a:lnTo>
                      <a:pt x="296" y="7"/>
                    </a:lnTo>
                    <a:lnTo>
                      <a:pt x="308" y="3"/>
                    </a:lnTo>
                    <a:lnTo>
                      <a:pt x="317" y="1"/>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0">
                <a:extLst>
                  <a:ext uri="{FF2B5EF4-FFF2-40B4-BE49-F238E27FC236}">
                    <a16:creationId xmlns:a16="http://schemas.microsoft.com/office/drawing/2014/main" id="{223E1A59-F3D9-4CA6-93FE-E3F3811B467D}"/>
                  </a:ext>
                </a:extLst>
              </p:cNvPr>
              <p:cNvSpPr>
                <a:spLocks/>
              </p:cNvSpPr>
              <p:nvPr/>
            </p:nvSpPr>
            <p:spPr bwMode="auto">
              <a:xfrm>
                <a:off x="8910638" y="3252788"/>
                <a:ext cx="26988" cy="69850"/>
              </a:xfrm>
              <a:custGeom>
                <a:avLst/>
                <a:gdLst>
                  <a:gd name="T0" fmla="*/ 45 w 186"/>
                  <a:gd name="T1" fmla="*/ 0 h 478"/>
                  <a:gd name="T2" fmla="*/ 140 w 186"/>
                  <a:gd name="T3" fmla="*/ 0 h 478"/>
                  <a:gd name="T4" fmla="*/ 153 w 186"/>
                  <a:gd name="T5" fmla="*/ 2 h 478"/>
                  <a:gd name="T6" fmla="*/ 165 w 186"/>
                  <a:gd name="T7" fmla="*/ 6 h 478"/>
                  <a:gd name="T8" fmla="*/ 175 w 186"/>
                  <a:gd name="T9" fmla="*/ 14 h 478"/>
                  <a:gd name="T10" fmla="*/ 182 w 186"/>
                  <a:gd name="T11" fmla="*/ 26 h 478"/>
                  <a:gd name="T12" fmla="*/ 186 w 186"/>
                  <a:gd name="T13" fmla="*/ 39 h 478"/>
                  <a:gd name="T14" fmla="*/ 185 w 186"/>
                  <a:gd name="T15" fmla="*/ 53 h 478"/>
                  <a:gd name="T16" fmla="*/ 181 w 186"/>
                  <a:gd name="T17" fmla="*/ 67 h 478"/>
                  <a:gd name="T18" fmla="*/ 130 w 186"/>
                  <a:gd name="T19" fmla="*/ 143 h 478"/>
                  <a:gd name="T20" fmla="*/ 154 w 186"/>
                  <a:gd name="T21" fmla="*/ 344 h 478"/>
                  <a:gd name="T22" fmla="*/ 107 w 186"/>
                  <a:gd name="T23" fmla="*/ 470 h 478"/>
                  <a:gd name="T24" fmla="*/ 103 w 186"/>
                  <a:gd name="T25" fmla="*/ 475 h 478"/>
                  <a:gd name="T26" fmla="*/ 96 w 186"/>
                  <a:gd name="T27" fmla="*/ 478 h 478"/>
                  <a:gd name="T28" fmla="*/ 90 w 186"/>
                  <a:gd name="T29" fmla="*/ 478 h 478"/>
                  <a:gd name="T30" fmla="*/ 84 w 186"/>
                  <a:gd name="T31" fmla="*/ 475 h 478"/>
                  <a:gd name="T32" fmla="*/ 80 w 186"/>
                  <a:gd name="T33" fmla="*/ 470 h 478"/>
                  <a:gd name="T34" fmla="*/ 33 w 186"/>
                  <a:gd name="T35" fmla="*/ 344 h 478"/>
                  <a:gd name="T36" fmla="*/ 57 w 186"/>
                  <a:gd name="T37" fmla="*/ 143 h 478"/>
                  <a:gd name="T38" fmla="*/ 6 w 186"/>
                  <a:gd name="T39" fmla="*/ 67 h 478"/>
                  <a:gd name="T40" fmla="*/ 0 w 186"/>
                  <a:gd name="T41" fmla="*/ 53 h 478"/>
                  <a:gd name="T42" fmla="*/ 0 w 186"/>
                  <a:gd name="T43" fmla="*/ 39 h 478"/>
                  <a:gd name="T44" fmla="*/ 3 w 186"/>
                  <a:gd name="T45" fmla="*/ 26 h 478"/>
                  <a:gd name="T46" fmla="*/ 12 w 186"/>
                  <a:gd name="T47" fmla="*/ 14 h 478"/>
                  <a:gd name="T48" fmla="*/ 21 w 186"/>
                  <a:gd name="T49" fmla="*/ 6 h 478"/>
                  <a:gd name="T50" fmla="*/ 33 w 186"/>
                  <a:gd name="T51" fmla="*/ 2 h 478"/>
                  <a:gd name="T52" fmla="*/ 45 w 186"/>
                  <a:gd name="T5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8">
                    <a:moveTo>
                      <a:pt x="45" y="0"/>
                    </a:moveTo>
                    <a:lnTo>
                      <a:pt x="140" y="0"/>
                    </a:lnTo>
                    <a:lnTo>
                      <a:pt x="153" y="2"/>
                    </a:lnTo>
                    <a:lnTo>
                      <a:pt x="165" y="6"/>
                    </a:lnTo>
                    <a:lnTo>
                      <a:pt x="175" y="14"/>
                    </a:lnTo>
                    <a:lnTo>
                      <a:pt x="182" y="26"/>
                    </a:lnTo>
                    <a:lnTo>
                      <a:pt x="186" y="39"/>
                    </a:lnTo>
                    <a:lnTo>
                      <a:pt x="185" y="53"/>
                    </a:lnTo>
                    <a:lnTo>
                      <a:pt x="181" y="67"/>
                    </a:lnTo>
                    <a:lnTo>
                      <a:pt x="130" y="143"/>
                    </a:lnTo>
                    <a:lnTo>
                      <a:pt x="154" y="344"/>
                    </a:lnTo>
                    <a:lnTo>
                      <a:pt x="107" y="470"/>
                    </a:lnTo>
                    <a:lnTo>
                      <a:pt x="103" y="475"/>
                    </a:lnTo>
                    <a:lnTo>
                      <a:pt x="96" y="478"/>
                    </a:lnTo>
                    <a:lnTo>
                      <a:pt x="90" y="478"/>
                    </a:lnTo>
                    <a:lnTo>
                      <a:pt x="84" y="475"/>
                    </a:lnTo>
                    <a:lnTo>
                      <a:pt x="80" y="470"/>
                    </a:lnTo>
                    <a:lnTo>
                      <a:pt x="33" y="344"/>
                    </a:lnTo>
                    <a:lnTo>
                      <a:pt x="57" y="143"/>
                    </a:lnTo>
                    <a:lnTo>
                      <a:pt x="6" y="67"/>
                    </a:lnTo>
                    <a:lnTo>
                      <a:pt x="0" y="53"/>
                    </a:lnTo>
                    <a:lnTo>
                      <a:pt x="0" y="39"/>
                    </a:lnTo>
                    <a:lnTo>
                      <a:pt x="3" y="26"/>
                    </a:lnTo>
                    <a:lnTo>
                      <a:pt x="12" y="14"/>
                    </a:lnTo>
                    <a:lnTo>
                      <a:pt x="21" y="6"/>
                    </a:lnTo>
                    <a:lnTo>
                      <a:pt x="33" y="2"/>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10EA547B-9537-44F1-B112-1A4A310A10B7}"/>
              </a:ext>
            </a:extLst>
          </p:cNvPr>
          <p:cNvGrpSpPr/>
          <p:nvPr/>
        </p:nvGrpSpPr>
        <p:grpSpPr>
          <a:xfrm>
            <a:off x="1753229" y="2914623"/>
            <a:ext cx="904902" cy="904902"/>
            <a:chOff x="897614" y="2959913"/>
            <a:chExt cx="904902" cy="904902"/>
          </a:xfrm>
        </p:grpSpPr>
        <p:sp>
          <p:nvSpPr>
            <p:cNvPr id="48" name="Rectangle 47">
              <a:extLst>
                <a:ext uri="{FF2B5EF4-FFF2-40B4-BE49-F238E27FC236}">
                  <a16:creationId xmlns:a16="http://schemas.microsoft.com/office/drawing/2014/main" id="{A4D25457-5402-4EAF-A704-1F0752D5CA70}"/>
                </a:ext>
              </a:extLst>
            </p:cNvPr>
            <p:cNvSpPr/>
            <p:nvPr/>
          </p:nvSpPr>
          <p:spPr>
            <a:xfrm>
              <a:off x="897614" y="2959913"/>
              <a:ext cx="904902" cy="9049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136">
              <a:extLst>
                <a:ext uri="{FF2B5EF4-FFF2-40B4-BE49-F238E27FC236}">
                  <a16:creationId xmlns:a16="http://schemas.microsoft.com/office/drawing/2014/main" id="{0CCB8E0F-8895-461C-9655-C668EBD757FD}"/>
                </a:ext>
              </a:extLst>
            </p:cNvPr>
            <p:cNvGrpSpPr>
              <a:grpSpLocks noChangeAspect="1"/>
            </p:cNvGrpSpPr>
            <p:nvPr/>
          </p:nvGrpSpPr>
          <p:grpSpPr bwMode="auto">
            <a:xfrm>
              <a:off x="1185701" y="3222377"/>
              <a:ext cx="344577" cy="329195"/>
              <a:chOff x="3002" y="2187"/>
              <a:chExt cx="784" cy="749"/>
            </a:xfrm>
            <a:solidFill>
              <a:schemeClr val="bg1"/>
            </a:solidFill>
          </p:grpSpPr>
          <p:sp>
            <p:nvSpPr>
              <p:cNvPr id="50" name="Freeform 138">
                <a:extLst>
                  <a:ext uri="{FF2B5EF4-FFF2-40B4-BE49-F238E27FC236}">
                    <a16:creationId xmlns:a16="http://schemas.microsoft.com/office/drawing/2014/main" id="{C3E4D712-A7B0-44AC-8BAB-851B58FC5538}"/>
                  </a:ext>
                </a:extLst>
              </p:cNvPr>
              <p:cNvSpPr>
                <a:spLocks/>
              </p:cNvSpPr>
              <p:nvPr/>
            </p:nvSpPr>
            <p:spPr bwMode="auto">
              <a:xfrm>
                <a:off x="3101" y="2187"/>
                <a:ext cx="176" cy="176"/>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631EE2DD-D724-49EA-8043-8190160F25DE}"/>
                  </a:ext>
                </a:extLst>
              </p:cNvPr>
              <p:cNvSpPr>
                <a:spLocks/>
              </p:cNvSpPr>
              <p:nvPr/>
            </p:nvSpPr>
            <p:spPr bwMode="auto">
              <a:xfrm>
                <a:off x="3088" y="2365"/>
                <a:ext cx="342" cy="56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0">
                <a:extLst>
                  <a:ext uri="{FF2B5EF4-FFF2-40B4-BE49-F238E27FC236}">
                    <a16:creationId xmlns:a16="http://schemas.microsoft.com/office/drawing/2014/main" id="{931B11EA-4C1F-487D-9134-DC1D8C66EEC5}"/>
                  </a:ext>
                </a:extLst>
              </p:cNvPr>
              <p:cNvSpPr>
                <a:spLocks/>
              </p:cNvSpPr>
              <p:nvPr/>
            </p:nvSpPr>
            <p:spPr bwMode="auto">
              <a:xfrm>
                <a:off x="3002" y="2404"/>
                <a:ext cx="271" cy="532"/>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41">
                <a:extLst>
                  <a:ext uri="{FF2B5EF4-FFF2-40B4-BE49-F238E27FC236}">
                    <a16:creationId xmlns:a16="http://schemas.microsoft.com/office/drawing/2014/main" id="{2ECBDB9C-392C-4B54-AC14-668C542FDFB5}"/>
                  </a:ext>
                </a:extLst>
              </p:cNvPr>
              <p:cNvSpPr>
                <a:spLocks/>
              </p:cNvSpPr>
              <p:nvPr/>
            </p:nvSpPr>
            <p:spPr bwMode="auto">
              <a:xfrm>
                <a:off x="3341" y="2561"/>
                <a:ext cx="445" cy="357"/>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42">
                <a:extLst>
                  <a:ext uri="{FF2B5EF4-FFF2-40B4-BE49-F238E27FC236}">
                    <a16:creationId xmlns:a16="http://schemas.microsoft.com/office/drawing/2014/main" id="{DC4F8C23-18CC-4A8F-B962-FD2552CE1A52}"/>
                  </a:ext>
                </a:extLst>
              </p:cNvPr>
              <p:cNvSpPr>
                <a:spLocks noEditPoints="1"/>
              </p:cNvSpPr>
              <p:nvPr/>
            </p:nvSpPr>
            <p:spPr bwMode="auto">
              <a:xfrm>
                <a:off x="3456" y="2309"/>
                <a:ext cx="306" cy="242"/>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43">
                <a:extLst>
                  <a:ext uri="{FF2B5EF4-FFF2-40B4-BE49-F238E27FC236}">
                    <a16:creationId xmlns:a16="http://schemas.microsoft.com/office/drawing/2014/main" id="{0EE122E4-0C75-4F57-9942-2B9626043033}"/>
                  </a:ext>
                </a:extLst>
              </p:cNvPr>
              <p:cNvSpPr>
                <a:spLocks noEditPoints="1"/>
              </p:cNvSpPr>
              <p:nvPr/>
            </p:nvSpPr>
            <p:spPr bwMode="auto">
              <a:xfrm>
                <a:off x="3670" y="2375"/>
                <a:ext cx="32" cy="38"/>
              </a:xfrm>
              <a:custGeom>
                <a:avLst/>
                <a:gdLst>
                  <a:gd name="T0" fmla="*/ 71 w 159"/>
                  <a:gd name="T1" fmla="*/ 143 h 192"/>
                  <a:gd name="T2" fmla="*/ 79 w 159"/>
                  <a:gd name="T3" fmla="*/ 143 h 192"/>
                  <a:gd name="T4" fmla="*/ 85 w 159"/>
                  <a:gd name="T5" fmla="*/ 141 h 192"/>
                  <a:gd name="T6" fmla="*/ 87 w 159"/>
                  <a:gd name="T7" fmla="*/ 138 h 192"/>
                  <a:gd name="T8" fmla="*/ 90 w 159"/>
                  <a:gd name="T9" fmla="*/ 136 h 192"/>
                  <a:gd name="T10" fmla="*/ 90 w 159"/>
                  <a:gd name="T11" fmla="*/ 129 h 192"/>
                  <a:gd name="T12" fmla="*/ 87 w 159"/>
                  <a:gd name="T13" fmla="*/ 123 h 192"/>
                  <a:gd name="T14" fmla="*/ 82 w 159"/>
                  <a:gd name="T15" fmla="*/ 116 h 192"/>
                  <a:gd name="T16" fmla="*/ 82 w 159"/>
                  <a:gd name="T17" fmla="*/ 44 h 192"/>
                  <a:gd name="T18" fmla="*/ 77 w 159"/>
                  <a:gd name="T19" fmla="*/ 46 h 192"/>
                  <a:gd name="T20" fmla="*/ 73 w 159"/>
                  <a:gd name="T21" fmla="*/ 51 h 192"/>
                  <a:gd name="T22" fmla="*/ 72 w 159"/>
                  <a:gd name="T23" fmla="*/ 57 h 192"/>
                  <a:gd name="T24" fmla="*/ 74 w 159"/>
                  <a:gd name="T25" fmla="*/ 63 h 192"/>
                  <a:gd name="T26" fmla="*/ 79 w 159"/>
                  <a:gd name="T27" fmla="*/ 70 h 192"/>
                  <a:gd name="T28" fmla="*/ 86 w 159"/>
                  <a:gd name="T29" fmla="*/ 44 h 192"/>
                  <a:gd name="T30" fmla="*/ 129 w 159"/>
                  <a:gd name="T31" fmla="*/ 10 h 192"/>
                  <a:gd name="T32" fmla="*/ 140 w 159"/>
                  <a:gd name="T33" fmla="*/ 38 h 192"/>
                  <a:gd name="T34" fmla="*/ 159 w 159"/>
                  <a:gd name="T35" fmla="*/ 55 h 192"/>
                  <a:gd name="T36" fmla="*/ 136 w 159"/>
                  <a:gd name="T37" fmla="*/ 73 h 192"/>
                  <a:gd name="T38" fmla="*/ 110 w 159"/>
                  <a:gd name="T39" fmla="*/ 52 h 192"/>
                  <a:gd name="T40" fmla="*/ 100 w 159"/>
                  <a:gd name="T41" fmla="*/ 91 h 192"/>
                  <a:gd name="T42" fmla="*/ 117 w 159"/>
                  <a:gd name="T43" fmla="*/ 112 h 192"/>
                  <a:gd name="T44" fmla="*/ 123 w 159"/>
                  <a:gd name="T45" fmla="*/ 133 h 192"/>
                  <a:gd name="T46" fmla="*/ 115 w 159"/>
                  <a:gd name="T47" fmla="*/ 157 h 192"/>
                  <a:gd name="T48" fmla="*/ 96 w 159"/>
                  <a:gd name="T49" fmla="*/ 169 h 192"/>
                  <a:gd name="T50" fmla="*/ 59 w 159"/>
                  <a:gd name="T51" fmla="*/ 168 h 192"/>
                  <a:gd name="T52" fmla="*/ 29 w 159"/>
                  <a:gd name="T53" fmla="*/ 182 h 192"/>
                  <a:gd name="T54" fmla="*/ 17 w 159"/>
                  <a:gd name="T55" fmla="*/ 148 h 192"/>
                  <a:gd name="T56" fmla="*/ 0 w 159"/>
                  <a:gd name="T57" fmla="*/ 132 h 192"/>
                  <a:gd name="T58" fmla="*/ 16 w 159"/>
                  <a:gd name="T59" fmla="*/ 107 h 192"/>
                  <a:gd name="T60" fmla="*/ 32 w 159"/>
                  <a:gd name="T61" fmla="*/ 124 h 192"/>
                  <a:gd name="T62" fmla="*/ 50 w 159"/>
                  <a:gd name="T63" fmla="*/ 136 h 192"/>
                  <a:gd name="T64" fmla="*/ 60 w 159"/>
                  <a:gd name="T65" fmla="*/ 94 h 192"/>
                  <a:gd name="T66" fmla="*/ 41 w 159"/>
                  <a:gd name="T67" fmla="*/ 67 h 192"/>
                  <a:gd name="T68" fmla="*/ 43 w 159"/>
                  <a:gd name="T69" fmla="*/ 38 h 192"/>
                  <a:gd name="T70" fmla="*/ 56 w 159"/>
                  <a:gd name="T71" fmla="*/ 21 h 192"/>
                  <a:gd name="T72" fmla="*/ 82 w 159"/>
                  <a:gd name="T73" fmla="*/ 15 h 192"/>
                  <a:gd name="T74" fmla="*/ 110 w 159"/>
                  <a:gd name="T7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92">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44">
                <a:extLst>
                  <a:ext uri="{FF2B5EF4-FFF2-40B4-BE49-F238E27FC236}">
                    <a16:creationId xmlns:a16="http://schemas.microsoft.com/office/drawing/2014/main" id="{B21E418E-E622-4C97-85EF-A5117BA5DA80}"/>
                  </a:ext>
                </a:extLst>
              </p:cNvPr>
              <p:cNvSpPr>
                <a:spLocks noEditPoints="1"/>
              </p:cNvSpPr>
              <p:nvPr/>
            </p:nvSpPr>
            <p:spPr bwMode="auto">
              <a:xfrm>
                <a:off x="3560" y="2250"/>
                <a:ext cx="164" cy="87"/>
              </a:xfrm>
              <a:custGeom>
                <a:avLst/>
                <a:gdLst>
                  <a:gd name="T0" fmla="*/ 663 w 820"/>
                  <a:gd name="T1" fmla="*/ 331 h 432"/>
                  <a:gd name="T2" fmla="*/ 613 w 820"/>
                  <a:gd name="T3" fmla="*/ 350 h 432"/>
                  <a:gd name="T4" fmla="*/ 576 w 820"/>
                  <a:gd name="T5" fmla="*/ 386 h 432"/>
                  <a:gd name="T6" fmla="*/ 692 w 820"/>
                  <a:gd name="T7" fmla="*/ 330 h 432"/>
                  <a:gd name="T8" fmla="*/ 44 w 820"/>
                  <a:gd name="T9" fmla="*/ 299 h 432"/>
                  <a:gd name="T10" fmla="*/ 131 w 820"/>
                  <a:gd name="T11" fmla="*/ 295 h 432"/>
                  <a:gd name="T12" fmla="*/ 120 w 820"/>
                  <a:gd name="T13" fmla="*/ 262 h 432"/>
                  <a:gd name="T14" fmla="*/ 94 w 820"/>
                  <a:gd name="T15" fmla="*/ 237 h 432"/>
                  <a:gd name="T16" fmla="*/ 691 w 820"/>
                  <a:gd name="T17" fmla="*/ 119 h 432"/>
                  <a:gd name="T18" fmla="*/ 692 w 820"/>
                  <a:gd name="T19" fmla="*/ 155 h 432"/>
                  <a:gd name="T20" fmla="*/ 711 w 820"/>
                  <a:gd name="T21" fmla="*/ 183 h 432"/>
                  <a:gd name="T22" fmla="*/ 745 w 820"/>
                  <a:gd name="T23" fmla="*/ 202 h 432"/>
                  <a:gd name="T24" fmla="*/ 691 w 820"/>
                  <a:gd name="T25" fmla="*/ 119 h 432"/>
                  <a:gd name="T26" fmla="*/ 401 w 820"/>
                  <a:gd name="T27" fmla="*/ 101 h 432"/>
                  <a:gd name="T28" fmla="*/ 345 w 820"/>
                  <a:gd name="T29" fmla="*/ 118 h 432"/>
                  <a:gd name="T30" fmla="*/ 300 w 820"/>
                  <a:gd name="T31" fmla="*/ 150 h 432"/>
                  <a:gd name="T32" fmla="*/ 269 w 820"/>
                  <a:gd name="T33" fmla="*/ 193 h 432"/>
                  <a:gd name="T34" fmla="*/ 262 w 820"/>
                  <a:gd name="T35" fmla="*/ 239 h 432"/>
                  <a:gd name="T36" fmla="*/ 276 w 820"/>
                  <a:gd name="T37" fmla="*/ 281 h 432"/>
                  <a:gd name="T38" fmla="*/ 310 w 820"/>
                  <a:gd name="T39" fmla="*/ 313 h 432"/>
                  <a:gd name="T40" fmla="*/ 361 w 820"/>
                  <a:gd name="T41" fmla="*/ 331 h 432"/>
                  <a:gd name="T42" fmla="*/ 419 w 820"/>
                  <a:gd name="T43" fmla="*/ 331 h 432"/>
                  <a:gd name="T44" fmla="*/ 475 w 820"/>
                  <a:gd name="T45" fmla="*/ 313 h 432"/>
                  <a:gd name="T46" fmla="*/ 520 w 820"/>
                  <a:gd name="T47" fmla="*/ 282 h 432"/>
                  <a:gd name="T48" fmla="*/ 550 w 820"/>
                  <a:gd name="T49" fmla="*/ 238 h 432"/>
                  <a:gd name="T50" fmla="*/ 558 w 820"/>
                  <a:gd name="T51" fmla="*/ 192 h 432"/>
                  <a:gd name="T52" fmla="*/ 544 w 820"/>
                  <a:gd name="T53" fmla="*/ 151 h 432"/>
                  <a:gd name="T54" fmla="*/ 511 w 820"/>
                  <a:gd name="T55" fmla="*/ 119 h 432"/>
                  <a:gd name="T56" fmla="*/ 460 w 820"/>
                  <a:gd name="T57" fmla="*/ 101 h 432"/>
                  <a:gd name="T58" fmla="*/ 158 w 820"/>
                  <a:gd name="T59" fmla="*/ 32 h 432"/>
                  <a:gd name="T60" fmla="*/ 156 w 820"/>
                  <a:gd name="T61" fmla="*/ 101 h 432"/>
                  <a:gd name="T62" fmla="*/ 207 w 820"/>
                  <a:gd name="T63" fmla="*/ 82 h 432"/>
                  <a:gd name="T64" fmla="*/ 244 w 820"/>
                  <a:gd name="T65" fmla="*/ 46 h 432"/>
                  <a:gd name="T66" fmla="*/ 137 w 820"/>
                  <a:gd name="T67" fmla="*/ 0 h 432"/>
                  <a:gd name="T68" fmla="*/ 682 w 820"/>
                  <a:gd name="T69" fmla="*/ 432 h 432"/>
                  <a:gd name="T70" fmla="*/ 137 w 820"/>
                  <a:gd name="T7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0" h="432">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45">
                <a:extLst>
                  <a:ext uri="{FF2B5EF4-FFF2-40B4-BE49-F238E27FC236}">
                    <a16:creationId xmlns:a16="http://schemas.microsoft.com/office/drawing/2014/main" id="{456A7845-8FFC-48F3-8480-21DEE9805F2C}"/>
                  </a:ext>
                </a:extLst>
              </p:cNvPr>
              <p:cNvSpPr>
                <a:spLocks noEditPoints="1"/>
              </p:cNvSpPr>
              <p:nvPr/>
            </p:nvSpPr>
            <p:spPr bwMode="auto">
              <a:xfrm>
                <a:off x="3624" y="2276"/>
                <a:ext cx="35" cy="35"/>
              </a:xfrm>
              <a:custGeom>
                <a:avLst/>
                <a:gdLst>
                  <a:gd name="T0" fmla="*/ 80 w 171"/>
                  <a:gd name="T1" fmla="*/ 131 h 178"/>
                  <a:gd name="T2" fmla="*/ 96 w 171"/>
                  <a:gd name="T3" fmla="*/ 128 h 178"/>
                  <a:gd name="T4" fmla="*/ 101 w 171"/>
                  <a:gd name="T5" fmla="*/ 122 h 178"/>
                  <a:gd name="T6" fmla="*/ 101 w 171"/>
                  <a:gd name="T7" fmla="*/ 116 h 178"/>
                  <a:gd name="T8" fmla="*/ 98 w 171"/>
                  <a:gd name="T9" fmla="*/ 111 h 178"/>
                  <a:gd name="T10" fmla="*/ 90 w 171"/>
                  <a:gd name="T11" fmla="*/ 105 h 178"/>
                  <a:gd name="T12" fmla="*/ 88 w 171"/>
                  <a:gd name="T13" fmla="*/ 42 h 178"/>
                  <a:gd name="T14" fmla="*/ 80 w 171"/>
                  <a:gd name="T15" fmla="*/ 45 h 178"/>
                  <a:gd name="T16" fmla="*/ 75 w 171"/>
                  <a:gd name="T17" fmla="*/ 50 h 178"/>
                  <a:gd name="T18" fmla="*/ 74 w 171"/>
                  <a:gd name="T19" fmla="*/ 56 h 178"/>
                  <a:gd name="T20" fmla="*/ 77 w 171"/>
                  <a:gd name="T21" fmla="*/ 62 h 178"/>
                  <a:gd name="T22" fmla="*/ 83 w 171"/>
                  <a:gd name="T23" fmla="*/ 67 h 178"/>
                  <a:gd name="T24" fmla="*/ 112 w 171"/>
                  <a:gd name="T25" fmla="*/ 0 h 178"/>
                  <a:gd name="T26" fmla="*/ 127 w 171"/>
                  <a:gd name="T27" fmla="*/ 20 h 178"/>
                  <a:gd name="T28" fmla="*/ 169 w 171"/>
                  <a:gd name="T29" fmla="*/ 36 h 178"/>
                  <a:gd name="T30" fmla="*/ 151 w 171"/>
                  <a:gd name="T31" fmla="*/ 59 h 178"/>
                  <a:gd name="T32" fmla="*/ 133 w 171"/>
                  <a:gd name="T33" fmla="*/ 50 h 178"/>
                  <a:gd name="T34" fmla="*/ 103 w 171"/>
                  <a:gd name="T35" fmla="*/ 78 h 178"/>
                  <a:gd name="T36" fmla="*/ 126 w 171"/>
                  <a:gd name="T37" fmla="*/ 92 h 178"/>
                  <a:gd name="T38" fmla="*/ 139 w 171"/>
                  <a:gd name="T39" fmla="*/ 113 h 178"/>
                  <a:gd name="T40" fmla="*/ 131 w 171"/>
                  <a:gd name="T41" fmla="*/ 135 h 178"/>
                  <a:gd name="T42" fmla="*/ 112 w 171"/>
                  <a:gd name="T43" fmla="*/ 149 h 178"/>
                  <a:gd name="T44" fmla="*/ 69 w 171"/>
                  <a:gd name="T45" fmla="*/ 155 h 178"/>
                  <a:gd name="T46" fmla="*/ 37 w 171"/>
                  <a:gd name="T47" fmla="*/ 174 h 178"/>
                  <a:gd name="T48" fmla="*/ 21 w 171"/>
                  <a:gd name="T49" fmla="*/ 146 h 178"/>
                  <a:gd name="T50" fmla="*/ 0 w 171"/>
                  <a:gd name="T51" fmla="*/ 136 h 178"/>
                  <a:gd name="T52" fmla="*/ 15 w 171"/>
                  <a:gd name="T53" fmla="*/ 111 h 178"/>
                  <a:gd name="T54" fmla="*/ 37 w 171"/>
                  <a:gd name="T55" fmla="*/ 123 h 178"/>
                  <a:gd name="T56" fmla="*/ 57 w 171"/>
                  <a:gd name="T57" fmla="*/ 129 h 178"/>
                  <a:gd name="T58" fmla="*/ 64 w 171"/>
                  <a:gd name="T59" fmla="*/ 91 h 178"/>
                  <a:gd name="T60" fmla="*/ 40 w 171"/>
                  <a:gd name="T61" fmla="*/ 70 h 178"/>
                  <a:gd name="T62" fmla="*/ 40 w 171"/>
                  <a:gd name="T63" fmla="*/ 45 h 178"/>
                  <a:gd name="T64" fmla="*/ 53 w 171"/>
                  <a:gd name="T65" fmla="*/ 29 h 178"/>
                  <a:gd name="T66" fmla="*/ 83 w 171"/>
                  <a:gd name="T67" fmla="*/ 18 h 178"/>
                  <a:gd name="T68" fmla="*/ 112 w 171"/>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178">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6">
                <a:extLst>
                  <a:ext uri="{FF2B5EF4-FFF2-40B4-BE49-F238E27FC236}">
                    <a16:creationId xmlns:a16="http://schemas.microsoft.com/office/drawing/2014/main" id="{F00E9FFB-6F7B-4CBF-9D09-FC5535F16D74}"/>
                  </a:ext>
                </a:extLst>
              </p:cNvPr>
              <p:cNvSpPr>
                <a:spLocks noEditPoints="1"/>
              </p:cNvSpPr>
              <p:nvPr/>
            </p:nvSpPr>
            <p:spPr bwMode="auto">
              <a:xfrm>
                <a:off x="3449" y="2286"/>
                <a:ext cx="146" cy="168"/>
              </a:xfrm>
              <a:custGeom>
                <a:avLst/>
                <a:gdLst>
                  <a:gd name="T0" fmla="*/ 534 w 730"/>
                  <a:gd name="T1" fmla="*/ 696 h 840"/>
                  <a:gd name="T2" fmla="*/ 501 w 730"/>
                  <a:gd name="T3" fmla="*/ 711 h 840"/>
                  <a:gd name="T4" fmla="*/ 559 w 730"/>
                  <a:gd name="T5" fmla="*/ 787 h 840"/>
                  <a:gd name="T6" fmla="*/ 573 w 730"/>
                  <a:gd name="T7" fmla="*/ 700 h 840"/>
                  <a:gd name="T8" fmla="*/ 617 w 730"/>
                  <a:gd name="T9" fmla="*/ 433 h 840"/>
                  <a:gd name="T10" fmla="*/ 616 w 730"/>
                  <a:gd name="T11" fmla="*/ 490 h 840"/>
                  <a:gd name="T12" fmla="*/ 637 w 730"/>
                  <a:gd name="T13" fmla="*/ 546 h 840"/>
                  <a:gd name="T14" fmla="*/ 689 w 730"/>
                  <a:gd name="T15" fmla="*/ 493 h 840"/>
                  <a:gd name="T16" fmla="*/ 77 w 730"/>
                  <a:gd name="T17" fmla="*/ 271 h 840"/>
                  <a:gd name="T18" fmla="*/ 113 w 730"/>
                  <a:gd name="T19" fmla="*/ 409 h 840"/>
                  <a:gd name="T20" fmla="*/ 115 w 730"/>
                  <a:gd name="T21" fmla="*/ 352 h 840"/>
                  <a:gd name="T22" fmla="*/ 94 w 730"/>
                  <a:gd name="T23" fmla="*/ 296 h 840"/>
                  <a:gd name="T24" fmla="*/ 333 w 730"/>
                  <a:gd name="T25" fmla="*/ 259 h 840"/>
                  <a:gd name="T26" fmla="*/ 292 w 730"/>
                  <a:gd name="T27" fmla="*/ 271 h 840"/>
                  <a:gd name="T28" fmla="*/ 260 w 730"/>
                  <a:gd name="T29" fmla="*/ 299 h 840"/>
                  <a:gd name="T30" fmla="*/ 239 w 730"/>
                  <a:gd name="T31" fmla="*/ 348 h 840"/>
                  <a:gd name="T32" fmla="*/ 236 w 730"/>
                  <a:gd name="T33" fmla="*/ 409 h 840"/>
                  <a:gd name="T34" fmla="*/ 253 w 730"/>
                  <a:gd name="T35" fmla="*/ 470 h 840"/>
                  <a:gd name="T36" fmla="*/ 286 w 730"/>
                  <a:gd name="T37" fmla="*/ 524 h 840"/>
                  <a:gd name="T38" fmla="*/ 331 w 730"/>
                  <a:gd name="T39" fmla="*/ 564 h 840"/>
                  <a:gd name="T40" fmla="*/ 377 w 730"/>
                  <a:gd name="T41" fmla="*/ 580 h 840"/>
                  <a:gd name="T42" fmla="*/ 420 w 730"/>
                  <a:gd name="T43" fmla="*/ 579 h 840"/>
                  <a:gd name="T44" fmla="*/ 456 w 730"/>
                  <a:gd name="T45" fmla="*/ 559 h 840"/>
                  <a:gd name="T46" fmla="*/ 483 w 730"/>
                  <a:gd name="T47" fmla="*/ 521 h 840"/>
                  <a:gd name="T48" fmla="*/ 496 w 730"/>
                  <a:gd name="T49" fmla="*/ 464 h 840"/>
                  <a:gd name="T50" fmla="*/ 489 w 730"/>
                  <a:gd name="T51" fmla="*/ 402 h 840"/>
                  <a:gd name="T52" fmla="*/ 464 w 730"/>
                  <a:gd name="T53" fmla="*/ 342 h 840"/>
                  <a:gd name="T54" fmla="*/ 422 w 730"/>
                  <a:gd name="T55" fmla="*/ 293 h 840"/>
                  <a:gd name="T56" fmla="*/ 377 w 730"/>
                  <a:gd name="T57" fmla="*/ 267 h 840"/>
                  <a:gd name="T58" fmla="*/ 333 w 730"/>
                  <a:gd name="T59" fmla="*/ 259 h 840"/>
                  <a:gd name="T60" fmla="*/ 138 w 730"/>
                  <a:gd name="T61" fmla="*/ 131 h 840"/>
                  <a:gd name="T62" fmla="*/ 178 w 730"/>
                  <a:gd name="T63" fmla="*/ 146 h 840"/>
                  <a:gd name="T64" fmla="*/ 215 w 730"/>
                  <a:gd name="T65" fmla="*/ 140 h 840"/>
                  <a:gd name="T66" fmla="*/ 243 w 730"/>
                  <a:gd name="T67" fmla="*/ 115 h 840"/>
                  <a:gd name="T68" fmla="*/ 158 w 730"/>
                  <a:gd name="T69" fmla="*/ 0 h 840"/>
                  <a:gd name="T70" fmla="*/ 573 w 730"/>
                  <a:gd name="T71" fmla="*/ 840 h 840"/>
                  <a:gd name="T72" fmla="*/ 158 w 730"/>
                  <a:gd name="T73"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0" h="84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7">
                <a:extLst>
                  <a:ext uri="{FF2B5EF4-FFF2-40B4-BE49-F238E27FC236}">
                    <a16:creationId xmlns:a16="http://schemas.microsoft.com/office/drawing/2014/main" id="{2074DC2E-97B8-4B98-AC79-3B9A3292B180}"/>
                  </a:ext>
                </a:extLst>
              </p:cNvPr>
              <p:cNvSpPr>
                <a:spLocks noEditPoints="1"/>
              </p:cNvSpPr>
              <p:nvPr/>
            </p:nvSpPr>
            <p:spPr bwMode="auto">
              <a:xfrm>
                <a:off x="3506" y="2349"/>
                <a:ext cx="32" cy="41"/>
              </a:xfrm>
              <a:custGeom>
                <a:avLst/>
                <a:gdLst>
                  <a:gd name="T0" fmla="*/ 69 w 159"/>
                  <a:gd name="T1" fmla="*/ 157 h 208"/>
                  <a:gd name="T2" fmla="*/ 81 w 159"/>
                  <a:gd name="T3" fmla="*/ 161 h 208"/>
                  <a:gd name="T4" fmla="*/ 87 w 159"/>
                  <a:gd name="T5" fmla="*/ 156 h 208"/>
                  <a:gd name="T6" fmla="*/ 89 w 159"/>
                  <a:gd name="T7" fmla="*/ 151 h 208"/>
                  <a:gd name="T8" fmla="*/ 88 w 159"/>
                  <a:gd name="T9" fmla="*/ 143 h 208"/>
                  <a:gd name="T10" fmla="*/ 85 w 159"/>
                  <a:gd name="T11" fmla="*/ 135 h 208"/>
                  <a:gd name="T12" fmla="*/ 81 w 159"/>
                  <a:gd name="T13" fmla="*/ 44 h 208"/>
                  <a:gd name="T14" fmla="*/ 76 w 159"/>
                  <a:gd name="T15" fmla="*/ 46 h 208"/>
                  <a:gd name="T16" fmla="*/ 73 w 159"/>
                  <a:gd name="T17" fmla="*/ 55 h 208"/>
                  <a:gd name="T18" fmla="*/ 75 w 159"/>
                  <a:gd name="T19" fmla="*/ 64 h 208"/>
                  <a:gd name="T20" fmla="*/ 80 w 159"/>
                  <a:gd name="T21" fmla="*/ 74 h 208"/>
                  <a:gd name="T22" fmla="*/ 88 w 159"/>
                  <a:gd name="T23" fmla="*/ 45 h 208"/>
                  <a:gd name="T24" fmla="*/ 81 w 159"/>
                  <a:gd name="T25" fmla="*/ 44 h 208"/>
                  <a:gd name="T26" fmla="*/ 131 w 159"/>
                  <a:gd name="T27" fmla="*/ 17 h 208"/>
                  <a:gd name="T28" fmla="*/ 142 w 159"/>
                  <a:gd name="T29" fmla="*/ 55 h 208"/>
                  <a:gd name="T30" fmla="*/ 159 w 159"/>
                  <a:gd name="T31" fmla="*/ 80 h 208"/>
                  <a:gd name="T32" fmla="*/ 136 w 159"/>
                  <a:gd name="T33" fmla="*/ 94 h 208"/>
                  <a:gd name="T34" fmla="*/ 111 w 159"/>
                  <a:gd name="T35" fmla="*/ 62 h 208"/>
                  <a:gd name="T36" fmla="*/ 100 w 159"/>
                  <a:gd name="T37" fmla="*/ 105 h 208"/>
                  <a:gd name="T38" fmla="*/ 117 w 159"/>
                  <a:gd name="T39" fmla="*/ 135 h 208"/>
                  <a:gd name="T40" fmla="*/ 122 w 159"/>
                  <a:gd name="T41" fmla="*/ 163 h 208"/>
                  <a:gd name="T42" fmla="*/ 112 w 159"/>
                  <a:gd name="T43" fmla="*/ 188 h 208"/>
                  <a:gd name="T44" fmla="*/ 93 w 159"/>
                  <a:gd name="T45" fmla="*/ 197 h 208"/>
                  <a:gd name="T46" fmla="*/ 70 w 159"/>
                  <a:gd name="T47" fmla="*/ 192 h 208"/>
                  <a:gd name="T48" fmla="*/ 47 w 159"/>
                  <a:gd name="T49" fmla="*/ 208 h 208"/>
                  <a:gd name="T50" fmla="*/ 38 w 159"/>
                  <a:gd name="T51" fmla="*/ 169 h 208"/>
                  <a:gd name="T52" fmla="*/ 1 w 159"/>
                  <a:gd name="T53" fmla="*/ 125 h 208"/>
                  <a:gd name="T54" fmla="*/ 13 w 159"/>
                  <a:gd name="T55" fmla="*/ 94 h 208"/>
                  <a:gd name="T56" fmla="*/ 32 w 159"/>
                  <a:gd name="T57" fmla="*/ 124 h 208"/>
                  <a:gd name="T58" fmla="*/ 49 w 159"/>
                  <a:gd name="T59" fmla="*/ 142 h 208"/>
                  <a:gd name="T60" fmla="*/ 60 w 159"/>
                  <a:gd name="T61" fmla="*/ 96 h 208"/>
                  <a:gd name="T62" fmla="*/ 42 w 159"/>
                  <a:gd name="T63" fmla="*/ 57 h 208"/>
                  <a:gd name="T64" fmla="*/ 45 w 159"/>
                  <a:gd name="T65" fmla="*/ 24 h 208"/>
                  <a:gd name="T66" fmla="*/ 59 w 159"/>
                  <a:gd name="T67" fmla="*/ 9 h 208"/>
                  <a:gd name="T68" fmla="*/ 86 w 159"/>
                  <a:gd name="T69" fmla="*/ 9 h 208"/>
                  <a:gd name="T70" fmla="*/ 112 w 15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8">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0" name="Rectangle 59">
            <a:extLst>
              <a:ext uri="{FF2B5EF4-FFF2-40B4-BE49-F238E27FC236}">
                <a16:creationId xmlns:a16="http://schemas.microsoft.com/office/drawing/2014/main" id="{1B35EDBC-F87B-470A-A21B-64F53DE0DEC8}"/>
              </a:ext>
            </a:extLst>
          </p:cNvPr>
          <p:cNvSpPr/>
          <p:nvPr/>
        </p:nvSpPr>
        <p:spPr>
          <a:xfrm>
            <a:off x="9509007" y="2914623"/>
            <a:ext cx="904902" cy="9049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EEA6A52-A01D-4DBB-A3F7-B634003E8BD4}"/>
              </a:ext>
            </a:extLst>
          </p:cNvPr>
          <p:cNvSpPr txBox="1"/>
          <p:nvPr/>
        </p:nvSpPr>
        <p:spPr>
          <a:xfrm>
            <a:off x="3000654" y="5438109"/>
            <a:ext cx="1551322" cy="338554"/>
          </a:xfrm>
          <a:prstGeom prst="rect">
            <a:avLst/>
          </a:prstGeom>
          <a:noFill/>
        </p:spPr>
        <p:txBody>
          <a:bodyPr wrap="none" rtlCol="0">
            <a:spAutoFit/>
          </a:bodyPr>
          <a:lstStyle/>
          <a:p>
            <a:pPr algn="ctr"/>
            <a:r>
              <a:rPr lang="en-US" sz="1600" b="1" dirty="0"/>
              <a:t>Insert Title Here</a:t>
            </a:r>
          </a:p>
        </p:txBody>
      </p:sp>
      <p:sp>
        <p:nvSpPr>
          <p:cNvPr id="62" name="TextBox 61">
            <a:extLst>
              <a:ext uri="{FF2B5EF4-FFF2-40B4-BE49-F238E27FC236}">
                <a16:creationId xmlns:a16="http://schemas.microsoft.com/office/drawing/2014/main" id="{8B1F7EF0-6AA7-453A-9CF2-23F65F98EE3D}"/>
              </a:ext>
            </a:extLst>
          </p:cNvPr>
          <p:cNvSpPr txBox="1"/>
          <p:nvPr/>
        </p:nvSpPr>
        <p:spPr>
          <a:xfrm>
            <a:off x="2666380"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3" name="TextBox 62">
            <a:extLst>
              <a:ext uri="{FF2B5EF4-FFF2-40B4-BE49-F238E27FC236}">
                <a16:creationId xmlns:a16="http://schemas.microsoft.com/office/drawing/2014/main" id="{12D32E52-B6E8-47C1-A998-3A93DA52133A}"/>
              </a:ext>
            </a:extLst>
          </p:cNvPr>
          <p:cNvSpPr txBox="1"/>
          <p:nvPr/>
        </p:nvSpPr>
        <p:spPr>
          <a:xfrm>
            <a:off x="5305080"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4" name="TextBox 63">
            <a:extLst>
              <a:ext uri="{FF2B5EF4-FFF2-40B4-BE49-F238E27FC236}">
                <a16:creationId xmlns:a16="http://schemas.microsoft.com/office/drawing/2014/main" id="{5622FB9B-CAF6-419D-BC81-7356327EA152}"/>
              </a:ext>
            </a:extLst>
          </p:cNvPr>
          <p:cNvSpPr txBox="1"/>
          <p:nvPr/>
        </p:nvSpPr>
        <p:spPr>
          <a:xfrm>
            <a:off x="4970806"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5" name="TextBox 64">
            <a:extLst>
              <a:ext uri="{FF2B5EF4-FFF2-40B4-BE49-F238E27FC236}">
                <a16:creationId xmlns:a16="http://schemas.microsoft.com/office/drawing/2014/main" id="{A98CC72F-6D2A-4458-9C0B-044750E29D4B}"/>
              </a:ext>
            </a:extLst>
          </p:cNvPr>
          <p:cNvSpPr txBox="1"/>
          <p:nvPr/>
        </p:nvSpPr>
        <p:spPr>
          <a:xfrm>
            <a:off x="1599929"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6" name="TextBox 65">
            <a:extLst>
              <a:ext uri="{FF2B5EF4-FFF2-40B4-BE49-F238E27FC236}">
                <a16:creationId xmlns:a16="http://schemas.microsoft.com/office/drawing/2014/main" id="{4FBE71EF-FFD7-4B57-B96E-A8D466C13ACB}"/>
              </a:ext>
            </a:extLst>
          </p:cNvPr>
          <p:cNvSpPr txBox="1"/>
          <p:nvPr/>
        </p:nvSpPr>
        <p:spPr>
          <a:xfrm>
            <a:off x="1265655"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7" name="TextBox 66">
            <a:extLst>
              <a:ext uri="{FF2B5EF4-FFF2-40B4-BE49-F238E27FC236}">
                <a16:creationId xmlns:a16="http://schemas.microsoft.com/office/drawing/2014/main" id="{A5F563D3-E91E-466B-8FB2-60604915D767}"/>
              </a:ext>
            </a:extLst>
          </p:cNvPr>
          <p:cNvSpPr txBox="1"/>
          <p:nvPr/>
        </p:nvSpPr>
        <p:spPr>
          <a:xfrm>
            <a:off x="7430545" y="5438109"/>
            <a:ext cx="1551322" cy="338554"/>
          </a:xfrm>
          <a:prstGeom prst="rect">
            <a:avLst/>
          </a:prstGeom>
          <a:noFill/>
        </p:spPr>
        <p:txBody>
          <a:bodyPr wrap="none" rtlCol="0">
            <a:spAutoFit/>
          </a:bodyPr>
          <a:lstStyle/>
          <a:p>
            <a:pPr algn="ctr"/>
            <a:r>
              <a:rPr lang="en-US" sz="1600" b="1" dirty="0"/>
              <a:t>Insert Title Here</a:t>
            </a:r>
          </a:p>
        </p:txBody>
      </p:sp>
      <p:sp>
        <p:nvSpPr>
          <p:cNvPr id="68" name="TextBox 67">
            <a:extLst>
              <a:ext uri="{FF2B5EF4-FFF2-40B4-BE49-F238E27FC236}">
                <a16:creationId xmlns:a16="http://schemas.microsoft.com/office/drawing/2014/main" id="{35FD0465-623B-4B20-BBEE-E55010168156}"/>
              </a:ext>
            </a:extLst>
          </p:cNvPr>
          <p:cNvSpPr txBox="1"/>
          <p:nvPr/>
        </p:nvSpPr>
        <p:spPr>
          <a:xfrm>
            <a:off x="7096271"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9" name="TextBox 68">
            <a:extLst>
              <a:ext uri="{FF2B5EF4-FFF2-40B4-BE49-F238E27FC236}">
                <a16:creationId xmlns:a16="http://schemas.microsoft.com/office/drawing/2014/main" id="{CB368F7C-27C5-4717-8A5F-432D0357FB55}"/>
              </a:ext>
            </a:extLst>
          </p:cNvPr>
          <p:cNvSpPr txBox="1"/>
          <p:nvPr/>
        </p:nvSpPr>
        <p:spPr>
          <a:xfrm>
            <a:off x="9132359" y="191499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70" name="TextBox 69">
            <a:extLst>
              <a:ext uri="{FF2B5EF4-FFF2-40B4-BE49-F238E27FC236}">
                <a16:creationId xmlns:a16="http://schemas.microsoft.com/office/drawing/2014/main" id="{22A6AB3B-4896-4126-9C1C-1EC9DBD9AF13}"/>
              </a:ext>
            </a:extLst>
          </p:cNvPr>
          <p:cNvSpPr txBox="1"/>
          <p:nvPr/>
        </p:nvSpPr>
        <p:spPr>
          <a:xfrm>
            <a:off x="8798085" y="226466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grpSp>
        <p:nvGrpSpPr>
          <p:cNvPr id="71" name="Group 937">
            <a:extLst>
              <a:ext uri="{FF2B5EF4-FFF2-40B4-BE49-F238E27FC236}">
                <a16:creationId xmlns:a16="http://schemas.microsoft.com/office/drawing/2014/main" id="{AD221CD0-3767-4DBC-BC81-AB9982A56620}"/>
              </a:ext>
            </a:extLst>
          </p:cNvPr>
          <p:cNvGrpSpPr>
            <a:grpSpLocks noChangeAspect="1"/>
          </p:cNvGrpSpPr>
          <p:nvPr/>
        </p:nvGrpSpPr>
        <p:grpSpPr bwMode="auto">
          <a:xfrm>
            <a:off x="9757127" y="3137407"/>
            <a:ext cx="387903" cy="386554"/>
            <a:chOff x="6094" y="274"/>
            <a:chExt cx="575" cy="573"/>
          </a:xfrm>
          <a:solidFill>
            <a:schemeClr val="bg1"/>
          </a:solidFill>
        </p:grpSpPr>
        <p:sp>
          <p:nvSpPr>
            <p:cNvPr id="72" name="Freeform 939">
              <a:extLst>
                <a:ext uri="{FF2B5EF4-FFF2-40B4-BE49-F238E27FC236}">
                  <a16:creationId xmlns:a16="http://schemas.microsoft.com/office/drawing/2014/main" id="{478DB46E-869C-4D3D-A180-77BA1F4B86BD}"/>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40">
              <a:extLst>
                <a:ext uri="{FF2B5EF4-FFF2-40B4-BE49-F238E27FC236}">
                  <a16:creationId xmlns:a16="http://schemas.microsoft.com/office/drawing/2014/main" id="{CBEDAE4F-30B6-447F-AB72-3FB78DE8DF45}"/>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941">
              <a:extLst>
                <a:ext uri="{FF2B5EF4-FFF2-40B4-BE49-F238E27FC236}">
                  <a16:creationId xmlns:a16="http://schemas.microsoft.com/office/drawing/2014/main" id="{77D40E18-4CD8-4071-B2EC-1BFD68E5FDED}"/>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42">
              <a:extLst>
                <a:ext uri="{FF2B5EF4-FFF2-40B4-BE49-F238E27FC236}">
                  <a16:creationId xmlns:a16="http://schemas.microsoft.com/office/drawing/2014/main" id="{276158CE-3ED0-42EE-B420-17FF480C27D4}"/>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43">
              <a:extLst>
                <a:ext uri="{FF2B5EF4-FFF2-40B4-BE49-F238E27FC236}">
                  <a16:creationId xmlns:a16="http://schemas.microsoft.com/office/drawing/2014/main" id="{D1889005-5670-4142-8515-42132B64908E}"/>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44">
              <a:extLst>
                <a:ext uri="{FF2B5EF4-FFF2-40B4-BE49-F238E27FC236}">
                  <a16:creationId xmlns:a16="http://schemas.microsoft.com/office/drawing/2014/main" id="{ADCCCD93-49E6-44E4-961D-7DAE3DA995A5}"/>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45">
              <a:extLst>
                <a:ext uri="{FF2B5EF4-FFF2-40B4-BE49-F238E27FC236}">
                  <a16:creationId xmlns:a16="http://schemas.microsoft.com/office/drawing/2014/main" id="{33D99A4E-DE1B-4621-8942-A7F3AB925260}"/>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03292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D57C6A3-D957-4B78-BA42-E8F07DE8FD09}"/>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66A847C8-05C3-45D9-8CB3-70E0D5B4A454}"/>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2" name="Freeform 1988">
            <a:extLst>
              <a:ext uri="{FF2B5EF4-FFF2-40B4-BE49-F238E27FC236}">
                <a16:creationId xmlns:a16="http://schemas.microsoft.com/office/drawing/2014/main" id="{F0060A8D-D4C3-40EB-9E20-A28FF1C441DE}"/>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CDC3EB27-8E9D-4B82-9505-AE0ED14A575C}"/>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66CB0212-A8CE-494F-9329-E13FEE6384E6}"/>
              </a:ext>
            </a:extLst>
          </p:cNvPr>
          <p:cNvGrpSpPr/>
          <p:nvPr/>
        </p:nvGrpSpPr>
        <p:grpSpPr>
          <a:xfrm flipH="1">
            <a:off x="0" y="-10856"/>
            <a:ext cx="1270417" cy="1298640"/>
            <a:chOff x="10921584" y="0"/>
            <a:chExt cx="1270417" cy="1298640"/>
          </a:xfrm>
        </p:grpSpPr>
        <p:sp>
          <p:nvSpPr>
            <p:cNvPr id="16" name="Freeform: Shape 15">
              <a:extLst>
                <a:ext uri="{FF2B5EF4-FFF2-40B4-BE49-F238E27FC236}">
                  <a16:creationId xmlns:a16="http://schemas.microsoft.com/office/drawing/2014/main" id="{6D08375D-E9B8-48ED-9050-C06BB85F616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C2F3FED-557D-43C8-8B45-97EF6158015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151842D-A19A-4950-9CBF-73E31B722FC7}"/>
              </a:ext>
            </a:extLst>
          </p:cNvPr>
          <p:cNvSpPr txBox="1"/>
          <p:nvPr/>
        </p:nvSpPr>
        <p:spPr>
          <a:xfrm>
            <a:off x="1204151" y="1770849"/>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Heritage</a:t>
            </a:r>
          </a:p>
        </p:txBody>
      </p:sp>
      <p:grpSp>
        <p:nvGrpSpPr>
          <p:cNvPr id="19" name="Group 18">
            <a:extLst>
              <a:ext uri="{FF2B5EF4-FFF2-40B4-BE49-F238E27FC236}">
                <a16:creationId xmlns:a16="http://schemas.microsoft.com/office/drawing/2014/main" id="{B4EB3A77-7E48-451F-9E18-B0F230F385AA}"/>
              </a:ext>
            </a:extLst>
          </p:cNvPr>
          <p:cNvGrpSpPr/>
          <p:nvPr/>
        </p:nvGrpSpPr>
        <p:grpSpPr>
          <a:xfrm>
            <a:off x="1332487" y="1548292"/>
            <a:ext cx="1013836" cy="163407"/>
            <a:chOff x="6092817" y="3196572"/>
            <a:chExt cx="3970852" cy="640012"/>
          </a:xfrm>
        </p:grpSpPr>
        <p:sp>
          <p:nvSpPr>
            <p:cNvPr id="22" name="Freeform: Shape 21">
              <a:extLst>
                <a:ext uri="{FF2B5EF4-FFF2-40B4-BE49-F238E27FC236}">
                  <a16:creationId xmlns:a16="http://schemas.microsoft.com/office/drawing/2014/main" id="{A84FC43C-D260-4965-BB68-ED61136406D6}"/>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D1F4BF8-1A5A-4C6E-9F89-E9E88E8825C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E0E808C-BED5-4D36-9D5E-F04B5B4AF852}"/>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742EFF4-782F-44BF-A7F2-656B91D5C43B}"/>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99F1ED48-518A-4D5D-9F25-0A71D65CDE84}"/>
              </a:ext>
            </a:extLst>
          </p:cNvPr>
          <p:cNvSpPr/>
          <p:nvPr/>
        </p:nvSpPr>
        <p:spPr>
          <a:xfrm>
            <a:off x="1204151" y="3320428"/>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6" name="Rectangle 25">
            <a:extLst>
              <a:ext uri="{FF2B5EF4-FFF2-40B4-BE49-F238E27FC236}">
                <a16:creationId xmlns:a16="http://schemas.microsoft.com/office/drawing/2014/main" id="{7F6F3A39-4EA0-4D7D-B7A7-5771918D8C8E}"/>
              </a:ext>
            </a:extLst>
          </p:cNvPr>
          <p:cNvSpPr/>
          <p:nvPr/>
        </p:nvSpPr>
        <p:spPr>
          <a:xfrm>
            <a:off x="1204150" y="4627825"/>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09BC0285-67A7-4338-B912-8B4408B8A81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B3F3F87-403D-463C-8ED1-7394B36A7C42}"/>
              </a:ext>
            </a:extLst>
          </p:cNvPr>
          <p:cNvSpPr>
            <a:spLocks noGrp="1"/>
          </p:cNvSpPr>
          <p:nvPr>
            <p:ph type="pic" sz="quarter" idx="11"/>
          </p:nvPr>
        </p:nvSpPr>
        <p:spPr/>
      </p:sp>
    </p:spTree>
    <p:extLst>
      <p:ext uri="{BB962C8B-B14F-4D97-AF65-F5344CB8AC3E}">
        <p14:creationId xmlns:p14="http://schemas.microsoft.com/office/powerpoint/2010/main" val="108264027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44410" y="2068022"/>
            <a:ext cx="6787435" cy="2646878"/>
          </a:xfrm>
          <a:prstGeom prst="rect">
            <a:avLst/>
          </a:prstGeom>
          <a:noFill/>
        </p:spPr>
        <p:txBody>
          <a:bodyPr wrap="none" rtlCol="0">
            <a:spAutoFit/>
          </a:bodyPr>
          <a:lstStyle/>
          <a:p>
            <a:pPr algn="ctr"/>
            <a:r>
              <a:rPr lang="en-US" sz="16600" spc="300" dirty="0">
                <a:solidFill>
                  <a:schemeClr val="bg1"/>
                </a:solidFill>
                <a:effectLst>
                  <a:outerShdw blurRad="1270000" sx="102000" sy="102000" algn="ctr" rotWithShape="0">
                    <a:prstClr val="black"/>
                  </a:outerShdw>
                </a:effectLst>
                <a:latin typeface="Harlow Solid Italic" panose="04030604020F02020D02" pitchFamily="82" charset="0"/>
              </a:rPr>
              <a:t>Thanks</a:t>
            </a: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852123" y="1992940"/>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3970116" y="4037668"/>
            <a:ext cx="5332216"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4302666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553141F-93CD-4DD3-8399-A7772B184163}"/>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5" name="Picture Placeholder 4">
            <a:extLst>
              <a:ext uri="{FF2B5EF4-FFF2-40B4-BE49-F238E27FC236}">
                <a16:creationId xmlns:a16="http://schemas.microsoft.com/office/drawing/2014/main" id="{0582A976-0FB0-40D8-B612-387994C93679}"/>
              </a:ext>
            </a:extLst>
          </p:cNvPr>
          <p:cNvSpPr>
            <a:spLocks noGrp="1"/>
          </p:cNvSpPr>
          <p:nvPr>
            <p:ph type="pic" sz="quarter" idx="11"/>
          </p:nvPr>
        </p:nvSpPr>
        <p:spPr/>
      </p:sp>
      <p:grpSp>
        <p:nvGrpSpPr>
          <p:cNvPr id="19" name="Group 18">
            <a:extLst>
              <a:ext uri="{FF2B5EF4-FFF2-40B4-BE49-F238E27FC236}">
                <a16:creationId xmlns:a16="http://schemas.microsoft.com/office/drawing/2014/main" id="{6EC14457-6ABA-486D-AB44-229B6AE2DE7D}"/>
              </a:ext>
            </a:extLst>
          </p:cNvPr>
          <p:cNvGrpSpPr/>
          <p:nvPr/>
        </p:nvGrpSpPr>
        <p:grpSpPr>
          <a:xfrm>
            <a:off x="10921584" y="0"/>
            <a:ext cx="1270417" cy="1298640"/>
            <a:chOff x="10921584" y="0"/>
            <a:chExt cx="1270417" cy="1298640"/>
          </a:xfrm>
        </p:grpSpPr>
        <p:sp>
          <p:nvSpPr>
            <p:cNvPr id="20" name="Freeform: Shape 19">
              <a:extLst>
                <a:ext uri="{FF2B5EF4-FFF2-40B4-BE49-F238E27FC236}">
                  <a16:creationId xmlns:a16="http://schemas.microsoft.com/office/drawing/2014/main" id="{B11FD0D6-F256-490C-825B-B6FA8EA6BEF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1" name="Freeform: Shape 20">
              <a:extLst>
                <a:ext uri="{FF2B5EF4-FFF2-40B4-BE49-F238E27FC236}">
                  <a16:creationId xmlns:a16="http://schemas.microsoft.com/office/drawing/2014/main" id="{1BEED5D9-A8AD-41A8-9FDC-C0FAEBC524AA}"/>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2" name="Rectangle 21">
            <a:extLst>
              <a:ext uri="{FF2B5EF4-FFF2-40B4-BE49-F238E27FC236}">
                <a16:creationId xmlns:a16="http://schemas.microsoft.com/office/drawing/2014/main" id="{66F3F9E1-4186-4531-81A6-26ED2B4B0981}"/>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3" name="Freeform 1988">
            <a:extLst>
              <a:ext uri="{FF2B5EF4-FFF2-40B4-BE49-F238E27FC236}">
                <a16:creationId xmlns:a16="http://schemas.microsoft.com/office/drawing/2014/main" id="{016BAC4D-1E4D-41D1-B374-83EE81860D6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Rectangle 24">
            <a:extLst>
              <a:ext uri="{FF2B5EF4-FFF2-40B4-BE49-F238E27FC236}">
                <a16:creationId xmlns:a16="http://schemas.microsoft.com/office/drawing/2014/main" id="{660D9A64-F775-4064-82BD-D96C853DEF2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6" name="TextBox 25">
            <a:extLst>
              <a:ext uri="{FF2B5EF4-FFF2-40B4-BE49-F238E27FC236}">
                <a16:creationId xmlns:a16="http://schemas.microsoft.com/office/drawing/2014/main" id="{FE7340D6-F39D-4AC9-A704-5619463AA893}"/>
              </a:ext>
            </a:extLst>
          </p:cNvPr>
          <p:cNvSpPr txBox="1"/>
          <p:nvPr/>
        </p:nvSpPr>
        <p:spPr>
          <a:xfrm>
            <a:off x="7394868" y="1265305"/>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Beautiful Sea</a:t>
            </a:r>
          </a:p>
        </p:txBody>
      </p:sp>
      <p:grpSp>
        <p:nvGrpSpPr>
          <p:cNvPr id="27" name="Group 26">
            <a:extLst>
              <a:ext uri="{FF2B5EF4-FFF2-40B4-BE49-F238E27FC236}">
                <a16:creationId xmlns:a16="http://schemas.microsoft.com/office/drawing/2014/main" id="{5DB03B66-DCAE-4153-901B-968C28266289}"/>
              </a:ext>
            </a:extLst>
          </p:cNvPr>
          <p:cNvGrpSpPr/>
          <p:nvPr/>
        </p:nvGrpSpPr>
        <p:grpSpPr>
          <a:xfrm>
            <a:off x="7523204" y="1042748"/>
            <a:ext cx="1013836" cy="163407"/>
            <a:chOff x="6092817" y="3196572"/>
            <a:chExt cx="3970852" cy="640012"/>
          </a:xfrm>
        </p:grpSpPr>
        <p:sp>
          <p:nvSpPr>
            <p:cNvPr id="28" name="Freeform: Shape 27">
              <a:extLst>
                <a:ext uri="{FF2B5EF4-FFF2-40B4-BE49-F238E27FC236}">
                  <a16:creationId xmlns:a16="http://schemas.microsoft.com/office/drawing/2014/main" id="{71EFDBB4-8640-4892-B03D-35DEAFE24F35}"/>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7708846-731D-4EFF-9926-52073F8F8190}"/>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FD0C45-FD94-44F1-B90E-613F32D44B3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9BB3A03-EFBC-41F3-8339-203DCA892442}"/>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9D441198-15E0-48C1-B016-F47A92EA23AB}"/>
              </a:ext>
            </a:extLst>
          </p:cNvPr>
          <p:cNvSpPr/>
          <p:nvPr/>
        </p:nvSpPr>
        <p:spPr>
          <a:xfrm>
            <a:off x="7401399" y="5396868"/>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2" name="Rectangle 31">
            <a:extLst>
              <a:ext uri="{FF2B5EF4-FFF2-40B4-BE49-F238E27FC236}">
                <a16:creationId xmlns:a16="http://schemas.microsoft.com/office/drawing/2014/main" id="{63699E66-3779-452F-AFD1-B7F91DA5476E}"/>
              </a:ext>
            </a:extLst>
          </p:cNvPr>
          <p:cNvSpPr/>
          <p:nvPr/>
        </p:nvSpPr>
        <p:spPr>
          <a:xfrm>
            <a:off x="7340930" y="4375229"/>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3" name="Rectangle 32">
            <a:extLst>
              <a:ext uri="{FF2B5EF4-FFF2-40B4-BE49-F238E27FC236}">
                <a16:creationId xmlns:a16="http://schemas.microsoft.com/office/drawing/2014/main" id="{125A5BF6-8134-43D9-ACD7-A41BBA46BC2D}"/>
              </a:ext>
            </a:extLst>
          </p:cNvPr>
          <p:cNvSpPr/>
          <p:nvPr/>
        </p:nvSpPr>
        <p:spPr>
          <a:xfrm>
            <a:off x="7401399" y="3688285"/>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4" name="Rectangle 33">
            <a:extLst>
              <a:ext uri="{FF2B5EF4-FFF2-40B4-BE49-F238E27FC236}">
                <a16:creationId xmlns:a16="http://schemas.microsoft.com/office/drawing/2014/main" id="{F79CFF6A-43FB-43F2-8375-AC23282389FB}"/>
              </a:ext>
            </a:extLst>
          </p:cNvPr>
          <p:cNvSpPr/>
          <p:nvPr/>
        </p:nvSpPr>
        <p:spPr>
          <a:xfrm>
            <a:off x="7340930" y="2666646"/>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2A612EC7-5FC5-4518-9615-27C80F8DEB8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01A58EC-F70C-4995-AC58-290E564F2D0F}"/>
              </a:ext>
            </a:extLst>
          </p:cNvPr>
          <p:cNvSpPr>
            <a:spLocks noGrp="1"/>
          </p:cNvSpPr>
          <p:nvPr>
            <p:ph type="pic" sz="quarter" idx="12"/>
          </p:nvPr>
        </p:nvSpPr>
        <p:spPr/>
      </p:sp>
    </p:spTree>
    <p:extLst>
      <p:ext uri="{BB962C8B-B14F-4D97-AF65-F5344CB8AC3E}">
        <p14:creationId xmlns:p14="http://schemas.microsoft.com/office/powerpoint/2010/main" val="4290418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FA08539-6D19-447C-AADD-011E2CBE7342}"/>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A7FEBC7-377D-4039-870C-17C499CDDE7B}"/>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F9F65011-E738-473A-9664-EEED1D28B895}"/>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FEC7340F-FC6B-4BA4-8874-0CE00A3F5E6F}"/>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7F708AB-9E44-4C74-BF50-37920094BCD6}"/>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F2F4D727-997D-46B3-BE37-A9D1F227E35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22E4E887-8616-488F-A450-7BA7F2659E5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87BB05E6-BF1C-47EA-9E81-B47BEE7FFC87}"/>
              </a:ext>
            </a:extLst>
          </p:cNvPr>
          <p:cNvSpPr txBox="1"/>
          <p:nvPr/>
        </p:nvSpPr>
        <p:spPr>
          <a:xfrm>
            <a:off x="3814768" y="567462"/>
            <a:ext cx="4562467"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Ocean Fish</a:t>
            </a:r>
          </a:p>
        </p:txBody>
      </p:sp>
      <p:grpSp>
        <p:nvGrpSpPr>
          <p:cNvPr id="15" name="Group 14">
            <a:extLst>
              <a:ext uri="{FF2B5EF4-FFF2-40B4-BE49-F238E27FC236}">
                <a16:creationId xmlns:a16="http://schemas.microsoft.com/office/drawing/2014/main" id="{417682EB-8EF4-41F7-8AD2-BAA021DD51BE}"/>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1F2F8C3F-E043-4E46-9C2D-F153E3FDF329}"/>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8A1FCD3-538D-4943-A744-4F8EDF9A2916}"/>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E23C905-117A-41B7-9A77-8DF911E49BB3}"/>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AB07D98-8C3C-4868-92A3-923B40062E1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1A4CD1A-615B-456F-A35F-F44398DCBAA3}"/>
              </a:ext>
            </a:extLst>
          </p:cNvPr>
          <p:cNvSpPr/>
          <p:nvPr/>
        </p:nvSpPr>
        <p:spPr>
          <a:xfrm>
            <a:off x="1661732" y="1591304"/>
            <a:ext cx="8866910" cy="514949"/>
          </a:xfrm>
          <a:prstGeom prst="rect">
            <a:avLst/>
          </a:prstGeom>
        </p:spPr>
        <p:txBody>
          <a:bodyPr wrap="square">
            <a:spAutoFit/>
          </a:bodyPr>
          <a:lstStyle/>
          <a:p>
            <a:pPr algn="ct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2" name="Rectangle 21">
            <a:extLst>
              <a:ext uri="{FF2B5EF4-FFF2-40B4-BE49-F238E27FC236}">
                <a16:creationId xmlns:a16="http://schemas.microsoft.com/office/drawing/2014/main" id="{DD819AC2-747C-4B24-9E1A-AE015CD22DF9}"/>
              </a:ext>
            </a:extLst>
          </p:cNvPr>
          <p:cNvSpPr/>
          <p:nvPr/>
        </p:nvSpPr>
        <p:spPr>
          <a:xfrm>
            <a:off x="1368877"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1" name="Rectangle 20">
            <a:extLst>
              <a:ext uri="{FF2B5EF4-FFF2-40B4-BE49-F238E27FC236}">
                <a16:creationId xmlns:a16="http://schemas.microsoft.com/office/drawing/2014/main" id="{AE2A4FBE-D818-440F-9F65-35C54029372E}"/>
              </a:ext>
            </a:extLst>
          </p:cNvPr>
          <p:cNvSpPr/>
          <p:nvPr/>
        </p:nvSpPr>
        <p:spPr>
          <a:xfrm>
            <a:off x="1429346"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23" name="Rectangle 22">
            <a:extLst>
              <a:ext uri="{FF2B5EF4-FFF2-40B4-BE49-F238E27FC236}">
                <a16:creationId xmlns:a16="http://schemas.microsoft.com/office/drawing/2014/main" id="{A1B2C78A-C760-451D-B6B8-D86F767EBD12}"/>
              </a:ext>
            </a:extLst>
          </p:cNvPr>
          <p:cNvSpPr/>
          <p:nvPr/>
        </p:nvSpPr>
        <p:spPr>
          <a:xfrm>
            <a:off x="6195274"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4" name="Rectangle 23">
            <a:extLst>
              <a:ext uri="{FF2B5EF4-FFF2-40B4-BE49-F238E27FC236}">
                <a16:creationId xmlns:a16="http://schemas.microsoft.com/office/drawing/2014/main" id="{83ADEB86-718E-41B2-9178-17FC3CF48785}"/>
              </a:ext>
            </a:extLst>
          </p:cNvPr>
          <p:cNvSpPr/>
          <p:nvPr/>
        </p:nvSpPr>
        <p:spPr>
          <a:xfrm>
            <a:off x="6255743"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3" name="Picture Placeholder 2">
            <a:extLst>
              <a:ext uri="{FF2B5EF4-FFF2-40B4-BE49-F238E27FC236}">
                <a16:creationId xmlns:a16="http://schemas.microsoft.com/office/drawing/2014/main" id="{F5C7961E-5162-4811-BF77-65819490A746}"/>
              </a:ext>
            </a:extLst>
          </p:cNvPr>
          <p:cNvSpPr>
            <a:spLocks noGrp="1"/>
          </p:cNvSpPr>
          <p:nvPr>
            <p:ph type="pic" sz="quarter" idx="10"/>
          </p:nvPr>
        </p:nvSpPr>
        <p:spPr/>
      </p:sp>
    </p:spTree>
    <p:extLst>
      <p:ext uri="{BB962C8B-B14F-4D97-AF65-F5344CB8AC3E}">
        <p14:creationId xmlns:p14="http://schemas.microsoft.com/office/powerpoint/2010/main" val="13580236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EDC1D1-31E5-4377-8CBA-57F7F62E49C6}"/>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28CFB4AD-6A57-4C29-AAC1-6E47648F9BFC}"/>
              </a:ext>
            </a:extLst>
          </p:cNvPr>
          <p:cNvSpPr/>
          <p:nvPr/>
        </p:nvSpPr>
        <p:spPr>
          <a:xfrm>
            <a:off x="1743075" y="1695450"/>
            <a:ext cx="7858125" cy="2647950"/>
          </a:xfrm>
          <a:custGeom>
            <a:avLst/>
            <a:gdLst>
              <a:gd name="connsiteX0" fmla="*/ 1847850 w 7858125"/>
              <a:gd name="connsiteY0" fmla="*/ 671508 h 2647950"/>
              <a:gd name="connsiteX1" fmla="*/ 1847850 w 7858125"/>
              <a:gd name="connsiteY1" fmla="*/ 1406528 h 2647950"/>
              <a:gd name="connsiteX2" fmla="*/ 1406528 w 7858125"/>
              <a:gd name="connsiteY2" fmla="*/ 1847850 h 2647950"/>
              <a:gd name="connsiteX3" fmla="*/ 1042983 w 7858125"/>
              <a:gd name="connsiteY3" fmla="*/ 1847850 h 2647950"/>
              <a:gd name="connsiteX4" fmla="*/ 1042983 w 7858125"/>
              <a:gd name="connsiteY4" fmla="*/ 2452692 h 2647950"/>
              <a:gd name="connsiteX5" fmla="*/ 7662867 w 7858125"/>
              <a:gd name="connsiteY5" fmla="*/ 2452692 h 2647950"/>
              <a:gd name="connsiteX6" fmla="*/ 7662867 w 7858125"/>
              <a:gd name="connsiteY6" fmla="*/ 671508 h 2647950"/>
              <a:gd name="connsiteX7" fmla="*/ 441322 w 7858125"/>
              <a:gd name="connsiteY7" fmla="*/ 0 h 2647950"/>
              <a:gd name="connsiteX8" fmla="*/ 1406528 w 7858125"/>
              <a:gd name="connsiteY8" fmla="*/ 0 h 2647950"/>
              <a:gd name="connsiteX9" fmla="*/ 1847850 w 7858125"/>
              <a:gd name="connsiteY9" fmla="*/ 441322 h 2647950"/>
              <a:gd name="connsiteX10" fmla="*/ 1847850 w 7858125"/>
              <a:gd name="connsiteY10" fmla="*/ 476250 h 2647950"/>
              <a:gd name="connsiteX11" fmla="*/ 7858125 w 7858125"/>
              <a:gd name="connsiteY11" fmla="*/ 476250 h 2647950"/>
              <a:gd name="connsiteX12" fmla="*/ 7858125 w 7858125"/>
              <a:gd name="connsiteY12" fmla="*/ 2647950 h 2647950"/>
              <a:gd name="connsiteX13" fmla="*/ 847725 w 7858125"/>
              <a:gd name="connsiteY13" fmla="*/ 2647950 h 2647950"/>
              <a:gd name="connsiteX14" fmla="*/ 847725 w 7858125"/>
              <a:gd name="connsiteY14" fmla="*/ 1847850 h 2647950"/>
              <a:gd name="connsiteX15" fmla="*/ 441322 w 7858125"/>
              <a:gd name="connsiteY15" fmla="*/ 1847850 h 2647950"/>
              <a:gd name="connsiteX16" fmla="*/ 0 w 7858125"/>
              <a:gd name="connsiteY16" fmla="*/ 1406528 h 2647950"/>
              <a:gd name="connsiteX17" fmla="*/ 0 w 7858125"/>
              <a:gd name="connsiteY17" fmla="*/ 441322 h 2647950"/>
              <a:gd name="connsiteX18" fmla="*/ 441322 w 7858125"/>
              <a:gd name="connsiteY18"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58125" h="2647950">
                <a:moveTo>
                  <a:pt x="1847850" y="671508"/>
                </a:moveTo>
                <a:lnTo>
                  <a:pt x="1847850" y="1406528"/>
                </a:lnTo>
                <a:cubicBezTo>
                  <a:pt x="1847850" y="1650263"/>
                  <a:pt x="1650263" y="1847850"/>
                  <a:pt x="1406528" y="1847850"/>
                </a:cubicBezTo>
                <a:lnTo>
                  <a:pt x="1042983" y="1847850"/>
                </a:lnTo>
                <a:lnTo>
                  <a:pt x="1042983" y="2452692"/>
                </a:lnTo>
                <a:lnTo>
                  <a:pt x="7662867" y="2452692"/>
                </a:lnTo>
                <a:lnTo>
                  <a:pt x="7662867" y="671508"/>
                </a:lnTo>
                <a:close/>
                <a:moveTo>
                  <a:pt x="441322" y="0"/>
                </a:moveTo>
                <a:lnTo>
                  <a:pt x="1406528" y="0"/>
                </a:lnTo>
                <a:cubicBezTo>
                  <a:pt x="1650263" y="0"/>
                  <a:pt x="1847850" y="197587"/>
                  <a:pt x="1847850" y="441322"/>
                </a:cubicBezTo>
                <a:lnTo>
                  <a:pt x="1847850" y="476250"/>
                </a:lnTo>
                <a:lnTo>
                  <a:pt x="7858125" y="476250"/>
                </a:lnTo>
                <a:lnTo>
                  <a:pt x="7858125" y="2647950"/>
                </a:lnTo>
                <a:lnTo>
                  <a:pt x="847725" y="2647950"/>
                </a:lnTo>
                <a:lnTo>
                  <a:pt x="847725" y="1847850"/>
                </a:lnTo>
                <a:lnTo>
                  <a:pt x="441322" y="1847850"/>
                </a:lnTo>
                <a:cubicBezTo>
                  <a:pt x="197587" y="1847850"/>
                  <a:pt x="0" y="1650263"/>
                  <a:pt x="0" y="1406528"/>
                </a:cubicBezTo>
                <a:lnTo>
                  <a:pt x="0" y="441322"/>
                </a:lnTo>
                <a:cubicBezTo>
                  <a:pt x="0" y="197587"/>
                  <a:pt x="197587" y="0"/>
                  <a:pt x="4413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5468A5EF-BA77-4ED9-8F66-186BD10ACD85}"/>
              </a:ext>
            </a:extLst>
          </p:cNvPr>
          <p:cNvSpPr/>
          <p:nvPr/>
        </p:nvSpPr>
        <p:spPr>
          <a:xfrm>
            <a:off x="4029075" y="2914650"/>
            <a:ext cx="1847850" cy="1847850"/>
          </a:xfrm>
          <a:prstGeom prst="roundRect">
            <a:avLst>
              <a:gd name="adj" fmla="val 238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C36C27B-FE3C-48B7-97B3-CB6F46EB5C21}"/>
              </a:ext>
            </a:extLst>
          </p:cNvPr>
          <p:cNvSpPr/>
          <p:nvPr/>
        </p:nvSpPr>
        <p:spPr>
          <a:xfrm>
            <a:off x="6315075" y="1695450"/>
            <a:ext cx="1847850" cy="1847850"/>
          </a:xfrm>
          <a:prstGeom prst="roundRect">
            <a:avLst>
              <a:gd name="adj" fmla="val 238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5611565-68D6-46BE-B821-16D48B48E7B7}"/>
              </a:ext>
            </a:extLst>
          </p:cNvPr>
          <p:cNvSpPr/>
          <p:nvPr/>
        </p:nvSpPr>
        <p:spPr>
          <a:xfrm>
            <a:off x="8601075" y="2914650"/>
            <a:ext cx="1847850" cy="1847850"/>
          </a:xfrm>
          <a:prstGeom prst="roundRect">
            <a:avLst>
              <a:gd name="adj" fmla="val 238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FA77D77-3387-43C8-B026-A50683EC1831}"/>
              </a:ext>
            </a:extLst>
          </p:cNvPr>
          <p:cNvGrpSpPr/>
          <p:nvPr/>
        </p:nvGrpSpPr>
        <p:grpSpPr>
          <a:xfrm>
            <a:off x="1983159" y="2143676"/>
            <a:ext cx="1367683" cy="951399"/>
            <a:chOff x="1983159" y="2265506"/>
            <a:chExt cx="1367683" cy="951399"/>
          </a:xfrm>
        </p:grpSpPr>
        <p:sp>
          <p:nvSpPr>
            <p:cNvPr id="24" name="Rectangle 23">
              <a:extLst>
                <a:ext uri="{FF2B5EF4-FFF2-40B4-BE49-F238E27FC236}">
                  <a16:creationId xmlns:a16="http://schemas.microsoft.com/office/drawing/2014/main" id="{63EACC71-3B77-47B3-95BF-897355172981}"/>
                </a:ext>
              </a:extLst>
            </p:cNvPr>
            <p:cNvSpPr/>
            <p:nvPr/>
          </p:nvSpPr>
          <p:spPr>
            <a:xfrm>
              <a:off x="1983159" y="2955295"/>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5" name="TextBox 24">
              <a:extLst>
                <a:ext uri="{FF2B5EF4-FFF2-40B4-BE49-F238E27FC236}">
                  <a16:creationId xmlns:a16="http://schemas.microsoft.com/office/drawing/2014/main" id="{9C78BEA5-03CC-4840-83ED-BEB4602D0DB3}"/>
                </a:ext>
              </a:extLst>
            </p:cNvPr>
            <p:cNvSpPr txBox="1"/>
            <p:nvPr/>
          </p:nvSpPr>
          <p:spPr>
            <a:xfrm>
              <a:off x="2021631" y="2265506"/>
              <a:ext cx="129073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78%</a:t>
              </a:r>
            </a:p>
          </p:txBody>
        </p:sp>
      </p:grpSp>
      <p:grpSp>
        <p:nvGrpSpPr>
          <p:cNvPr id="26" name="Group 25">
            <a:extLst>
              <a:ext uri="{FF2B5EF4-FFF2-40B4-BE49-F238E27FC236}">
                <a16:creationId xmlns:a16="http://schemas.microsoft.com/office/drawing/2014/main" id="{D788FA3B-6AFF-4AFD-9D14-C829DC94A95A}"/>
              </a:ext>
            </a:extLst>
          </p:cNvPr>
          <p:cNvGrpSpPr/>
          <p:nvPr/>
        </p:nvGrpSpPr>
        <p:grpSpPr>
          <a:xfrm>
            <a:off x="4269158" y="3362876"/>
            <a:ext cx="1367683" cy="951399"/>
            <a:chOff x="4391930" y="3540815"/>
            <a:chExt cx="1367683" cy="951399"/>
          </a:xfrm>
        </p:grpSpPr>
        <p:sp>
          <p:nvSpPr>
            <p:cNvPr id="27" name="Rectangle 26">
              <a:extLst>
                <a:ext uri="{FF2B5EF4-FFF2-40B4-BE49-F238E27FC236}">
                  <a16:creationId xmlns:a16="http://schemas.microsoft.com/office/drawing/2014/main" id="{0269E424-625B-4EFB-9B23-194ADFFAD97F}"/>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8" name="TextBox 27">
              <a:extLst>
                <a:ext uri="{FF2B5EF4-FFF2-40B4-BE49-F238E27FC236}">
                  <a16:creationId xmlns:a16="http://schemas.microsoft.com/office/drawing/2014/main" id="{064E54F4-3957-4DA4-B47D-E68E5F5F85BE}"/>
                </a:ext>
              </a:extLst>
            </p:cNvPr>
            <p:cNvSpPr txBox="1"/>
            <p:nvPr/>
          </p:nvSpPr>
          <p:spPr>
            <a:xfrm>
              <a:off x="4442425" y="3540815"/>
              <a:ext cx="1266693"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56%</a:t>
              </a:r>
            </a:p>
          </p:txBody>
        </p:sp>
      </p:grpSp>
      <p:grpSp>
        <p:nvGrpSpPr>
          <p:cNvPr id="29" name="Group 28">
            <a:extLst>
              <a:ext uri="{FF2B5EF4-FFF2-40B4-BE49-F238E27FC236}">
                <a16:creationId xmlns:a16="http://schemas.microsoft.com/office/drawing/2014/main" id="{DEBD77FF-2768-429F-9431-CC29329B2C89}"/>
              </a:ext>
            </a:extLst>
          </p:cNvPr>
          <p:cNvGrpSpPr/>
          <p:nvPr/>
        </p:nvGrpSpPr>
        <p:grpSpPr>
          <a:xfrm>
            <a:off x="8841158" y="3362876"/>
            <a:ext cx="1367683" cy="951399"/>
            <a:chOff x="4391930" y="3540815"/>
            <a:chExt cx="1367683" cy="951399"/>
          </a:xfrm>
        </p:grpSpPr>
        <p:sp>
          <p:nvSpPr>
            <p:cNvPr id="30" name="Rectangle 29">
              <a:extLst>
                <a:ext uri="{FF2B5EF4-FFF2-40B4-BE49-F238E27FC236}">
                  <a16:creationId xmlns:a16="http://schemas.microsoft.com/office/drawing/2014/main" id="{8A2B9F4A-9D03-41FC-A685-2462B611A6DE}"/>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1" name="TextBox 30">
              <a:extLst>
                <a:ext uri="{FF2B5EF4-FFF2-40B4-BE49-F238E27FC236}">
                  <a16:creationId xmlns:a16="http://schemas.microsoft.com/office/drawing/2014/main" id="{67F00EA7-E950-4DE8-A1B8-5C6C4035291A}"/>
                </a:ext>
              </a:extLst>
            </p:cNvPr>
            <p:cNvSpPr txBox="1"/>
            <p:nvPr/>
          </p:nvSpPr>
          <p:spPr>
            <a:xfrm>
              <a:off x="4432807" y="3540815"/>
              <a:ext cx="128592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30%</a:t>
              </a:r>
            </a:p>
          </p:txBody>
        </p:sp>
      </p:grpSp>
      <p:grpSp>
        <p:nvGrpSpPr>
          <p:cNvPr id="32" name="Group 31">
            <a:extLst>
              <a:ext uri="{FF2B5EF4-FFF2-40B4-BE49-F238E27FC236}">
                <a16:creationId xmlns:a16="http://schemas.microsoft.com/office/drawing/2014/main" id="{949F1FEB-EC28-49B3-8A4D-3AA9C4121049}"/>
              </a:ext>
            </a:extLst>
          </p:cNvPr>
          <p:cNvGrpSpPr/>
          <p:nvPr/>
        </p:nvGrpSpPr>
        <p:grpSpPr>
          <a:xfrm>
            <a:off x="6555158" y="2143676"/>
            <a:ext cx="1367683" cy="951399"/>
            <a:chOff x="4391930" y="3540815"/>
            <a:chExt cx="1367683" cy="951399"/>
          </a:xfrm>
        </p:grpSpPr>
        <p:sp>
          <p:nvSpPr>
            <p:cNvPr id="33" name="Rectangle 32">
              <a:extLst>
                <a:ext uri="{FF2B5EF4-FFF2-40B4-BE49-F238E27FC236}">
                  <a16:creationId xmlns:a16="http://schemas.microsoft.com/office/drawing/2014/main" id="{74F598CF-28A5-42A0-8278-D8EDD3B0B9C2}"/>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4" name="TextBox 33">
              <a:extLst>
                <a:ext uri="{FF2B5EF4-FFF2-40B4-BE49-F238E27FC236}">
                  <a16:creationId xmlns:a16="http://schemas.microsoft.com/office/drawing/2014/main" id="{19603911-81C2-4D35-A451-DF3BB6C437CA}"/>
                </a:ext>
              </a:extLst>
            </p:cNvPr>
            <p:cNvSpPr txBox="1"/>
            <p:nvPr/>
          </p:nvSpPr>
          <p:spPr>
            <a:xfrm>
              <a:off x="4481699" y="3540815"/>
              <a:ext cx="1188146"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41%</a:t>
              </a:r>
            </a:p>
          </p:txBody>
        </p:sp>
      </p:grpSp>
      <p:sp>
        <p:nvSpPr>
          <p:cNvPr id="35" name="TextBox 34">
            <a:extLst>
              <a:ext uri="{FF2B5EF4-FFF2-40B4-BE49-F238E27FC236}">
                <a16:creationId xmlns:a16="http://schemas.microsoft.com/office/drawing/2014/main" id="{01165E30-D3C5-43F6-A82E-2EA4EB3F6FFD}"/>
              </a:ext>
            </a:extLst>
          </p:cNvPr>
          <p:cNvSpPr txBox="1"/>
          <p:nvPr/>
        </p:nvSpPr>
        <p:spPr>
          <a:xfrm>
            <a:off x="1619250" y="512843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10313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63405B0-129B-4CAD-BF57-4B57A6A31C0D}"/>
              </a:ext>
            </a:extLst>
          </p:cNvPr>
          <p:cNvSpPr/>
          <p:nvPr/>
        </p:nvSpPr>
        <p:spPr>
          <a:xfrm rot="18216311" flipV="1">
            <a:off x="5805826" y="1494693"/>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452BBE4F-B1E6-4E2E-8492-0366B960A30A}"/>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7</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5" name="Freeform 1988">
            <a:extLst>
              <a:ext uri="{FF2B5EF4-FFF2-40B4-BE49-F238E27FC236}">
                <a16:creationId xmlns:a16="http://schemas.microsoft.com/office/drawing/2014/main" id="{6C119600-813E-4912-BDE1-081AF6BCE342}"/>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799E6913-0E34-40C6-9049-44059742326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7" name="Group 26">
            <a:extLst>
              <a:ext uri="{FF2B5EF4-FFF2-40B4-BE49-F238E27FC236}">
                <a16:creationId xmlns:a16="http://schemas.microsoft.com/office/drawing/2014/main" id="{B2DE4D3A-B4FD-4970-A37C-FC0AFCDB01F9}"/>
              </a:ext>
            </a:extLst>
          </p:cNvPr>
          <p:cNvGrpSpPr/>
          <p:nvPr/>
        </p:nvGrpSpPr>
        <p:grpSpPr>
          <a:xfrm flipH="1">
            <a:off x="0" y="-10856"/>
            <a:ext cx="1270417" cy="1298640"/>
            <a:chOff x="10921584" y="0"/>
            <a:chExt cx="1270417" cy="1298640"/>
          </a:xfrm>
        </p:grpSpPr>
        <p:sp>
          <p:nvSpPr>
            <p:cNvPr id="28" name="Freeform: Shape 27">
              <a:extLst>
                <a:ext uri="{FF2B5EF4-FFF2-40B4-BE49-F238E27FC236}">
                  <a16:creationId xmlns:a16="http://schemas.microsoft.com/office/drawing/2014/main" id="{B96FA7AC-9261-4944-A247-3B93F456FE2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3F3A831-AE27-4D6B-B2A8-E1B9849DEBAF}"/>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6C3869EC-2060-4DCD-B67A-D2A1286026D2}"/>
              </a:ext>
            </a:extLst>
          </p:cNvPr>
          <p:cNvSpPr txBox="1"/>
          <p:nvPr/>
        </p:nvSpPr>
        <p:spPr>
          <a:xfrm>
            <a:off x="1017136" y="157633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Scenery</a:t>
            </a:r>
          </a:p>
        </p:txBody>
      </p:sp>
      <p:grpSp>
        <p:nvGrpSpPr>
          <p:cNvPr id="31" name="Group 30">
            <a:extLst>
              <a:ext uri="{FF2B5EF4-FFF2-40B4-BE49-F238E27FC236}">
                <a16:creationId xmlns:a16="http://schemas.microsoft.com/office/drawing/2014/main" id="{1A48A7B6-692E-4AFA-9824-FD1317A62A53}"/>
              </a:ext>
            </a:extLst>
          </p:cNvPr>
          <p:cNvGrpSpPr/>
          <p:nvPr/>
        </p:nvGrpSpPr>
        <p:grpSpPr>
          <a:xfrm>
            <a:off x="1145472" y="1353773"/>
            <a:ext cx="1013836" cy="163407"/>
            <a:chOff x="6092817" y="3196572"/>
            <a:chExt cx="3970852" cy="640012"/>
          </a:xfrm>
        </p:grpSpPr>
        <p:sp>
          <p:nvSpPr>
            <p:cNvPr id="32" name="Freeform: Shape 31">
              <a:extLst>
                <a:ext uri="{FF2B5EF4-FFF2-40B4-BE49-F238E27FC236}">
                  <a16:creationId xmlns:a16="http://schemas.microsoft.com/office/drawing/2014/main" id="{09A4436F-8776-4D8E-8CB6-9717F68A09D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869A3D-5E43-41AF-A3AB-1D834FF5722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0380328-B5EE-45B3-A896-6B663462BA8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762730B-FCB3-4B9D-938B-4791A1EE872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4EFA8C0-E285-4242-A2E8-9B6FAB1CD0C0}"/>
              </a:ext>
            </a:extLst>
          </p:cNvPr>
          <p:cNvSpPr/>
          <p:nvPr/>
        </p:nvSpPr>
        <p:spPr>
          <a:xfrm>
            <a:off x="834904" y="3227554"/>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22" name="Rectangle 21">
            <a:extLst>
              <a:ext uri="{FF2B5EF4-FFF2-40B4-BE49-F238E27FC236}">
                <a16:creationId xmlns:a16="http://schemas.microsoft.com/office/drawing/2014/main" id="{71B48373-DE42-4966-B7B0-19ACAD6B7708}"/>
              </a:ext>
            </a:extLst>
          </p:cNvPr>
          <p:cNvSpPr/>
          <p:nvPr/>
        </p:nvSpPr>
        <p:spPr>
          <a:xfrm>
            <a:off x="834904" y="4546080"/>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3" name="Picture Placeholder 2">
            <a:extLst>
              <a:ext uri="{FF2B5EF4-FFF2-40B4-BE49-F238E27FC236}">
                <a16:creationId xmlns:a16="http://schemas.microsoft.com/office/drawing/2014/main" id="{17480433-CB88-4C9E-B9B8-9932658122C6}"/>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8FCCCD1-01BC-4629-9164-7FA43947840E}"/>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C12257F2-08DC-487B-BF16-C05044332C0C}"/>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11CD57C1-CB9D-42FB-878B-E55961349A88}"/>
              </a:ext>
            </a:extLst>
          </p:cNvPr>
          <p:cNvSpPr>
            <a:spLocks noGrp="1"/>
          </p:cNvSpPr>
          <p:nvPr>
            <p:ph type="pic" sz="quarter" idx="13"/>
          </p:nvPr>
        </p:nvSpPr>
        <p:spPr/>
      </p:sp>
    </p:spTree>
    <p:extLst>
      <p:ext uri="{BB962C8B-B14F-4D97-AF65-F5344CB8AC3E}">
        <p14:creationId xmlns:p14="http://schemas.microsoft.com/office/powerpoint/2010/main" val="16647037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71BAF4B-6DB3-4729-9E2A-5CC412945FC8}"/>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51524E7-1FA2-4299-9692-DD31DC48F17F}"/>
              </a:ext>
            </a:extLst>
          </p:cNvPr>
          <p:cNvGrpSpPr/>
          <p:nvPr/>
        </p:nvGrpSpPr>
        <p:grpSpPr>
          <a:xfrm>
            <a:off x="10921584" y="0"/>
            <a:ext cx="1270417" cy="1298640"/>
            <a:chOff x="10921584" y="0"/>
            <a:chExt cx="1270417" cy="1298640"/>
          </a:xfrm>
        </p:grpSpPr>
        <p:sp>
          <p:nvSpPr>
            <p:cNvPr id="10" name="Freeform: Shape 9">
              <a:extLst>
                <a:ext uri="{FF2B5EF4-FFF2-40B4-BE49-F238E27FC236}">
                  <a16:creationId xmlns:a16="http://schemas.microsoft.com/office/drawing/2014/main" id="{C93B3DD1-F9AB-419E-9AAC-036A9E3D61A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5A6EC21-D8D2-4457-ACD4-3A014E2B16E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A13A783D-48C9-445C-A7F4-5C80D52398F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8</a:t>
            </a:fld>
            <a:endParaRPr lang="en-US" sz="3600" b="1" i="1" dirty="0">
              <a:latin typeface="Segoe UI" panose="020B0502040204020203" pitchFamily="34" charset="0"/>
              <a:cs typeface="Segoe UI" panose="020B0502040204020203" pitchFamily="34" charset="0"/>
            </a:endParaRPr>
          </a:p>
        </p:txBody>
      </p:sp>
      <p:sp>
        <p:nvSpPr>
          <p:cNvPr id="13" name="Freeform 1988">
            <a:extLst>
              <a:ext uri="{FF2B5EF4-FFF2-40B4-BE49-F238E27FC236}">
                <a16:creationId xmlns:a16="http://schemas.microsoft.com/office/drawing/2014/main" id="{7D3625E6-EB08-407F-87F8-AAC1580CF396}"/>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Rectangle 13">
            <a:extLst>
              <a:ext uri="{FF2B5EF4-FFF2-40B4-BE49-F238E27FC236}">
                <a16:creationId xmlns:a16="http://schemas.microsoft.com/office/drawing/2014/main" id="{B9122494-7961-42B4-ADE3-F13BAB1336AD}"/>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15" name="TextBox 14">
            <a:extLst>
              <a:ext uri="{FF2B5EF4-FFF2-40B4-BE49-F238E27FC236}">
                <a16:creationId xmlns:a16="http://schemas.microsoft.com/office/drawing/2014/main" id="{92110D19-8B7F-49ED-A107-211E287F8B6D}"/>
              </a:ext>
            </a:extLst>
          </p:cNvPr>
          <p:cNvSpPr txBox="1"/>
          <p:nvPr/>
        </p:nvSpPr>
        <p:spPr>
          <a:xfrm>
            <a:off x="6777996" y="1261426"/>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Gallery Here</a:t>
            </a:r>
          </a:p>
        </p:txBody>
      </p:sp>
      <p:grpSp>
        <p:nvGrpSpPr>
          <p:cNvPr id="17" name="Group 16">
            <a:extLst>
              <a:ext uri="{FF2B5EF4-FFF2-40B4-BE49-F238E27FC236}">
                <a16:creationId xmlns:a16="http://schemas.microsoft.com/office/drawing/2014/main" id="{80D947E9-691A-4B70-8194-319AC81D20DA}"/>
              </a:ext>
            </a:extLst>
          </p:cNvPr>
          <p:cNvGrpSpPr/>
          <p:nvPr/>
        </p:nvGrpSpPr>
        <p:grpSpPr>
          <a:xfrm>
            <a:off x="6906332" y="1038869"/>
            <a:ext cx="1013836" cy="163407"/>
            <a:chOff x="6092817" y="3196572"/>
            <a:chExt cx="3970852" cy="640012"/>
          </a:xfrm>
        </p:grpSpPr>
        <p:sp>
          <p:nvSpPr>
            <p:cNvPr id="18" name="Freeform: Shape 17">
              <a:extLst>
                <a:ext uri="{FF2B5EF4-FFF2-40B4-BE49-F238E27FC236}">
                  <a16:creationId xmlns:a16="http://schemas.microsoft.com/office/drawing/2014/main" id="{6FF2676C-D6F9-46A1-AA39-A02008801E8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BA0352E-C91A-4677-AAFB-A0C0D63EB27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3C0F0A4-9AED-402D-9B0E-2231EBDA049B}"/>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A52390-3326-41DF-8C1B-3920467B47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F65FB7-E385-470C-82E5-623598337BE2}"/>
              </a:ext>
            </a:extLst>
          </p:cNvPr>
          <p:cNvSpPr/>
          <p:nvPr/>
        </p:nvSpPr>
        <p:spPr>
          <a:xfrm>
            <a:off x="6777996" y="2777798"/>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3" name="Rectangle 22">
            <a:extLst>
              <a:ext uri="{FF2B5EF4-FFF2-40B4-BE49-F238E27FC236}">
                <a16:creationId xmlns:a16="http://schemas.microsoft.com/office/drawing/2014/main" id="{8DA4198C-2656-4AEC-A02E-A148C1FB24FC}"/>
              </a:ext>
            </a:extLst>
          </p:cNvPr>
          <p:cNvSpPr/>
          <p:nvPr/>
        </p:nvSpPr>
        <p:spPr>
          <a:xfrm>
            <a:off x="6777996" y="3939896"/>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4" name="Rectangle 23">
            <a:extLst>
              <a:ext uri="{FF2B5EF4-FFF2-40B4-BE49-F238E27FC236}">
                <a16:creationId xmlns:a16="http://schemas.microsoft.com/office/drawing/2014/main" id="{AFA30067-A2ED-437C-A41E-6A3E6E50FB24}"/>
              </a:ext>
            </a:extLst>
          </p:cNvPr>
          <p:cNvSpPr/>
          <p:nvPr/>
        </p:nvSpPr>
        <p:spPr>
          <a:xfrm>
            <a:off x="6777996" y="5101994"/>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a:t>
            </a:r>
            <a:r>
              <a:rPr lang="id-ID" sz="1200" b="1" dirty="0">
                <a:solidFill>
                  <a:schemeClr val="tx2">
                    <a:lumMod val="50000"/>
                  </a:schemeClr>
                </a:solidFill>
                <a:latin typeface="Segoe UI" panose="020B0502040204020203" pitchFamily="34" charset="0"/>
                <a:cs typeface="Segoe UI" panose="020B0502040204020203" pitchFamily="34" charset="0"/>
              </a:rPr>
              <a:t>3</a:t>
            </a:r>
            <a:endParaRPr lang="en-US" sz="1200" b="1" dirty="0">
              <a:solidFill>
                <a:schemeClr val="tx2">
                  <a:lumMod val="50000"/>
                </a:schemeClr>
              </a:solidFill>
              <a:latin typeface="Segoe UI" panose="020B0502040204020203" pitchFamily="34" charset="0"/>
              <a:cs typeface="Segoe UI" panose="020B0502040204020203" pitchFamily="34" charset="0"/>
            </a:endParaRP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1B7D8B05-C11A-423E-A2EF-B95995A498C0}"/>
              </a:ext>
            </a:extLst>
          </p:cNvPr>
          <p:cNvSpPr>
            <a:spLocks noGrp="1"/>
          </p:cNvSpPr>
          <p:nvPr>
            <p:ph type="pic" sz="quarter" idx="15"/>
          </p:nvPr>
        </p:nvSpPr>
        <p:spPr/>
      </p:sp>
    </p:spTree>
    <p:extLst>
      <p:ext uri="{BB962C8B-B14F-4D97-AF65-F5344CB8AC3E}">
        <p14:creationId xmlns:p14="http://schemas.microsoft.com/office/powerpoint/2010/main" val="3009512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6C298CF-6CF4-428C-B48A-EEFC375C2F5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10778A48-5831-4524-B6A3-4D558BF22A15}"/>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0BB461D-BBEC-49F2-8ACF-F84A97F1D87E}"/>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1C75920E-8E61-4329-9530-1316A04DCBA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A3416B4-7B5D-4E6B-A654-B0D362EBCAAD}"/>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1AE4D8FA-7F89-458F-A242-F26A3B81631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80D04815-674D-48B7-808E-94FA5F90AFF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E25B9638-2170-4D1A-BB75-C796E10909FA}"/>
              </a:ext>
            </a:extLst>
          </p:cNvPr>
          <p:cNvSpPr txBox="1"/>
          <p:nvPr/>
        </p:nvSpPr>
        <p:spPr>
          <a:xfrm>
            <a:off x="4102507" y="567462"/>
            <a:ext cx="398699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a:t>
            </a:r>
          </a:p>
        </p:txBody>
      </p:sp>
      <p:grpSp>
        <p:nvGrpSpPr>
          <p:cNvPr id="15" name="Group 14">
            <a:extLst>
              <a:ext uri="{FF2B5EF4-FFF2-40B4-BE49-F238E27FC236}">
                <a16:creationId xmlns:a16="http://schemas.microsoft.com/office/drawing/2014/main" id="{3B65C583-CEF3-47B8-A241-3F86611B2072}"/>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628F9486-446A-4BAA-BAAF-E3B43370452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1233E4E-DA36-437A-9396-4F11609002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55D6C1-E76C-4E94-A274-ADD4C086391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A09BAD3-536E-45FC-B6A4-FB6582D9969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28D75C8-7908-402E-9B8B-13C7858CE68A}"/>
              </a:ext>
            </a:extLst>
          </p:cNvPr>
          <p:cNvSpPr/>
          <p:nvPr/>
        </p:nvSpPr>
        <p:spPr>
          <a:xfrm>
            <a:off x="1291595" y="1563702"/>
            <a:ext cx="4826397" cy="1179747"/>
          </a:xfrm>
          <a:prstGeom prst="rect">
            <a:avLst/>
          </a:prstGeom>
        </p:spPr>
        <p:txBody>
          <a:bodyPr wrap="square">
            <a:spAutoFit/>
          </a:bodyPr>
          <a:lstStyle/>
          <a:p>
            <a:pPr>
              <a:lnSpc>
                <a:spcPct val="120000"/>
              </a:lnSpc>
            </a:pPr>
            <a:r>
              <a:rPr lang="en-US" sz="1200" b="1" dirty="0">
                <a:solidFill>
                  <a:schemeClr val="accent1"/>
                </a:solidFill>
                <a:latin typeface="Segoe UI" panose="020B0502040204020203" pitchFamily="34" charset="0"/>
                <a:cs typeface="Segoe UI" panose="020B0502040204020203" pitchFamily="34" charset="0"/>
              </a:rPr>
              <a:t>Service 01</a:t>
            </a:r>
            <a:endParaRPr lang="id-ID" sz="1200" b="1" dirty="0">
              <a:solidFill>
                <a:schemeClr val="accent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21" name="Rectangle 20">
            <a:extLst>
              <a:ext uri="{FF2B5EF4-FFF2-40B4-BE49-F238E27FC236}">
                <a16:creationId xmlns:a16="http://schemas.microsoft.com/office/drawing/2014/main" id="{B6895BB0-ABAA-4854-AFE3-909910A96690}"/>
              </a:ext>
            </a:extLst>
          </p:cNvPr>
          <p:cNvSpPr/>
          <p:nvPr/>
        </p:nvSpPr>
        <p:spPr>
          <a:xfrm>
            <a:off x="6399986" y="1563701"/>
            <a:ext cx="4826397" cy="1179747"/>
          </a:xfrm>
          <a:prstGeom prst="rect">
            <a:avLst/>
          </a:prstGeom>
        </p:spPr>
        <p:txBody>
          <a:bodyPr wrap="square">
            <a:spAutoFit/>
          </a:bodyPr>
          <a:lstStyle/>
          <a:p>
            <a:pPr>
              <a:lnSpc>
                <a:spcPct val="120000"/>
              </a:lnSpc>
            </a:pPr>
            <a:r>
              <a:rPr lang="en-US" sz="1200" b="1" dirty="0">
                <a:solidFill>
                  <a:schemeClr val="accent2"/>
                </a:solidFill>
                <a:latin typeface="Segoe UI" panose="020B0502040204020203" pitchFamily="34" charset="0"/>
                <a:cs typeface="Segoe UI" panose="020B0502040204020203" pitchFamily="34" charset="0"/>
              </a:rPr>
              <a:t>Service 02</a:t>
            </a:r>
            <a:endParaRPr lang="id-ID" sz="1200" b="1" dirty="0">
              <a:solidFill>
                <a:schemeClr val="accent2"/>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3" name="Picture Placeholder 2">
            <a:extLst>
              <a:ext uri="{FF2B5EF4-FFF2-40B4-BE49-F238E27FC236}">
                <a16:creationId xmlns:a16="http://schemas.microsoft.com/office/drawing/2014/main" id="{54CF9E16-E6DD-4E3A-ACAD-1712E0B179FE}"/>
              </a:ext>
            </a:extLst>
          </p:cNvPr>
          <p:cNvSpPr>
            <a:spLocks noGrp="1"/>
          </p:cNvSpPr>
          <p:nvPr>
            <p:ph type="pic" sz="quarter" idx="10"/>
          </p:nvPr>
        </p:nvSpPr>
        <p:spPr/>
      </p:sp>
    </p:spTree>
    <p:extLst>
      <p:ext uri="{BB962C8B-B14F-4D97-AF65-F5344CB8AC3E}">
        <p14:creationId xmlns:p14="http://schemas.microsoft.com/office/powerpoint/2010/main" val="685356734"/>
      </p:ext>
    </p:extLst>
  </p:cSld>
  <p:clrMapOvr>
    <a:masterClrMapping/>
  </p:clrMapOvr>
  <p:transition spd="slow">
    <p:wipe/>
  </p:transition>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2296</Words>
  <Application>Microsoft Office PowerPoint</Application>
  <PresentationFormat>Widescreen</PresentationFormat>
  <Paragraphs>278</Paragraphs>
  <Slides>30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Arial</vt:lpstr>
      <vt:lpstr>Calibri</vt:lpstr>
      <vt:lpstr>Calibri Light</vt:lpstr>
      <vt:lpstr>Gill Sans</vt:lpstr>
      <vt:lpstr>Harlow Solid Italic</vt:lpstr>
      <vt:lpstr>Helvetica Neue</vt:lpstr>
      <vt:lpstr>Lato Black</vt:lpstr>
      <vt:lpstr>Lato Light</vt:lpstr>
      <vt:lpstr>Montserrat</vt:lpstr>
      <vt:lpstr>Montserrat ExtraBold</vt:lpstr>
      <vt:lpstr>Montserrat SemiBold</vt:lpstr>
      <vt:lpstr>Open Sans</vt:lpstr>
      <vt:lpstr>Raleway</vt:lpstr>
      <vt:lpstr>Segoe UI</vt:lpstr>
      <vt:lpstr>Segoe UI Light</vt:lpstr>
      <vt:lpstr>Segoe UI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Vunira</dc:creator>
  <cp:lastModifiedBy>HP</cp:lastModifiedBy>
  <cp:revision>61</cp:revision>
  <dcterms:created xsi:type="dcterms:W3CDTF">2019-07-15T06:53:43Z</dcterms:created>
  <dcterms:modified xsi:type="dcterms:W3CDTF">2019-07-17T17:05:28Z</dcterms:modified>
</cp:coreProperties>
</file>